
<file path=[Content_Types].xml><?xml version="1.0" encoding="utf-8"?>
<Types xmlns="http://schemas.openxmlformats.org/package/2006/content-types">
  <Default Extension="png" ContentType="image/png"/>
  <Default Extension="bin" ContentType="application/vnd.ms-office.activeX"/>
  <Default Extension="com&amp;app=2002&amp;size=f9999,10000&amp;q=a80&amp;n=0&amp;g=0n&amp;fmt=jpeg" ContentType="image/jpeg"/>
  <Default Extension="jpeg" ContentType="image/jpeg"/>
  <Default Extension="wmf" ContentType="image/x-wmf"/>
  <Default Extension="emf" ContentType="image/x-e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jpg" ContentType="image/jpeg"/>
  <Default Extension="net" ContentType="image/jpeg"/>
  <Default Extension="org&amp;app=2002&amp;size=f9999,10000&amp;q=a80&amp;n=0&amp;g=0n&amp;fmt=jpeg" ContentType="image/jpeg"/>
  <Default Extension="cn&amp;app=2002&amp;size=f9999,10000&amp;q=a80&amp;n=0&amp;g=0n&amp;fmt=jpe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ags/tag1.xml" ContentType="application/vnd.openxmlformats-officedocument.presentationml.tags+xml"/>
  <Override PartName="/ppt/theme/theme2.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1.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notesSlides/notesSlide2.xml" ContentType="application/vnd.openxmlformats-officedocument.presentationml.notesSlide+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activeX/activeX1.xml" ContentType="application/vnd.ms-office.activeX+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embeddings/oleObject1.bin" ContentType="application/vnd.openxmlformats-officedocument.oleObject"/>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media/image26.jpg" ContentType="image/png"/>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notesSlides/notesSlide3.xml" ContentType="application/vnd.openxmlformats-officedocument.presentationml.notesSlide+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notesSlides/notesSlide4.xml" ContentType="application/vnd.openxmlformats-officedocument.presentationml.notesSlide+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notesSlides/notesSlide5.xml" ContentType="application/vnd.openxmlformats-officedocument.presentationml.notesSlide+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notesSlides/notesSlide8.xml" ContentType="application/vnd.openxmlformats-officedocument.presentationml.notesSlide+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tags/tag445.xml" ContentType="application/vnd.openxmlformats-officedocument.presentationml.tags+xml"/>
  <Override PartName="/ppt/tags/tag446.xml" ContentType="application/vnd.openxmlformats-officedocument.presentationml.tags+xml"/>
  <Override PartName="/ppt/tags/tag447.xml" ContentType="application/vnd.openxmlformats-officedocument.presentationml.tags+xml"/>
  <Override PartName="/ppt/tags/tag448.xml" ContentType="application/vnd.openxmlformats-officedocument.presentationml.tags+xml"/>
  <Override PartName="/ppt/tags/tag449.xml" ContentType="application/vnd.openxmlformats-officedocument.presentationml.tags+xml"/>
  <Override PartName="/ppt/tags/tag450.xml" ContentType="application/vnd.openxmlformats-officedocument.presentationml.tags+xml"/>
  <Override PartName="/ppt/tags/tag451.xml" ContentType="application/vnd.openxmlformats-officedocument.presentationml.tags+xml"/>
  <Override PartName="/ppt/tags/tag452.xml" ContentType="application/vnd.openxmlformats-officedocument.presentationml.tags+xml"/>
  <Override PartName="/ppt/tags/tag453.xml" ContentType="application/vnd.openxmlformats-officedocument.presentationml.tags+xml"/>
  <Override PartName="/ppt/tags/tag454.xml" ContentType="application/vnd.openxmlformats-officedocument.presentationml.tags+xml"/>
  <Override PartName="/ppt/tags/tag455.xml" ContentType="application/vnd.openxmlformats-officedocument.presentationml.tags+xml"/>
  <Override PartName="/ppt/tags/tag456.xml" ContentType="application/vnd.openxmlformats-officedocument.presentationml.tags+xml"/>
  <Override PartName="/ppt/tags/tag457.xml" ContentType="application/vnd.openxmlformats-officedocument.presentationml.tags+xml"/>
  <Override PartName="/ppt/tags/tag458.xml" ContentType="application/vnd.openxmlformats-officedocument.presentationml.tags+xml"/>
  <Override PartName="/ppt/tags/tag459.xml" ContentType="application/vnd.openxmlformats-officedocument.presentationml.tags+xml"/>
  <Override PartName="/ppt/tags/tag460.xml" ContentType="application/vnd.openxmlformats-officedocument.presentationml.tags+xml"/>
  <Override PartName="/ppt/tags/tag461.xml" ContentType="application/vnd.openxmlformats-officedocument.presentationml.tags+xml"/>
  <Override PartName="/ppt/tags/tag462.xml" ContentType="application/vnd.openxmlformats-officedocument.presentationml.tags+xml"/>
  <Override PartName="/ppt/tags/tag463.xml" ContentType="application/vnd.openxmlformats-officedocument.presentationml.tags+xml"/>
  <Override PartName="/ppt/tags/tag464.xml" ContentType="application/vnd.openxmlformats-officedocument.presentationml.tags+xml"/>
  <Override PartName="/ppt/tags/tag465.xml" ContentType="application/vnd.openxmlformats-officedocument.presentationml.tags+xml"/>
  <Override PartName="/ppt/notesSlides/notesSlide9.xml" ContentType="application/vnd.openxmlformats-officedocument.presentationml.notesSlide+xml"/>
  <Override PartName="/ppt/tags/tag466.xml" ContentType="application/vnd.openxmlformats-officedocument.presentationml.tags+xml"/>
  <Override PartName="/ppt/tags/tag467.xml" ContentType="application/vnd.openxmlformats-officedocument.presentationml.tags+xml"/>
  <Override PartName="/ppt/tags/tag468.xml" ContentType="application/vnd.openxmlformats-officedocument.presentationml.tags+xml"/>
  <Override PartName="/ppt/tags/tag469.xml" ContentType="application/vnd.openxmlformats-officedocument.presentationml.tags+xml"/>
  <Override PartName="/ppt/tags/tag470.xml" ContentType="application/vnd.openxmlformats-officedocument.presentationml.tags+xml"/>
  <Override PartName="/ppt/tags/tag471.xml" ContentType="application/vnd.openxmlformats-officedocument.presentationml.tags+xml"/>
  <Override PartName="/ppt/tags/tag472.xml" ContentType="application/vnd.openxmlformats-officedocument.presentationml.tags+xml"/>
  <Override PartName="/ppt/tags/tag473.xml" ContentType="application/vnd.openxmlformats-officedocument.presentationml.tags+xml"/>
  <Override PartName="/ppt/tags/tag474.xml" ContentType="application/vnd.openxmlformats-officedocument.presentationml.tags+xml"/>
  <Override PartName="/ppt/tags/tag475.xml" ContentType="application/vnd.openxmlformats-officedocument.presentationml.tags+xml"/>
  <Override PartName="/ppt/tags/tag476.xml" ContentType="application/vnd.openxmlformats-officedocument.presentationml.tags+xml"/>
  <Override PartName="/ppt/tags/tag477.xml" ContentType="application/vnd.openxmlformats-officedocument.presentationml.tags+xml"/>
  <Override PartName="/ppt/tags/tag478.xml" ContentType="application/vnd.openxmlformats-officedocument.presentationml.tags+xml"/>
  <Override PartName="/ppt/tags/tag479.xml" ContentType="application/vnd.openxmlformats-officedocument.presentationml.tags+xml"/>
  <Override PartName="/ppt/tags/tag480.xml" ContentType="application/vnd.openxmlformats-officedocument.presentationml.tags+xml"/>
  <Override PartName="/ppt/tags/tag481.xml" ContentType="application/vnd.openxmlformats-officedocument.presentationml.tags+xml"/>
  <Override PartName="/ppt/tags/tag482.xml" ContentType="application/vnd.openxmlformats-officedocument.presentationml.tags+xml"/>
  <Override PartName="/ppt/tags/tag483.xml" ContentType="application/vnd.openxmlformats-officedocument.presentationml.tags+xml"/>
  <Override PartName="/ppt/tags/tag484.xml" ContentType="application/vnd.openxmlformats-officedocument.presentationml.tags+xml"/>
  <Override PartName="/ppt/tags/tag485.xml" ContentType="application/vnd.openxmlformats-officedocument.presentationml.tags+xml"/>
  <Override PartName="/ppt/tags/tag486.xml" ContentType="application/vnd.openxmlformats-officedocument.presentationml.tags+xml"/>
  <Override PartName="/ppt/tags/tag487.xml" ContentType="application/vnd.openxmlformats-officedocument.presentationml.tags+xml"/>
  <Override PartName="/ppt/tags/tag488.xml" ContentType="application/vnd.openxmlformats-officedocument.presentationml.tags+xml"/>
  <Override PartName="/ppt/tags/tag489.xml" ContentType="application/vnd.openxmlformats-officedocument.presentationml.tags+xml"/>
  <Override PartName="/ppt/tags/tag490.xml" ContentType="application/vnd.openxmlformats-officedocument.presentationml.tags+xml"/>
  <Override PartName="/ppt/tags/tag491.xml" ContentType="application/vnd.openxmlformats-officedocument.presentationml.tags+xml"/>
  <Override PartName="/ppt/tags/tag492.xml" ContentType="application/vnd.openxmlformats-officedocument.presentationml.tags+xml"/>
  <Override PartName="/ppt/tags/tag493.xml" ContentType="application/vnd.openxmlformats-officedocument.presentationml.tags+xml"/>
  <Override PartName="/ppt/notesSlides/notesSlide10.xml" ContentType="application/vnd.openxmlformats-officedocument.presentationml.notesSlide+xml"/>
  <Override PartName="/ppt/tags/tag494.xml" ContentType="application/vnd.openxmlformats-officedocument.presentationml.tags+xml"/>
  <Override PartName="/ppt/tags/tag495.xml" ContentType="application/vnd.openxmlformats-officedocument.presentationml.tags+xml"/>
  <Override PartName="/ppt/tags/tag496.xml" ContentType="application/vnd.openxmlformats-officedocument.presentationml.tags+xml"/>
  <Override PartName="/ppt/tags/tag497.xml" ContentType="application/vnd.openxmlformats-officedocument.presentationml.tags+xml"/>
  <Override PartName="/ppt/tags/tag498.xml" ContentType="application/vnd.openxmlformats-officedocument.presentationml.tags+xml"/>
  <Override PartName="/ppt/tags/tag499.xml" ContentType="application/vnd.openxmlformats-officedocument.presentationml.tags+xml"/>
  <Override PartName="/ppt/tags/tag500.xml" ContentType="application/vnd.openxmlformats-officedocument.presentationml.tags+xml"/>
  <Override PartName="/ppt/tags/tag501.xml" ContentType="application/vnd.openxmlformats-officedocument.presentationml.tags+xml"/>
  <Override PartName="/ppt/tags/tag502.xml" ContentType="application/vnd.openxmlformats-officedocument.presentationml.tags+xml"/>
  <Override PartName="/ppt/tags/tag503.xml" ContentType="application/vnd.openxmlformats-officedocument.presentationml.tags+xml"/>
  <Override PartName="/ppt/tags/tag504.xml" ContentType="application/vnd.openxmlformats-officedocument.presentationml.tags+xml"/>
  <Override PartName="/ppt/tags/tag505.xml" ContentType="application/vnd.openxmlformats-officedocument.presentationml.tags+xml"/>
  <Override PartName="/ppt/tags/tag506.xml" ContentType="application/vnd.openxmlformats-officedocument.presentationml.tags+xml"/>
  <Override PartName="/ppt/tags/tag507.xml" ContentType="application/vnd.openxmlformats-officedocument.presentationml.tags+xml"/>
  <Override PartName="/ppt/notesSlides/notesSlide11.xml" ContentType="application/vnd.openxmlformats-officedocument.presentationml.notesSlide+xml"/>
  <Override PartName="/ppt/tags/tag508.xml" ContentType="application/vnd.openxmlformats-officedocument.presentationml.tags+xml"/>
  <Override PartName="/ppt/tags/tag509.xml" ContentType="application/vnd.openxmlformats-officedocument.presentationml.tags+xml"/>
  <Override PartName="/ppt/tags/tag510.xml" ContentType="application/vnd.openxmlformats-officedocument.presentationml.tags+xml"/>
  <Override PartName="/ppt/tags/tag511.xml" ContentType="application/vnd.openxmlformats-officedocument.presentationml.tags+xml"/>
  <Override PartName="/ppt/tags/tag512.xml" ContentType="application/vnd.openxmlformats-officedocument.presentationml.tags+xml"/>
  <Override PartName="/ppt/tags/tag513.xml" ContentType="application/vnd.openxmlformats-officedocument.presentationml.tags+xml"/>
  <Override PartName="/ppt/tags/tag514.xml" ContentType="application/vnd.openxmlformats-officedocument.presentationml.tags+xml"/>
  <Override PartName="/ppt/tags/tag515.xml" ContentType="application/vnd.openxmlformats-officedocument.presentationml.tags+xml"/>
  <Override PartName="/ppt/tags/tag516.xml" ContentType="application/vnd.openxmlformats-officedocument.presentationml.tags+xml"/>
  <Override PartName="/ppt/tags/tag517.xml" ContentType="application/vnd.openxmlformats-officedocument.presentationml.tags+xml"/>
  <Override PartName="/ppt/tags/tag518.xml" ContentType="application/vnd.openxmlformats-officedocument.presentationml.tags+xml"/>
  <Override PartName="/ppt/tags/tag519.xml" ContentType="application/vnd.openxmlformats-officedocument.presentationml.tags+xml"/>
  <Override PartName="/ppt/tags/tag520.xml" ContentType="application/vnd.openxmlformats-officedocument.presentationml.tags+xml"/>
  <Override PartName="/ppt/tags/tag521.xml" ContentType="application/vnd.openxmlformats-officedocument.presentationml.tags+xml"/>
  <Override PartName="/ppt/tags/tag522.xml" ContentType="application/vnd.openxmlformats-officedocument.presentationml.tags+xml"/>
  <Override PartName="/ppt/tags/tag523.xml" ContentType="application/vnd.openxmlformats-officedocument.presentationml.tags+xml"/>
  <Override PartName="/ppt/tags/tag524.xml" ContentType="application/vnd.openxmlformats-officedocument.presentationml.tags+xml"/>
  <Override PartName="/ppt/tags/tag525.xml" ContentType="application/vnd.openxmlformats-officedocument.presentationml.tags+xml"/>
  <Override PartName="/ppt/tags/tag526.xml" ContentType="application/vnd.openxmlformats-officedocument.presentationml.tags+xml"/>
  <Override PartName="/ppt/tags/tag527.xml" ContentType="application/vnd.openxmlformats-officedocument.presentationml.tags+xml"/>
  <Override PartName="/ppt/tags/tag528.xml" ContentType="application/vnd.openxmlformats-officedocument.presentationml.tags+xml"/>
  <Override PartName="/ppt/tags/tag529.xml" ContentType="application/vnd.openxmlformats-officedocument.presentationml.tags+xml"/>
  <Override PartName="/ppt/tags/tag530.xml" ContentType="application/vnd.openxmlformats-officedocument.presentationml.tags+xml"/>
  <Override PartName="/ppt/tags/tag531.xml" ContentType="application/vnd.openxmlformats-officedocument.presentationml.tags+xml"/>
  <Override PartName="/ppt/tags/tag532.xml" ContentType="application/vnd.openxmlformats-officedocument.presentationml.tags+xml"/>
  <Override PartName="/ppt/tags/tag533.xml" ContentType="application/vnd.openxmlformats-officedocument.presentationml.tags+xml"/>
  <Override PartName="/ppt/tags/tag534.xml" ContentType="application/vnd.openxmlformats-officedocument.presentationml.tags+xml"/>
  <Override PartName="/ppt/tags/tag535.xml" ContentType="application/vnd.openxmlformats-officedocument.presentationml.tags+xml"/>
  <Override PartName="/ppt/tags/tag536.xml" ContentType="application/vnd.openxmlformats-officedocument.presentationml.tags+xml"/>
  <Override PartName="/ppt/tags/tag537.xml" ContentType="application/vnd.openxmlformats-officedocument.presentationml.tags+xml"/>
  <Override PartName="/ppt/tags/tag538.xml" ContentType="application/vnd.openxmlformats-officedocument.presentationml.tags+xml"/>
  <Override PartName="/ppt/tags/tag539.xml" ContentType="application/vnd.openxmlformats-officedocument.presentationml.tags+xml"/>
  <Override PartName="/ppt/tags/tag540.xml" ContentType="application/vnd.openxmlformats-officedocument.presentationml.tags+xml"/>
  <Override PartName="/ppt/tags/tag541.xml" ContentType="application/vnd.openxmlformats-officedocument.presentationml.tags+xml"/>
  <Override PartName="/ppt/tags/tag542.xml" ContentType="application/vnd.openxmlformats-officedocument.presentationml.tags+xml"/>
  <Override PartName="/ppt/tags/tag543.xml" ContentType="application/vnd.openxmlformats-officedocument.presentationml.tags+xml"/>
  <Override PartName="/ppt/tags/tag544.xml" ContentType="application/vnd.openxmlformats-officedocument.presentationml.tags+xml"/>
  <Override PartName="/ppt/tags/tag545.xml" ContentType="application/vnd.openxmlformats-officedocument.presentationml.tags+xml"/>
  <Override PartName="/ppt/tags/tag546.xml" ContentType="application/vnd.openxmlformats-officedocument.presentationml.tags+xml"/>
  <Override PartName="/ppt/tags/tag547.xml" ContentType="application/vnd.openxmlformats-officedocument.presentationml.tags+xml"/>
  <Override PartName="/ppt/tags/tag548.xml" ContentType="application/vnd.openxmlformats-officedocument.presentationml.tags+xml"/>
  <Override PartName="/ppt/tags/tag549.xml" ContentType="application/vnd.openxmlformats-officedocument.presentationml.tags+xml"/>
  <Override PartName="/ppt/tags/tag550.xml" ContentType="application/vnd.openxmlformats-officedocument.presentationml.tags+xml"/>
  <Override PartName="/ppt/tags/tag551.xml" ContentType="application/vnd.openxmlformats-officedocument.presentationml.tags+xml"/>
  <Override PartName="/ppt/tags/tag552.xml" ContentType="application/vnd.openxmlformats-officedocument.presentationml.tags+xml"/>
  <Override PartName="/ppt/tags/tag553.xml" ContentType="application/vnd.openxmlformats-officedocument.presentationml.tags+xml"/>
  <Override PartName="/ppt/activeX/activeX2.xml" ContentType="application/vnd.ms-office.activeX+xml"/>
  <Override PartName="/ppt/tags/tag554.xml" ContentType="application/vnd.openxmlformats-officedocument.presentationml.tags+xml"/>
  <Override PartName="/ppt/tags/tag555.xml" ContentType="application/vnd.openxmlformats-officedocument.presentationml.tags+xml"/>
  <Override PartName="/ppt/tags/tag556.xml" ContentType="application/vnd.openxmlformats-officedocument.presentationml.tags+xml"/>
  <Override PartName="/ppt/tags/tag557.xml" ContentType="application/vnd.openxmlformats-officedocument.presentationml.tags+xml"/>
  <Override PartName="/ppt/tags/tag558.xml" ContentType="application/vnd.openxmlformats-officedocument.presentationml.tags+xml"/>
  <Override PartName="/ppt/tags/tag559.xml" ContentType="application/vnd.openxmlformats-officedocument.presentationml.tags+xml"/>
  <Override PartName="/ppt/tags/tag560.xml" ContentType="application/vnd.openxmlformats-officedocument.presentationml.tags+xml"/>
  <Override PartName="/ppt/tags/tag561.xml" ContentType="application/vnd.openxmlformats-officedocument.presentationml.tags+xml"/>
  <Override PartName="/ppt/tags/tag562.xml" ContentType="application/vnd.openxmlformats-officedocument.presentationml.tags+xml"/>
  <Override PartName="/ppt/tags/tag563.xml" ContentType="application/vnd.openxmlformats-officedocument.presentationml.tags+xml"/>
  <Override PartName="/ppt/tags/tag564.xml" ContentType="application/vnd.openxmlformats-officedocument.presentationml.tags+xml"/>
  <Override PartName="/ppt/tags/tag565.xml" ContentType="application/vnd.openxmlformats-officedocument.presentationml.tags+xml"/>
  <Override PartName="/ppt/tags/tag566.xml" ContentType="application/vnd.openxmlformats-officedocument.presentationml.tags+xml"/>
  <Override PartName="/ppt/tags/tag567.xml" ContentType="application/vnd.openxmlformats-officedocument.presentationml.tags+xml"/>
  <Override PartName="/ppt/tags/tag568.xml" ContentType="application/vnd.openxmlformats-officedocument.presentationml.tags+xml"/>
  <Override PartName="/ppt/tags/tag569.xml" ContentType="application/vnd.openxmlformats-officedocument.presentationml.tags+xml"/>
  <Override PartName="/ppt/tags/tag570.xml" ContentType="application/vnd.openxmlformats-officedocument.presentationml.tags+xml"/>
  <Override PartName="/ppt/tags/tag571.xml" ContentType="application/vnd.openxmlformats-officedocument.presentationml.tags+xml"/>
  <Override PartName="/ppt/tags/tag572.xml" ContentType="application/vnd.openxmlformats-officedocument.presentationml.tags+xml"/>
  <Override PartName="/ppt/tags/tag573.xml" ContentType="application/vnd.openxmlformats-officedocument.presentationml.tags+xml"/>
  <Override PartName="/ppt/tags/tag574.xml" ContentType="application/vnd.openxmlformats-officedocument.presentationml.tags+xml"/>
  <Override PartName="/ppt/tags/tag575.xml" ContentType="application/vnd.openxmlformats-officedocument.presentationml.tags+xml"/>
  <Override PartName="/ppt/tags/tag576.xml" ContentType="application/vnd.openxmlformats-officedocument.presentationml.tags+xml"/>
  <Override PartName="/ppt/tags/tag577.xml" ContentType="application/vnd.openxmlformats-officedocument.presentationml.tags+xml"/>
  <Override PartName="/ppt/tags/tag578.xml" ContentType="application/vnd.openxmlformats-officedocument.presentationml.tags+xml"/>
  <Override PartName="/ppt/tags/tag579.xml" ContentType="application/vnd.openxmlformats-officedocument.presentationml.tags+xml"/>
  <Override PartName="/ppt/tags/tag580.xml" ContentType="application/vnd.openxmlformats-officedocument.presentationml.tags+xml"/>
  <Override PartName="/ppt/tags/tag581.xml" ContentType="application/vnd.openxmlformats-officedocument.presentationml.tags+xml"/>
  <Override PartName="/ppt/tags/tag582.xml" ContentType="application/vnd.openxmlformats-officedocument.presentationml.tags+xml"/>
  <Override PartName="/ppt/tags/tag583.xml" ContentType="application/vnd.openxmlformats-officedocument.presentationml.tags+xml"/>
  <Override PartName="/ppt/tags/tag584.xml" ContentType="application/vnd.openxmlformats-officedocument.presentationml.tags+xml"/>
  <Override PartName="/ppt/tags/tag585.xml" ContentType="application/vnd.openxmlformats-officedocument.presentationml.tags+xml"/>
  <Override PartName="/ppt/tags/tag586.xml" ContentType="application/vnd.openxmlformats-officedocument.presentationml.tags+xml"/>
  <Override PartName="/ppt/tags/tag587.xml" ContentType="application/vnd.openxmlformats-officedocument.presentationml.tags+xml"/>
  <Override PartName="/ppt/tags/tag588.xml" ContentType="application/vnd.openxmlformats-officedocument.presentationml.tags+xml"/>
  <Override PartName="/ppt/tags/tag589.xml" ContentType="application/vnd.openxmlformats-officedocument.presentationml.tags+xml"/>
  <Override PartName="/ppt/tags/tag590.xml" ContentType="application/vnd.openxmlformats-officedocument.presentationml.tags+xml"/>
  <Override PartName="/ppt/tags/tag591.xml" ContentType="application/vnd.openxmlformats-officedocument.presentationml.tags+xml"/>
  <Override PartName="/ppt/tags/tag592.xml" ContentType="application/vnd.openxmlformats-officedocument.presentationml.tags+xml"/>
  <Override PartName="/ppt/tags/tag593.xml" ContentType="application/vnd.openxmlformats-officedocument.presentationml.tags+xml"/>
  <Override PartName="/ppt/tags/tag594.xml" ContentType="application/vnd.openxmlformats-officedocument.presentationml.tags+xml"/>
  <Override PartName="/ppt/tags/tag595.xml" ContentType="application/vnd.openxmlformats-officedocument.presentationml.tags+xml"/>
  <Override PartName="/ppt/tags/tag596.xml" ContentType="application/vnd.openxmlformats-officedocument.presentationml.tags+xml"/>
  <Override PartName="/ppt/tags/tag597.xml" ContentType="application/vnd.openxmlformats-officedocument.presentationml.tags+xml"/>
  <Override PartName="/ppt/tags/tag598.xml" ContentType="application/vnd.openxmlformats-officedocument.presentationml.tags+xml"/>
  <Override PartName="/ppt/tags/tag599.xml" ContentType="application/vnd.openxmlformats-officedocument.presentationml.tags+xml"/>
  <Override PartName="/ppt/tags/tag600.xml" ContentType="application/vnd.openxmlformats-officedocument.presentationml.tags+xml"/>
  <Override PartName="/ppt/tags/tag601.xml" ContentType="application/vnd.openxmlformats-officedocument.presentationml.tags+xml"/>
  <Override PartName="/ppt/tags/tag602.xml" ContentType="application/vnd.openxmlformats-officedocument.presentationml.tags+xml"/>
  <Override PartName="/ppt/tags/tag603.xml" ContentType="application/vnd.openxmlformats-officedocument.presentationml.tags+xml"/>
  <Override PartName="/ppt/tags/tag604.xml" ContentType="application/vnd.openxmlformats-officedocument.presentationml.tags+xml"/>
  <Override PartName="/ppt/tags/tag605.xml" ContentType="application/vnd.openxmlformats-officedocument.presentationml.tags+xml"/>
  <Override PartName="/ppt/tags/tag606.xml" ContentType="application/vnd.openxmlformats-officedocument.presentationml.tags+xml"/>
  <Override PartName="/ppt/tags/tag607.xml" ContentType="application/vnd.openxmlformats-officedocument.presentationml.tags+xml"/>
  <Override PartName="/ppt/tags/tag608.xml" ContentType="application/vnd.openxmlformats-officedocument.presentationml.tags+xml"/>
  <Override PartName="/ppt/tags/tag609.xml" ContentType="application/vnd.openxmlformats-officedocument.presentationml.tags+xml"/>
  <Override PartName="/ppt/tags/tag610.xml" ContentType="application/vnd.openxmlformats-officedocument.presentationml.tags+xml"/>
  <Override PartName="/ppt/notesSlides/notesSlide12.xml" ContentType="application/vnd.openxmlformats-officedocument.presentationml.notesSlide+xml"/>
  <Override PartName="/ppt/tags/tag611.xml" ContentType="application/vnd.openxmlformats-officedocument.presentationml.tags+xml"/>
  <Override PartName="/ppt/tags/tag612.xml" ContentType="application/vnd.openxmlformats-officedocument.presentationml.tags+xml"/>
  <Override PartName="/ppt/tags/tag613.xml" ContentType="application/vnd.openxmlformats-officedocument.presentationml.tags+xml"/>
  <Override PartName="/ppt/tags/tag614.xml" ContentType="application/vnd.openxmlformats-officedocument.presentationml.tags+xml"/>
  <Override PartName="/ppt/tags/tag615.xml" ContentType="application/vnd.openxmlformats-officedocument.presentationml.tags+xml"/>
  <Override PartName="/ppt/tags/tag616.xml" ContentType="application/vnd.openxmlformats-officedocument.presentationml.tags+xml"/>
  <Override PartName="/ppt/tags/tag617.xml" ContentType="application/vnd.openxmlformats-officedocument.presentationml.tags+xml"/>
  <Override PartName="/ppt/tags/tag618.xml" ContentType="application/vnd.openxmlformats-officedocument.presentationml.tags+xml"/>
  <Override PartName="/ppt/tags/tag619.xml" ContentType="application/vnd.openxmlformats-officedocument.presentationml.tags+xml"/>
  <Override PartName="/ppt/tags/tag620.xml" ContentType="application/vnd.openxmlformats-officedocument.presentationml.tags+xml"/>
  <Override PartName="/ppt/tags/tag621.xml" ContentType="application/vnd.openxmlformats-officedocument.presentationml.tags+xml"/>
  <Override PartName="/ppt/tags/tag622.xml" ContentType="application/vnd.openxmlformats-officedocument.presentationml.tags+xml"/>
  <Override PartName="/ppt/tags/tag623.xml" ContentType="application/vnd.openxmlformats-officedocument.presentationml.tags+xml"/>
  <Override PartName="/ppt/tags/tag624.xml" ContentType="application/vnd.openxmlformats-officedocument.presentationml.tags+xml"/>
  <Override PartName="/ppt/tags/tag625.xml" ContentType="application/vnd.openxmlformats-officedocument.presentationml.tags+xml"/>
  <Override PartName="/ppt/tags/tag626.xml" ContentType="application/vnd.openxmlformats-officedocument.presentationml.tags+xml"/>
  <Override PartName="/ppt/tags/tag627.xml" ContentType="application/vnd.openxmlformats-officedocument.presentationml.tags+xml"/>
  <Override PartName="/ppt/tags/tag628.xml" ContentType="application/vnd.openxmlformats-officedocument.presentationml.tags+xml"/>
  <Override PartName="/ppt/tags/tag629.xml" ContentType="application/vnd.openxmlformats-officedocument.presentationml.tags+xml"/>
  <Override PartName="/ppt/tags/tag630.xml" ContentType="application/vnd.openxmlformats-officedocument.presentationml.tags+xml"/>
  <Override PartName="/ppt/tags/tag631.xml" ContentType="application/vnd.openxmlformats-officedocument.presentationml.tags+xml"/>
  <Override PartName="/ppt/tags/tag632.xml" ContentType="application/vnd.openxmlformats-officedocument.presentationml.tags+xml"/>
  <Override PartName="/ppt/tags/tag633.xml" ContentType="application/vnd.openxmlformats-officedocument.presentationml.tags+xml"/>
  <Override PartName="/ppt/tags/tag634.xml" ContentType="application/vnd.openxmlformats-officedocument.presentationml.tags+xml"/>
  <Override PartName="/ppt/tags/tag635.xml" ContentType="application/vnd.openxmlformats-officedocument.presentationml.tags+xml"/>
  <Override PartName="/ppt/tags/tag636.xml" ContentType="application/vnd.openxmlformats-officedocument.presentationml.tags+xml"/>
  <Override PartName="/ppt/tags/tag637.xml" ContentType="application/vnd.openxmlformats-officedocument.presentationml.tags+xml"/>
  <Override PartName="/ppt/tags/tag638.xml" ContentType="application/vnd.openxmlformats-officedocument.presentationml.tags+xml"/>
  <Override PartName="/ppt/tags/tag639.xml" ContentType="application/vnd.openxmlformats-officedocument.presentationml.tags+xml"/>
  <Override PartName="/ppt/tags/tag640.xml" ContentType="application/vnd.openxmlformats-officedocument.presentationml.tags+xml"/>
  <Override PartName="/ppt/tags/tag641.xml" ContentType="application/vnd.openxmlformats-officedocument.presentationml.tags+xml"/>
  <Override PartName="/ppt/tags/tag642.xml" ContentType="application/vnd.openxmlformats-officedocument.presentationml.tags+xml"/>
  <Override PartName="/ppt/tags/tag643.xml" ContentType="application/vnd.openxmlformats-officedocument.presentationml.tags+xml"/>
  <Override PartName="/ppt/tags/tag644.xml" ContentType="application/vnd.openxmlformats-officedocument.presentationml.tags+xml"/>
  <Override PartName="/ppt/tags/tag645.xml" ContentType="application/vnd.openxmlformats-officedocument.presentationml.tags+xml"/>
  <Override PartName="/ppt/tags/tag646.xml" ContentType="application/vnd.openxmlformats-officedocument.presentationml.tags+xml"/>
  <Override PartName="/ppt/tags/tag647.xml" ContentType="application/vnd.openxmlformats-officedocument.presentationml.tags+xml"/>
  <Override PartName="/ppt/tags/tag648.xml" ContentType="application/vnd.openxmlformats-officedocument.presentationml.tags+xml"/>
  <Override PartName="/ppt/tags/tag649.xml" ContentType="application/vnd.openxmlformats-officedocument.presentationml.tags+xml"/>
  <Override PartName="/ppt/tags/tag650.xml" ContentType="application/vnd.openxmlformats-officedocument.presentationml.tags+xml"/>
  <Override PartName="/ppt/tags/tag651.xml" ContentType="application/vnd.openxmlformats-officedocument.presentationml.tags+xml"/>
  <Override PartName="/ppt/tags/tag652.xml" ContentType="application/vnd.openxmlformats-officedocument.presentationml.tags+xml"/>
  <Override PartName="/ppt/tags/tag653.xml" ContentType="application/vnd.openxmlformats-officedocument.presentationml.tags+xml"/>
  <Override PartName="/ppt/tags/tag654.xml" ContentType="application/vnd.openxmlformats-officedocument.presentationml.tags+xml"/>
  <Override PartName="/ppt/tags/tag655.xml" ContentType="application/vnd.openxmlformats-officedocument.presentationml.tags+xml"/>
  <Override PartName="/ppt/tags/tag656.xml" ContentType="application/vnd.openxmlformats-officedocument.presentationml.tags+xml"/>
  <Override PartName="/ppt/tags/tag657.xml" ContentType="application/vnd.openxmlformats-officedocument.presentationml.tags+xml"/>
  <Override PartName="/ppt/tags/tag658.xml" ContentType="application/vnd.openxmlformats-officedocument.presentationml.tags+xml"/>
  <Override PartName="/ppt/tags/tag659.xml" ContentType="application/vnd.openxmlformats-officedocument.presentationml.tags+xml"/>
  <Override PartName="/ppt/tags/tag660.xml" ContentType="application/vnd.openxmlformats-officedocument.presentationml.tags+xml"/>
  <Override PartName="/ppt/tags/tag661.xml" ContentType="application/vnd.openxmlformats-officedocument.presentationml.tags+xml"/>
  <Override PartName="/ppt/tags/tag662.xml" ContentType="application/vnd.openxmlformats-officedocument.presentationml.tags+xml"/>
  <Override PartName="/ppt/tags/tag663.xml" ContentType="application/vnd.openxmlformats-officedocument.presentationml.tags+xml"/>
  <Override PartName="/ppt/tags/tag664.xml" ContentType="application/vnd.openxmlformats-officedocument.presentationml.tags+xml"/>
  <Override PartName="/ppt/tags/tag665.xml" ContentType="application/vnd.openxmlformats-officedocument.presentationml.tags+xml"/>
  <Override PartName="/ppt/tags/tag666.xml" ContentType="application/vnd.openxmlformats-officedocument.presentationml.tags+xml"/>
  <Override PartName="/ppt/tags/tag667.xml" ContentType="application/vnd.openxmlformats-officedocument.presentationml.tags+xml"/>
  <Override PartName="/ppt/tags/tag668.xml" ContentType="application/vnd.openxmlformats-officedocument.presentationml.tags+xml"/>
  <Override PartName="/ppt/tags/tag669.xml" ContentType="application/vnd.openxmlformats-officedocument.presentationml.tags+xml"/>
  <Override PartName="/ppt/tags/tag670.xml" ContentType="application/vnd.openxmlformats-officedocument.presentationml.tags+xml"/>
  <Override PartName="/ppt/tags/tag671.xml" ContentType="application/vnd.openxmlformats-officedocument.presentationml.tags+xml"/>
  <Override PartName="/ppt/tags/tag672.xml" ContentType="application/vnd.openxmlformats-officedocument.presentationml.tags+xml"/>
  <Override PartName="/ppt/tags/tag673.xml" ContentType="application/vnd.openxmlformats-officedocument.presentationml.tags+xml"/>
  <Override PartName="/ppt/tags/tag674.xml" ContentType="application/vnd.openxmlformats-officedocument.presentationml.tags+xml"/>
  <Override PartName="/ppt/tags/tag675.xml" ContentType="application/vnd.openxmlformats-officedocument.presentationml.tags+xml"/>
  <Override PartName="/ppt/tags/tag676.xml" ContentType="application/vnd.openxmlformats-officedocument.presentationml.tags+xml"/>
  <Override PartName="/ppt/tags/tag677.xml" ContentType="application/vnd.openxmlformats-officedocument.presentationml.tags+xml"/>
  <Override PartName="/ppt/tags/tag678.xml" ContentType="application/vnd.openxmlformats-officedocument.presentationml.tags+xml"/>
  <Override PartName="/ppt/tags/tag679.xml" ContentType="application/vnd.openxmlformats-officedocument.presentationml.tags+xml"/>
  <Override PartName="/ppt/tags/tag680.xml" ContentType="application/vnd.openxmlformats-officedocument.presentationml.tags+xml"/>
  <Override PartName="/ppt/tags/tag681.xml" ContentType="application/vnd.openxmlformats-officedocument.presentationml.tags+xml"/>
  <Override PartName="/ppt/tags/tag682.xml" ContentType="application/vnd.openxmlformats-officedocument.presentationml.tags+xml"/>
  <Override PartName="/ppt/tags/tag683.xml" ContentType="application/vnd.openxmlformats-officedocument.presentationml.tags+xml"/>
  <Override PartName="/ppt/tags/tag684.xml" ContentType="application/vnd.openxmlformats-officedocument.presentationml.tags+xml"/>
  <Override PartName="/ppt/tags/tag685.xml" ContentType="application/vnd.openxmlformats-officedocument.presentationml.tags+xml"/>
  <Override PartName="/ppt/tags/tag686.xml" ContentType="application/vnd.openxmlformats-officedocument.presentationml.tags+xml"/>
  <Override PartName="/ppt/tags/tag687.xml" ContentType="application/vnd.openxmlformats-officedocument.presentationml.tags+xml"/>
  <Override PartName="/ppt/tags/tag688.xml" ContentType="application/vnd.openxmlformats-officedocument.presentationml.tags+xml"/>
  <Override PartName="/ppt/tags/tag689.xml" ContentType="application/vnd.openxmlformats-officedocument.presentationml.tags+xml"/>
  <Override PartName="/ppt/tags/tag690.xml" ContentType="application/vnd.openxmlformats-officedocument.presentationml.tags+xml"/>
  <Override PartName="/ppt/tags/tag691.xml" ContentType="application/vnd.openxmlformats-officedocument.presentationml.tags+xml"/>
  <Override PartName="/ppt/tags/tag692.xml" ContentType="application/vnd.openxmlformats-officedocument.presentationml.tags+xml"/>
  <Override PartName="/ppt/tags/tag693.xml" ContentType="application/vnd.openxmlformats-officedocument.presentationml.tags+xml"/>
  <Override PartName="/ppt/tags/tag694.xml" ContentType="application/vnd.openxmlformats-officedocument.presentationml.tags+xml"/>
  <Override PartName="/ppt/tags/tag695.xml" ContentType="application/vnd.openxmlformats-officedocument.presentationml.tags+xml"/>
  <Override PartName="/ppt/tags/tag696.xml" ContentType="application/vnd.openxmlformats-officedocument.presentationml.tags+xml"/>
  <Override PartName="/ppt/tags/tag697.xml" ContentType="application/vnd.openxmlformats-officedocument.presentationml.tags+xml"/>
  <Override PartName="/ppt/tags/tag698.xml" ContentType="application/vnd.openxmlformats-officedocument.presentationml.tags+xml"/>
  <Override PartName="/ppt/tags/tag699.xml" ContentType="application/vnd.openxmlformats-officedocument.presentationml.tags+xml"/>
  <Override PartName="/ppt/tags/tag700.xml" ContentType="application/vnd.openxmlformats-officedocument.presentationml.tags+xml"/>
  <Override PartName="/ppt/tags/tag701.xml" ContentType="application/vnd.openxmlformats-officedocument.presentationml.tags+xml"/>
  <Override PartName="/ppt/tags/tag702.xml" ContentType="application/vnd.openxmlformats-officedocument.presentationml.tags+xml"/>
  <Override PartName="/ppt/tags/tag703.xml" ContentType="application/vnd.openxmlformats-officedocument.presentationml.tags+xml"/>
  <Override PartName="/ppt/tags/tag704.xml" ContentType="application/vnd.openxmlformats-officedocument.presentationml.tags+xml"/>
  <Override PartName="/ppt/tags/tag705.xml" ContentType="application/vnd.openxmlformats-officedocument.presentationml.tags+xml"/>
  <Override PartName="/ppt/tags/tag706.xml" ContentType="application/vnd.openxmlformats-officedocument.presentationml.tags+xml"/>
  <Override PartName="/ppt/tags/tag707.xml" ContentType="application/vnd.openxmlformats-officedocument.presentationml.tags+xml"/>
  <Override PartName="/ppt/tags/tag708.xml" ContentType="application/vnd.openxmlformats-officedocument.presentationml.tags+xml"/>
  <Override PartName="/ppt/tags/tag709.xml" ContentType="application/vnd.openxmlformats-officedocument.presentationml.tags+xml"/>
  <Override PartName="/ppt/tags/tag710.xml" ContentType="application/vnd.openxmlformats-officedocument.presentationml.tags+xml"/>
  <Override PartName="/ppt/tags/tag711.xml" ContentType="application/vnd.openxmlformats-officedocument.presentationml.tags+xml"/>
  <Override PartName="/ppt/tags/tag712.xml" ContentType="application/vnd.openxmlformats-officedocument.presentationml.tags+xml"/>
  <Override PartName="/ppt/tags/tag713.xml" ContentType="application/vnd.openxmlformats-officedocument.presentationml.tags+xml"/>
  <Override PartName="/ppt/tags/tag714.xml" ContentType="application/vnd.openxmlformats-officedocument.presentationml.tags+xml"/>
  <Override PartName="/ppt/tags/tag715.xml" ContentType="application/vnd.openxmlformats-officedocument.presentationml.tags+xml"/>
  <Override PartName="/ppt/tags/tag716.xml" ContentType="application/vnd.openxmlformats-officedocument.presentationml.tags+xml"/>
  <Override PartName="/ppt/tags/tag717.xml" ContentType="application/vnd.openxmlformats-officedocument.presentationml.tags+xml"/>
  <Override PartName="/ppt/tags/tag718.xml" ContentType="application/vnd.openxmlformats-officedocument.presentationml.tags+xml"/>
  <Override PartName="/ppt/tags/tag719.xml" ContentType="application/vnd.openxmlformats-officedocument.presentationml.tags+xml"/>
  <Override PartName="/ppt/tags/tag720.xml" ContentType="application/vnd.openxmlformats-officedocument.presentationml.tags+xml"/>
  <Override PartName="/ppt/tags/tag721.xml" ContentType="application/vnd.openxmlformats-officedocument.presentationml.tags+xml"/>
  <Override PartName="/ppt/tags/tag722.xml" ContentType="application/vnd.openxmlformats-officedocument.presentationml.tags+xml"/>
  <Override PartName="/ppt/tags/tag723.xml" ContentType="application/vnd.openxmlformats-officedocument.presentationml.tags+xml"/>
  <Override PartName="/ppt/tags/tag724.xml" ContentType="application/vnd.openxmlformats-officedocument.presentationml.tags+xml"/>
  <Override PartName="/ppt/tags/tag725.xml" ContentType="application/vnd.openxmlformats-officedocument.presentationml.tags+xml"/>
  <Override PartName="/ppt/tags/tag726.xml" ContentType="application/vnd.openxmlformats-officedocument.presentationml.tags+xml"/>
  <Override PartName="/ppt/tags/tag727.xml" ContentType="application/vnd.openxmlformats-officedocument.presentationml.tags+xml"/>
  <Override PartName="/ppt/tags/tag728.xml" ContentType="application/vnd.openxmlformats-officedocument.presentationml.tags+xml"/>
  <Override PartName="/ppt/tags/tag729.xml" ContentType="application/vnd.openxmlformats-officedocument.presentationml.tags+xml"/>
  <Override PartName="/ppt/tags/tag730.xml" ContentType="application/vnd.openxmlformats-officedocument.presentationml.tags+xml"/>
  <Override PartName="/ppt/tags/tag731.xml" ContentType="application/vnd.openxmlformats-officedocument.presentationml.tags+xml"/>
  <Override PartName="/ppt/tags/tag732.xml" ContentType="application/vnd.openxmlformats-officedocument.presentationml.tags+xml"/>
  <Override PartName="/ppt/tags/tag733.xml" ContentType="application/vnd.openxmlformats-officedocument.presentationml.tags+xml"/>
  <Override PartName="/ppt/tags/tag734.xml" ContentType="application/vnd.openxmlformats-officedocument.presentationml.tags+xml"/>
  <Override PartName="/ppt/tags/tag735.xml" ContentType="application/vnd.openxmlformats-officedocument.presentationml.tags+xml"/>
  <Override PartName="/ppt/tags/tag736.xml" ContentType="application/vnd.openxmlformats-officedocument.presentationml.tags+xml"/>
  <Override PartName="/ppt/tags/tag737.xml" ContentType="application/vnd.openxmlformats-officedocument.presentationml.tags+xml"/>
  <Override PartName="/ppt/tags/tag738.xml" ContentType="application/vnd.openxmlformats-officedocument.presentationml.tags+xml"/>
  <Override PartName="/ppt/tags/tag739.xml" ContentType="application/vnd.openxmlformats-officedocument.presentationml.tags+xml"/>
  <Override PartName="/ppt/tags/tag740.xml" ContentType="application/vnd.openxmlformats-officedocument.presentationml.tags+xml"/>
  <Override PartName="/ppt/tags/tag741.xml" ContentType="application/vnd.openxmlformats-officedocument.presentationml.tags+xml"/>
  <Override PartName="/ppt/tags/tag742.xml" ContentType="application/vnd.openxmlformats-officedocument.presentationml.tags+xml"/>
  <Override PartName="/ppt/tags/tag743.xml" ContentType="application/vnd.openxmlformats-officedocument.presentationml.tags+xml"/>
  <Override PartName="/ppt/tags/tag744.xml" ContentType="application/vnd.openxmlformats-officedocument.presentationml.tags+xml"/>
  <Override PartName="/ppt/tags/tag745.xml" ContentType="application/vnd.openxmlformats-officedocument.presentationml.tags+xml"/>
  <Override PartName="/ppt/tags/tag746.xml" ContentType="application/vnd.openxmlformats-officedocument.presentationml.tags+xml"/>
  <Override PartName="/ppt/tags/tag747.xml" ContentType="application/vnd.openxmlformats-officedocument.presentationml.tags+xml"/>
  <Override PartName="/ppt/tags/tag748.xml" ContentType="application/vnd.openxmlformats-officedocument.presentationml.tags+xml"/>
  <Override PartName="/ppt/tags/tag749.xml" ContentType="application/vnd.openxmlformats-officedocument.presentationml.tags+xml"/>
  <Override PartName="/ppt/tags/tag750.xml" ContentType="application/vnd.openxmlformats-officedocument.presentationml.tags+xml"/>
  <Override PartName="/ppt/tags/tag751.xml" ContentType="application/vnd.openxmlformats-officedocument.presentationml.tags+xml"/>
  <Override PartName="/ppt/tags/tag752.xml" ContentType="application/vnd.openxmlformats-officedocument.presentationml.tags+xml"/>
  <Override PartName="/ppt/tags/tag753.xml" ContentType="application/vnd.openxmlformats-officedocument.presentationml.tags+xml"/>
  <Override PartName="/ppt/tags/tag754.xml" ContentType="application/vnd.openxmlformats-officedocument.presentationml.tags+xml"/>
  <Override PartName="/ppt/tags/tag755.xml" ContentType="application/vnd.openxmlformats-officedocument.presentationml.tags+xml"/>
  <Override PartName="/ppt/tags/tag756.xml" ContentType="application/vnd.openxmlformats-officedocument.presentationml.tags+xml"/>
  <Override PartName="/ppt/tags/tag757.xml" ContentType="application/vnd.openxmlformats-officedocument.presentationml.tags+xml"/>
  <Override PartName="/ppt/tags/tag758.xml" ContentType="application/vnd.openxmlformats-officedocument.presentationml.tags+xml"/>
  <Override PartName="/ppt/tags/tag759.xml" ContentType="application/vnd.openxmlformats-officedocument.presentationml.tags+xml"/>
  <Override PartName="/ppt/tags/tag760.xml" ContentType="application/vnd.openxmlformats-officedocument.presentationml.tags+xml"/>
  <Override PartName="/ppt/tags/tag761.xml" ContentType="application/vnd.openxmlformats-officedocument.presentationml.tags+xml"/>
  <Override PartName="/ppt/tags/tag762.xml" ContentType="application/vnd.openxmlformats-officedocument.presentationml.tags+xml"/>
  <Override PartName="/ppt/tags/tag763.xml" ContentType="application/vnd.openxmlformats-officedocument.presentationml.tags+xml"/>
  <Override PartName="/ppt/tags/tag764.xml" ContentType="application/vnd.openxmlformats-officedocument.presentationml.tags+xml"/>
  <Override PartName="/ppt/tags/tag765.xml" ContentType="application/vnd.openxmlformats-officedocument.presentationml.tags+xml"/>
  <Override PartName="/ppt/tags/tag766.xml" ContentType="application/vnd.openxmlformats-officedocument.presentationml.tags+xml"/>
  <Override PartName="/ppt/tags/tag767.xml" ContentType="application/vnd.openxmlformats-officedocument.presentationml.tags+xml"/>
  <Override PartName="/ppt/tags/tag768.xml" ContentType="application/vnd.openxmlformats-officedocument.presentationml.tags+xml"/>
  <Override PartName="/ppt/tags/tag769.xml" ContentType="application/vnd.openxmlformats-officedocument.presentationml.tags+xml"/>
  <Override PartName="/ppt/tags/tag770.xml" ContentType="application/vnd.openxmlformats-officedocument.presentationml.tags+xml"/>
  <Override PartName="/ppt/tags/tag771.xml" ContentType="application/vnd.openxmlformats-officedocument.presentationml.tags+xml"/>
  <Override PartName="/ppt/tags/tag772.xml" ContentType="application/vnd.openxmlformats-officedocument.presentationml.tags+xml"/>
  <Override PartName="/ppt/tags/tag773.xml" ContentType="application/vnd.openxmlformats-officedocument.presentationml.tags+xml"/>
  <Override PartName="/ppt/tags/tag774.xml" ContentType="application/vnd.openxmlformats-officedocument.presentationml.tags+xml"/>
  <Override PartName="/ppt/tags/tag775.xml" ContentType="application/vnd.openxmlformats-officedocument.presentationml.tags+xml"/>
  <Override PartName="/ppt/tags/tag776.xml" ContentType="application/vnd.openxmlformats-officedocument.presentationml.tags+xml"/>
  <Override PartName="/ppt/tags/tag777.xml" ContentType="application/vnd.openxmlformats-officedocument.presentationml.tags+xml"/>
  <Override PartName="/ppt/tags/tag778.xml" ContentType="application/vnd.openxmlformats-officedocument.presentationml.tags+xml"/>
  <Override PartName="/ppt/tags/tag779.xml" ContentType="application/vnd.openxmlformats-officedocument.presentationml.tags+xml"/>
  <Override PartName="/ppt/tags/tag780.xml" ContentType="application/vnd.openxmlformats-officedocument.presentationml.tags+xml"/>
  <Override PartName="/ppt/tags/tag781.xml" ContentType="application/vnd.openxmlformats-officedocument.presentationml.tags+xml"/>
  <Override PartName="/ppt/tags/tag782.xml" ContentType="application/vnd.openxmlformats-officedocument.presentationml.tags+xml"/>
  <Override PartName="/ppt/tags/tag783.xml" ContentType="application/vnd.openxmlformats-officedocument.presentationml.tags+xml"/>
  <Override PartName="/ppt/tags/tag784.xml" ContentType="application/vnd.openxmlformats-officedocument.presentationml.tags+xml"/>
  <Override PartName="/ppt/tags/tag785.xml" ContentType="application/vnd.openxmlformats-officedocument.presentationml.tags+xml"/>
  <Override PartName="/ppt/tags/tag786.xml" ContentType="application/vnd.openxmlformats-officedocument.presentationml.tags+xml"/>
  <Override PartName="/ppt/tags/tag787.xml" ContentType="application/vnd.openxmlformats-officedocument.presentationml.tags+xml"/>
  <Override PartName="/ppt/tags/tag788.xml" ContentType="application/vnd.openxmlformats-officedocument.presentationml.tags+xml"/>
  <Override PartName="/ppt/tags/tag789.xml" ContentType="application/vnd.openxmlformats-officedocument.presentationml.tags+xml"/>
  <Override PartName="/ppt/tags/tag790.xml" ContentType="application/vnd.openxmlformats-officedocument.presentationml.tags+xml"/>
  <Override PartName="/ppt/tags/tag791.xml" ContentType="application/vnd.openxmlformats-officedocument.presentationml.tags+xml"/>
  <Override PartName="/ppt/tags/tag792.xml" ContentType="application/vnd.openxmlformats-officedocument.presentationml.tags+xml"/>
  <Override PartName="/ppt/tags/tag793.xml" ContentType="application/vnd.openxmlformats-officedocument.presentationml.tags+xml"/>
  <Override PartName="/ppt/tags/tag794.xml" ContentType="application/vnd.openxmlformats-officedocument.presentationml.tags+xml"/>
  <Override PartName="/ppt/tags/tag795.xml" ContentType="application/vnd.openxmlformats-officedocument.presentationml.tags+xml"/>
  <Override PartName="/ppt/notesSlides/notesSlide13.xml" ContentType="application/vnd.openxmlformats-officedocument.presentationml.notesSlide+xml"/>
  <Override PartName="/ppt/tags/tag796.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1"/>
  </p:notesMasterIdLst>
  <p:sldIdLst>
    <p:sldId id="299" r:id="rId2"/>
    <p:sldId id="329" r:id="rId3"/>
    <p:sldId id="301" r:id="rId4"/>
    <p:sldId id="302" r:id="rId5"/>
    <p:sldId id="300" r:id="rId6"/>
    <p:sldId id="303" r:id="rId7"/>
    <p:sldId id="304" r:id="rId8"/>
    <p:sldId id="258" r:id="rId9"/>
    <p:sldId id="309" r:id="rId10"/>
    <p:sldId id="305" r:id="rId11"/>
    <p:sldId id="307" r:id="rId12"/>
    <p:sldId id="306" r:id="rId13"/>
    <p:sldId id="311" r:id="rId14"/>
    <p:sldId id="312" r:id="rId15"/>
    <p:sldId id="310" r:id="rId16"/>
    <p:sldId id="259" r:id="rId17"/>
    <p:sldId id="319" r:id="rId18"/>
    <p:sldId id="260" r:id="rId19"/>
    <p:sldId id="325" r:id="rId20"/>
    <p:sldId id="326" r:id="rId21"/>
    <p:sldId id="327" r:id="rId22"/>
    <p:sldId id="320" r:id="rId23"/>
    <p:sldId id="261" r:id="rId24"/>
    <p:sldId id="321" r:id="rId25"/>
    <p:sldId id="262" r:id="rId26"/>
    <p:sldId id="322" r:id="rId27"/>
    <p:sldId id="330" r:id="rId28"/>
    <p:sldId id="323" r:id="rId29"/>
    <p:sldId id="314" r:id="rId30"/>
    <p:sldId id="263" r:id="rId31"/>
    <p:sldId id="317" r:id="rId32"/>
    <p:sldId id="332" r:id="rId33"/>
    <p:sldId id="333" r:id="rId34"/>
    <p:sldId id="334" r:id="rId35"/>
    <p:sldId id="324" r:id="rId36"/>
    <p:sldId id="335" r:id="rId37"/>
    <p:sldId id="316" r:id="rId38"/>
    <p:sldId id="318" r:id="rId39"/>
    <p:sldId id="315" r:id="rId40"/>
    <p:sldId id="336" r:id="rId41"/>
    <p:sldId id="376" r:id="rId42"/>
    <p:sldId id="337" r:id="rId43"/>
    <p:sldId id="331" r:id="rId44"/>
    <p:sldId id="338" r:id="rId45"/>
    <p:sldId id="339" r:id="rId46"/>
    <p:sldId id="340" r:id="rId47"/>
    <p:sldId id="341" r:id="rId48"/>
    <p:sldId id="342" r:id="rId49"/>
    <p:sldId id="343" r:id="rId50"/>
    <p:sldId id="344" r:id="rId51"/>
    <p:sldId id="345" r:id="rId52"/>
    <p:sldId id="271" r:id="rId53"/>
    <p:sldId id="272" r:id="rId54"/>
    <p:sldId id="358" r:id="rId55"/>
    <p:sldId id="360" r:id="rId56"/>
    <p:sldId id="274" r:id="rId57"/>
    <p:sldId id="275" r:id="rId58"/>
    <p:sldId id="276" r:id="rId59"/>
    <p:sldId id="277" r:id="rId60"/>
    <p:sldId id="278" r:id="rId61"/>
    <p:sldId id="279" r:id="rId62"/>
    <p:sldId id="280" r:id="rId63"/>
    <p:sldId id="370" r:id="rId64"/>
    <p:sldId id="371" r:id="rId65"/>
    <p:sldId id="282" r:id="rId66"/>
    <p:sldId id="283" r:id="rId67"/>
    <p:sldId id="373" r:id="rId68"/>
    <p:sldId id="372" r:id="rId69"/>
    <p:sldId id="284" r:id="rId70"/>
    <p:sldId id="285" r:id="rId71"/>
    <p:sldId id="286" r:id="rId72"/>
    <p:sldId id="366" r:id="rId73"/>
    <p:sldId id="287" r:id="rId74"/>
    <p:sldId id="288" r:id="rId75"/>
    <p:sldId id="289" r:id="rId76"/>
    <p:sldId id="374" r:id="rId77"/>
    <p:sldId id="383" r:id="rId78"/>
    <p:sldId id="387" r:id="rId79"/>
    <p:sldId id="388" r:id="rId80"/>
    <p:sldId id="389" r:id="rId81"/>
    <p:sldId id="390" r:id="rId82"/>
    <p:sldId id="391" r:id="rId83"/>
    <p:sldId id="393" r:id="rId84"/>
    <p:sldId id="392" r:id="rId85"/>
    <p:sldId id="394" r:id="rId86"/>
    <p:sldId id="395" r:id="rId87"/>
    <p:sldId id="386" r:id="rId88"/>
    <p:sldId id="396" r:id="rId89"/>
    <p:sldId id="397" r:id="rId90"/>
    <p:sldId id="399" r:id="rId91"/>
    <p:sldId id="400" r:id="rId92"/>
    <p:sldId id="401" r:id="rId93"/>
    <p:sldId id="402" r:id="rId94"/>
    <p:sldId id="403" r:id="rId95"/>
    <p:sldId id="404" r:id="rId96"/>
    <p:sldId id="405" r:id="rId97"/>
    <p:sldId id="406" r:id="rId98"/>
    <p:sldId id="407" r:id="rId99"/>
    <p:sldId id="293" r:id="rId100"/>
    <p:sldId id="294" r:id="rId101"/>
    <p:sldId id="295" r:id="rId102"/>
    <p:sldId id="296" r:id="rId103"/>
    <p:sldId id="297" r:id="rId104"/>
    <p:sldId id="298" r:id="rId105"/>
    <p:sldId id="381" r:id="rId106"/>
    <p:sldId id="346" r:id="rId107"/>
    <p:sldId id="347" r:id="rId108"/>
    <p:sldId id="348" r:id="rId109"/>
    <p:sldId id="349" r:id="rId110"/>
    <p:sldId id="350" r:id="rId111"/>
    <p:sldId id="351" r:id="rId112"/>
    <p:sldId id="357" r:id="rId113"/>
    <p:sldId id="353" r:id="rId114"/>
    <p:sldId id="354" r:id="rId115"/>
    <p:sldId id="355" r:id="rId116"/>
    <p:sldId id="356" r:id="rId117"/>
    <p:sldId id="367" r:id="rId118"/>
    <p:sldId id="368" r:id="rId119"/>
    <p:sldId id="369" r:id="rId12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20000" autoAdjust="0"/>
    <p:restoredTop sz="94660"/>
  </p:normalViewPr>
  <p:slideViewPr>
    <p:cSldViewPr snapToGrid="0">
      <p:cViewPr varScale="1">
        <p:scale>
          <a:sx n="114" d="100"/>
          <a:sy n="114" d="100"/>
        </p:scale>
        <p:origin x="198" y="84"/>
      </p:cViewPr>
      <p:guideLst/>
    </p:cSldViewPr>
  </p:slideViewPr>
  <p:notesTextViewPr>
    <p:cViewPr>
      <p:scale>
        <a:sx n="1" d="1"/>
        <a:sy n="1" d="1"/>
      </p:scale>
      <p:origin x="0" y="0"/>
    </p:cViewPr>
  </p:notesTextViewPr>
  <p:sorterViewPr>
    <p:cViewPr varScale="1">
      <p:scale>
        <a:sx n="100" d="100"/>
        <a:sy n="100" d="100"/>
      </p:scale>
      <p:origin x="0" y="-4353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slide" Target="slides/slide11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s>
</file>

<file path=ppt/activeX/_rels/activeX1.xml.rels><?xml version="1.0" encoding="UTF-8" standalone="yes"?>
<Relationships xmlns="http://schemas.openxmlformats.org/package/2006/relationships"><Relationship Id="rId1" Type="http://schemas.microsoft.com/office/2006/relationships/activeXControlBinary" Target="activeX1.bin"/></Relationships>
</file>

<file path=ppt/activeX/_rels/activeX2.xml.rels><?xml version="1.0" encoding="UTF-8" standalone="yes"?>
<Relationships xmlns="http://schemas.openxmlformats.org/package/2006/relationships"><Relationship Id="rId1" Type="http://schemas.microsoft.com/office/2006/relationships/activeXControlBinary" Target="activeX2.bin"/></Relationships>
</file>

<file path=ppt/activeX/activeX1.xml><?xml version="1.0" encoding="utf-8"?>
<ax:ocx xmlns:ax="http://schemas.microsoft.com/office/2006/activeX" xmlns:r="http://schemas.openxmlformats.org/officeDocument/2006/relationships" ax:classid="{D27CDB6E-AE6D-11CF-96B8-444553540000}" ax:persistence="persistStorage" r:id="rId1"/>
</file>

<file path=ppt/activeX/activeX2.xml><?xml version="1.0" encoding="utf-8"?>
<ax:ocx xmlns:ax="http://schemas.microsoft.com/office/2006/activeX" xmlns:r="http://schemas.openxmlformats.org/officeDocument/2006/relationships" ax:classid="{D27CDB6E-AE6D-11CF-96B8-444553540000}" ax:persistence="persistStorage" r:id="rId1"/>
</file>

<file path=ppt/drawings/_rels/vmlDrawing1.vml.rels><?xml version="1.0" encoding="UTF-8" standalone="yes"?>
<Relationships xmlns="http://schemas.openxmlformats.org/package/2006/relationships"><Relationship Id="rId1" Type="http://schemas.openxmlformats.org/officeDocument/2006/relationships/image" Target="../media/image24.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5.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83.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D351A47-D236-430F-BE21-3AFEE97FAED4}" type="datetimeFigureOut">
              <a:rPr lang="zh-CN" altLang="en-US" smtClean="0"/>
              <a:t>2021/1/18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1FB77D4-6D02-4D16-96E2-D32880F5EE82}" type="slidenum">
              <a:rPr lang="zh-CN" altLang="en-US" smtClean="0"/>
              <a:t>‹#›</a:t>
            </a:fld>
            <a:endParaRPr lang="zh-CN" altLang="en-US"/>
          </a:p>
        </p:txBody>
      </p:sp>
    </p:spTree>
    <p:extLst>
      <p:ext uri="{BB962C8B-B14F-4D97-AF65-F5344CB8AC3E}">
        <p14:creationId xmlns:p14="http://schemas.microsoft.com/office/powerpoint/2010/main" val="6470496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tags" Target="../tags/tag5.xml"/><Relationship Id="rId5" Type="http://schemas.openxmlformats.org/officeDocument/2006/relationships/slide" Target="../slides/slide1.xml"/><Relationship Id="rId4"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notesMaster" Target="../notesMasters/notesMaster1.xml"/><Relationship Id="rId2" Type="http://schemas.openxmlformats.org/officeDocument/2006/relationships/tags" Target="../tags/tag495.xml"/><Relationship Id="rId1" Type="http://schemas.openxmlformats.org/officeDocument/2006/relationships/tags" Target="../tags/tag494.xml"/><Relationship Id="rId4" Type="http://schemas.openxmlformats.org/officeDocument/2006/relationships/slide" Target="../slides/slide82.xml"/></Relationships>
</file>

<file path=ppt/notesSlides/_rels/notesSlide11.xml.rels><?xml version="1.0" encoding="UTF-8" standalone="yes"?>
<Relationships xmlns="http://schemas.openxmlformats.org/package/2006/relationships"><Relationship Id="rId3" Type="http://schemas.openxmlformats.org/officeDocument/2006/relationships/notesMaster" Target="../notesMasters/notesMaster1.xml"/><Relationship Id="rId2" Type="http://schemas.openxmlformats.org/officeDocument/2006/relationships/tags" Target="../tags/tag509.xml"/><Relationship Id="rId1" Type="http://schemas.openxmlformats.org/officeDocument/2006/relationships/tags" Target="../tags/tag508.xml"/><Relationship Id="rId4" Type="http://schemas.openxmlformats.org/officeDocument/2006/relationships/slide" Target="../slides/slide83.xml"/></Relationships>
</file>

<file path=ppt/notesSlides/_rels/notesSlide12.xml.rels><?xml version="1.0" encoding="UTF-8" standalone="yes"?>
<Relationships xmlns="http://schemas.openxmlformats.org/package/2006/relationships"><Relationship Id="rId3" Type="http://schemas.openxmlformats.org/officeDocument/2006/relationships/notesMaster" Target="../notesMasters/notesMaster1.xml"/><Relationship Id="rId2" Type="http://schemas.openxmlformats.org/officeDocument/2006/relationships/tags" Target="../tags/tag612.xml"/><Relationship Id="rId1" Type="http://schemas.openxmlformats.org/officeDocument/2006/relationships/tags" Target="../tags/tag611.xml"/><Relationship Id="rId4" Type="http://schemas.openxmlformats.org/officeDocument/2006/relationships/slide" Target="../slides/slide89.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tags" Target="../tags/tag129.xml"/><Relationship Id="rId2" Type="http://schemas.openxmlformats.org/officeDocument/2006/relationships/tags" Target="../tags/tag128.xml"/><Relationship Id="rId1" Type="http://schemas.openxmlformats.org/officeDocument/2006/relationships/tags" Target="../tags/tag127.xml"/><Relationship Id="rId6" Type="http://schemas.openxmlformats.org/officeDocument/2006/relationships/slide" Target="../slides/slide11.xml"/><Relationship Id="rId5" Type="http://schemas.openxmlformats.org/officeDocument/2006/relationships/notesMaster" Target="../notesMasters/notesMaster1.xml"/><Relationship Id="rId4" Type="http://schemas.openxmlformats.org/officeDocument/2006/relationships/tags" Target="../tags/tag130.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notesMaster" Target="../notesMasters/notesMaster1.xml"/><Relationship Id="rId2" Type="http://schemas.openxmlformats.org/officeDocument/2006/relationships/tags" Target="../tags/tag467.xml"/><Relationship Id="rId1" Type="http://schemas.openxmlformats.org/officeDocument/2006/relationships/tags" Target="../tags/tag466.xml"/><Relationship Id="rId4" Type="http://schemas.openxmlformats.org/officeDocument/2006/relationships/slide" Target="../slides/slide7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custDataLst>
              <p:tags r:id="rId1"/>
            </p:custDataLst>
          </p:nvPr>
        </p:nvSpPr>
        <p:spPr/>
      </p:sp>
      <p:sp>
        <p:nvSpPr>
          <p:cNvPr id="3" name="备注占位符 2"/>
          <p:cNvSpPr>
            <a:spLocks noGrp="1"/>
          </p:cNvSpPr>
          <p:nvPr>
            <p:ph type="body" idx="1"/>
            <p:custDataLst>
              <p:tags r:id="rId2"/>
            </p:custDataLst>
          </p:nvPr>
        </p:nvSpPr>
        <p:spPr/>
        <p:txBody>
          <a:bodyPr/>
          <a:lstStyle/>
          <a:p>
            <a:endParaRPr lang="zh-CN" altLang="en-US"/>
          </a:p>
        </p:txBody>
      </p:sp>
      <p:sp>
        <p:nvSpPr>
          <p:cNvPr id="4" name="灯片编号占位符 3"/>
          <p:cNvSpPr>
            <a:spLocks noGrp="1"/>
          </p:cNvSpPr>
          <p:nvPr>
            <p:ph type="sldNum" sz="quarter" idx="10"/>
            <p:custDataLst>
              <p:tags r:id="rId3"/>
            </p:custDataLst>
          </p:nvPr>
        </p:nvSpPr>
        <p:spPr/>
        <p:txBody>
          <a:bodyPr/>
          <a:lstStyle/>
          <a:p>
            <a:fld id="{85D0DACE-38E0-42D2-9336-2B707D34BC6D}" type="slidenum">
              <a:rPr lang="zh-CN" altLang="en-US" smtClean="0"/>
              <a:t>1</a:t>
            </a:fld>
            <a:endParaRPr lang="zh-CN" altLang="en-US"/>
          </a:p>
        </p:txBody>
      </p:sp>
    </p:spTree>
    <p:extLst>
      <p:ext uri="{BB962C8B-B14F-4D97-AF65-F5344CB8AC3E}">
        <p14:creationId xmlns:p14="http://schemas.microsoft.com/office/powerpoint/2010/main" val="6867283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custDataLst>
              <p:tags r:id="rId1"/>
            </p:custDataLst>
          </p:nvPr>
        </p:nvSpPr>
        <p:spPr/>
      </p:sp>
      <p:sp>
        <p:nvSpPr>
          <p:cNvPr id="3" name="文本占位符 2"/>
          <p:cNvSpPr>
            <a:spLocks noGrp="1"/>
          </p:cNvSpPr>
          <p:nvPr>
            <p:ph type="body" idx="3"/>
            <p:custDataLst>
              <p:tags r:id="rId2"/>
            </p:custDataLst>
          </p:nvPr>
        </p:nvSpPr>
        <p:spPr/>
        <p:txBody>
          <a:bodyPr/>
          <a:lstStyle/>
          <a:p>
            <a:endParaRPr lang="zh-CN" altLang="en-US"/>
          </a:p>
        </p:txBody>
      </p:sp>
    </p:spTree>
    <p:extLst>
      <p:ext uri="{BB962C8B-B14F-4D97-AF65-F5344CB8AC3E}">
        <p14:creationId xmlns:p14="http://schemas.microsoft.com/office/powerpoint/2010/main" val="19542217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custDataLst>
              <p:tags r:id="rId1"/>
            </p:custDataLst>
          </p:nvPr>
        </p:nvSpPr>
        <p:spPr/>
      </p:sp>
      <p:sp>
        <p:nvSpPr>
          <p:cNvPr id="3" name="文本占位符 2"/>
          <p:cNvSpPr>
            <a:spLocks noGrp="1"/>
          </p:cNvSpPr>
          <p:nvPr>
            <p:ph type="body" idx="3"/>
            <p:custDataLst>
              <p:tags r:id="rId2"/>
            </p:custDataLst>
          </p:nvPr>
        </p:nvSpPr>
        <p:spPr/>
        <p:txBody>
          <a:bodyPr/>
          <a:lstStyle/>
          <a:p>
            <a:endParaRPr lang="zh-CN" altLang="en-US"/>
          </a:p>
        </p:txBody>
      </p:sp>
    </p:spTree>
    <p:extLst>
      <p:ext uri="{BB962C8B-B14F-4D97-AF65-F5344CB8AC3E}">
        <p14:creationId xmlns:p14="http://schemas.microsoft.com/office/powerpoint/2010/main" val="37471309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custDataLst>
              <p:tags r:id="rId1"/>
            </p:custDataLst>
          </p:nvPr>
        </p:nvSpPr>
        <p:spPr/>
      </p:sp>
      <p:sp>
        <p:nvSpPr>
          <p:cNvPr id="3" name="文本占位符 2"/>
          <p:cNvSpPr>
            <a:spLocks noGrp="1"/>
          </p:cNvSpPr>
          <p:nvPr>
            <p:ph type="body" idx="3"/>
            <p:custDataLst>
              <p:tags r:id="rId2"/>
            </p:custDataLst>
          </p:nvPr>
        </p:nvSpPr>
        <p:spPr/>
        <p:txBody>
          <a:bodyPr/>
          <a:lstStyle/>
          <a:p>
            <a:endParaRPr lang="zh-CN" altLang="en-US"/>
          </a:p>
        </p:txBody>
      </p:sp>
    </p:spTree>
    <p:extLst>
      <p:ext uri="{BB962C8B-B14F-4D97-AF65-F5344CB8AC3E}">
        <p14:creationId xmlns:p14="http://schemas.microsoft.com/office/powerpoint/2010/main" val="36198864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B600BEA-2ADB-45FF-86CA-B3ECB4E94363}" type="slidenum">
              <a:rPr lang="en-US" altLang="zh-CN"/>
              <a:pPr/>
              <a:t>116</a:t>
            </a:fld>
            <a:endParaRPr lang="en-US" altLang="zh-CN"/>
          </a:p>
        </p:txBody>
      </p:sp>
      <p:sp>
        <p:nvSpPr>
          <p:cNvPr id="792578" name="Rectangle 2"/>
          <p:cNvSpPr>
            <a:spLocks noGrp="1" noRot="1" noChangeAspect="1" noChangeArrowheads="1" noTextEdit="1"/>
          </p:cNvSpPr>
          <p:nvPr>
            <p:ph type="sldImg"/>
          </p:nvPr>
        </p:nvSpPr>
        <p:spPr>
          <a:ln/>
        </p:spPr>
      </p:sp>
      <p:sp>
        <p:nvSpPr>
          <p:cNvPr id="792579" name="Rectangle 3"/>
          <p:cNvSpPr>
            <a:spLocks noGrp="1" noChangeArrowheads="1"/>
          </p:cNvSpPr>
          <p:nvPr>
            <p:ph type="body" idx="1"/>
          </p:nvPr>
        </p:nvSpPr>
        <p:spPr/>
        <p:txBody>
          <a:bodyPr/>
          <a:lstStyle/>
          <a:p>
            <a:r>
              <a:rPr lang="zh-CN" altLang="en-US"/>
              <a:t>涪陵</a:t>
            </a:r>
            <a:r>
              <a:rPr lang="en-US" altLang="zh-CN"/>
              <a:t>——</a:t>
            </a:r>
            <a:r>
              <a:rPr lang="zh-CN" altLang="en-US"/>
              <a:t>长江与乌江交汇处的城市</a:t>
            </a:r>
            <a:r>
              <a:rPr lang="en-US" altLang="zh-CN"/>
              <a:t>, </a:t>
            </a:r>
          </a:p>
        </p:txBody>
      </p:sp>
    </p:spTree>
    <p:extLst>
      <p:ext uri="{BB962C8B-B14F-4D97-AF65-F5344CB8AC3E}">
        <p14:creationId xmlns:p14="http://schemas.microsoft.com/office/powerpoint/2010/main" val="7680481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Rectangle 7"/>
          <p:cNvSpPr>
            <a:spLocks noGrp="1" noChangeArrowheads="1"/>
          </p:cNvSpPr>
          <p:nvPr>
            <p:ph type="sldNum" sz="quarter" idx="4"/>
            <p:custDataLst>
              <p:tags r:id="rId1"/>
            </p:custDataLst>
          </p:nvPr>
        </p:nvSpPr>
        <p:spPr/>
        <p:txBody>
          <a:bodyPr/>
          <a:lstStyle/>
          <a:p>
            <a:fld id="{622615F5-F46E-4580-BAA7-253E212CCC02}" type="slidenum">
              <a:rPr lang="en-US" altLang="zh-CN"/>
              <a:pPr/>
              <a:t>11</a:t>
            </a:fld>
            <a:endParaRPr lang="en-US" altLang="zh-CN"/>
          </a:p>
        </p:txBody>
      </p:sp>
      <p:sp>
        <p:nvSpPr>
          <p:cNvPr id="214019" name="Rectangle 7"/>
          <p:cNvSpPr>
            <a:spLocks noGrp="1" noChangeArrowheads="1"/>
          </p:cNvSpPr>
          <p:nvPr>
            <p:custDataLst>
              <p:tags r:id="rId2"/>
            </p:custDataLst>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nchor="b"/>
          <a:lstStyle/>
          <a:p>
            <a:pPr algn="r"/>
            <a:fld id="{D531E29E-D1AD-4247-8085-71D5068EA0B5}" type="slidenum">
              <a:rPr lang="en-US" altLang="zh-CN" sz="1200"/>
              <a:pPr algn="r"/>
              <a:t>11</a:t>
            </a:fld>
            <a:endParaRPr lang="en-US" altLang="zh-CN" sz="1200"/>
          </a:p>
        </p:txBody>
      </p:sp>
      <p:sp>
        <p:nvSpPr>
          <p:cNvPr id="214020" name="Rectangle 2"/>
          <p:cNvSpPr>
            <a:spLocks noGrp="1" noRot="1" noChangeAspect="1" noChangeArrowheads="1" noTextEdit="1"/>
          </p:cNvSpPr>
          <p:nvPr>
            <p:ph type="sldImg"/>
            <p:custDataLst>
              <p:tags r:id="rId3"/>
            </p:custDataLst>
          </p:nvPr>
        </p:nvSpPr>
        <p:spPr>
          <a:ln cap="flat">
            <a:headEnd type="none" w="med" len="med"/>
            <a:tailEnd type="none" w="med" len="med"/>
          </a:ln>
        </p:spPr>
      </p:sp>
      <p:sp>
        <p:nvSpPr>
          <p:cNvPr id="214021" name="Rectangle 3"/>
          <p:cNvSpPr>
            <a:spLocks noGrp="1" noChangeArrowheads="1"/>
          </p:cNvSpPr>
          <p:nvPr>
            <p:ph type="body" idx="1"/>
            <p:custDataLst>
              <p:tags r:id="rId4"/>
            </p:custDataLst>
          </p:nvPr>
        </p:nvSpPr>
        <p:spPr>
          <a:ln/>
          <a:extLs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Lst>
        </p:spPr>
        <p:txBody>
          <a:bodyPr/>
          <a:lstStyle/>
          <a:p>
            <a:pPr defTabSz="914400"/>
            <a:endParaRPr lang="zh-CN" altLang="zh-CN">
              <a:latin typeface="Arial" panose="020B0604020202020204" pitchFamily="34" charset="0"/>
            </a:endParaRPr>
          </a:p>
        </p:txBody>
      </p:sp>
    </p:spTree>
    <p:extLst>
      <p:ext uri="{BB962C8B-B14F-4D97-AF65-F5344CB8AC3E}">
        <p14:creationId xmlns:p14="http://schemas.microsoft.com/office/powerpoint/2010/main" val="28485712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回应开头，李白的诗句是否正确。</a:t>
            </a:r>
            <a:endParaRPr lang="en-US" altLang="zh-CN"/>
          </a:p>
        </p:txBody>
      </p:sp>
    </p:spTree>
    <p:extLst>
      <p:ext uri="{BB962C8B-B14F-4D97-AF65-F5344CB8AC3E}">
        <p14:creationId xmlns:p14="http://schemas.microsoft.com/office/powerpoint/2010/main" val="34383452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57DFF6F-DBC9-46DB-B056-54F6F4A03AA9}" type="slidenum">
              <a:rPr lang="en-US" altLang="zh-CN"/>
              <a:pPr/>
              <a:t>49</a:t>
            </a:fld>
            <a:endParaRPr lang="en-US" altLang="zh-CN"/>
          </a:p>
        </p:txBody>
      </p:sp>
      <p:sp>
        <p:nvSpPr>
          <p:cNvPr id="793602" name="Rectangle 2"/>
          <p:cNvSpPr>
            <a:spLocks noGrp="1" noRot="1" noChangeAspect="1" noChangeArrowheads="1" noTextEdit="1"/>
          </p:cNvSpPr>
          <p:nvPr>
            <p:ph type="sldImg"/>
          </p:nvPr>
        </p:nvSpPr>
        <p:spPr>
          <a:ln/>
        </p:spPr>
      </p:sp>
      <p:sp>
        <p:nvSpPr>
          <p:cNvPr id="793603" name="Rectangle 3"/>
          <p:cNvSpPr>
            <a:spLocks noGrp="1" noChangeArrowheads="1"/>
          </p:cNvSpPr>
          <p:nvPr>
            <p:ph type="body" idx="1"/>
          </p:nvPr>
        </p:nvSpPr>
        <p:spPr/>
        <p:txBody>
          <a:bodyPr/>
          <a:lstStyle/>
          <a:p>
            <a:r>
              <a:rPr lang="en-US" altLang="zh-CN"/>
              <a:t>Li(</a:t>
            </a:r>
            <a:r>
              <a:rPr lang="zh-CN" altLang="en-US"/>
              <a:t>第三声）</a:t>
            </a:r>
            <a:r>
              <a:rPr kumimoji="1" lang="zh-CN" altLang="en-US" b="1"/>
              <a:t>澧</a:t>
            </a:r>
          </a:p>
        </p:txBody>
      </p:sp>
    </p:spTree>
    <p:extLst>
      <p:ext uri="{BB962C8B-B14F-4D97-AF65-F5344CB8AC3E}">
        <p14:creationId xmlns:p14="http://schemas.microsoft.com/office/powerpoint/2010/main" val="28716209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幻灯片图像占位符 1"/>
          <p:cNvSpPr>
            <a:spLocks noGrp="1" noRot="1" noChangeAspect="1" noChangeArrowheads="1" noTextEdit="1"/>
          </p:cNvSpPr>
          <p:nvPr>
            <p:ph type="sldImg" idx="4294967295"/>
          </p:nvPr>
        </p:nvSpPr>
        <p:spPr>
          <a:ln/>
        </p:spPr>
      </p:sp>
      <p:sp>
        <p:nvSpPr>
          <p:cNvPr id="33795" name="备注占位符 2"/>
          <p:cNvSpPr>
            <a:spLocks noGrp="1" noChangeArrowheads="1"/>
          </p:cNvSpPr>
          <p:nvPr>
            <p:ph type="body" idx="4294967295"/>
          </p:nvPr>
        </p:nvSpPr>
        <p:spPr/>
        <p:txBody>
          <a:bodyPr>
            <a:prstTxWarp prst="textNoShape">
              <a:avLst/>
            </a:prstTxWarp>
          </a:bodyPr>
          <a:lstStyle/>
          <a:p>
            <a:pPr>
              <a:spcBef>
                <a:spcPct val="0"/>
              </a:spcBef>
            </a:pPr>
            <a:endParaRPr lang="zh-CN" altLang="en-US" smtClean="0"/>
          </a:p>
        </p:txBody>
      </p:sp>
      <p:sp>
        <p:nvSpPr>
          <p:cNvPr id="33796" name="灯片编号占位符 3"/>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FD39334D-E800-4BB9-8830-05C44B67711C}" type="slidenum">
              <a:rPr lang="zh-CN" altLang="en-US" smtClean="0"/>
              <a:pPr/>
              <a:t>55</a:t>
            </a:fld>
            <a:endParaRPr lang="zh-CN" altLang="en-US" smtClean="0"/>
          </a:p>
        </p:txBody>
      </p:sp>
    </p:spTree>
    <p:extLst>
      <p:ext uri="{BB962C8B-B14F-4D97-AF65-F5344CB8AC3E}">
        <p14:creationId xmlns:p14="http://schemas.microsoft.com/office/powerpoint/2010/main" val="36078566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8391026-633E-49C0-B6EA-D42FC9ED7BC0}" type="slidenum">
              <a:rPr lang="en-US" altLang="zh-CN"/>
              <a:pPr/>
              <a:t>67</a:t>
            </a:fld>
            <a:endParaRPr lang="en-US" altLang="zh-CN"/>
          </a:p>
        </p:txBody>
      </p:sp>
      <p:sp>
        <p:nvSpPr>
          <p:cNvPr id="473090" name="Rectangle 2"/>
          <p:cNvSpPr>
            <a:spLocks noGrp="1" noRot="1" noChangeAspect="1" noChangeArrowheads="1" noTextEdit="1"/>
          </p:cNvSpPr>
          <p:nvPr>
            <p:ph type="sldImg"/>
          </p:nvPr>
        </p:nvSpPr>
        <p:spPr>
          <a:ln/>
        </p:spPr>
      </p:sp>
      <p:sp>
        <p:nvSpPr>
          <p:cNvPr id="473091"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1131967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B30FBFE-A448-4DBA-9117-F87F1753F2F7}" type="slidenum">
              <a:rPr lang="en-US" altLang="zh-CN"/>
              <a:pPr/>
              <a:t>68</a:t>
            </a:fld>
            <a:endParaRPr lang="en-US" altLang="zh-CN"/>
          </a:p>
        </p:txBody>
      </p:sp>
      <p:sp>
        <p:nvSpPr>
          <p:cNvPr id="471042" name="Rectangle 2"/>
          <p:cNvSpPr>
            <a:spLocks noGrp="1" noRot="1" noChangeAspect="1" noChangeArrowheads="1" noTextEdit="1"/>
          </p:cNvSpPr>
          <p:nvPr>
            <p:ph type="sldImg"/>
          </p:nvPr>
        </p:nvSpPr>
        <p:spPr>
          <a:ln/>
        </p:spPr>
      </p:sp>
      <p:sp>
        <p:nvSpPr>
          <p:cNvPr id="471043"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7454519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FB97AD2-DECA-4DB6-BF4C-E58798AF9F98}" type="slidenum">
              <a:rPr lang="zh-CN" altLang="en-US" smtClean="0"/>
              <a:t>72</a:t>
            </a:fld>
            <a:endParaRPr lang="zh-CN" altLang="en-US"/>
          </a:p>
        </p:txBody>
      </p:sp>
    </p:spTree>
    <p:extLst>
      <p:ext uri="{BB962C8B-B14F-4D97-AF65-F5344CB8AC3E}">
        <p14:creationId xmlns:p14="http://schemas.microsoft.com/office/powerpoint/2010/main" val="31101035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custDataLst>
              <p:tags r:id="rId1"/>
            </p:custDataLst>
          </p:nvPr>
        </p:nvSpPr>
        <p:spPr/>
      </p:sp>
      <p:sp>
        <p:nvSpPr>
          <p:cNvPr id="3" name="文本占位符 2"/>
          <p:cNvSpPr>
            <a:spLocks noGrp="1"/>
          </p:cNvSpPr>
          <p:nvPr>
            <p:ph type="body" idx="3"/>
            <p:custDataLst>
              <p:tags r:id="rId2"/>
            </p:custDataLst>
          </p:nvPr>
        </p:nvSpPr>
        <p:spPr/>
        <p:txBody>
          <a:bodyPr/>
          <a:lstStyle/>
          <a:p>
            <a:endParaRPr lang="zh-CN" altLang="en-US"/>
          </a:p>
        </p:txBody>
      </p:sp>
    </p:spTree>
    <p:extLst>
      <p:ext uri="{BB962C8B-B14F-4D97-AF65-F5344CB8AC3E}">
        <p14:creationId xmlns:p14="http://schemas.microsoft.com/office/powerpoint/2010/main" val="9612131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8E45C729-75E3-458E-8D32-9397C353E280}" type="datetimeFigureOut">
              <a:rPr lang="zh-CN" altLang="en-US" smtClean="0"/>
              <a:t>2021/1/18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5AF2ED4-6C5E-4721-B65A-8C61E9CF4C90}" type="slidenum">
              <a:rPr lang="zh-CN" altLang="en-US" smtClean="0"/>
              <a:t>‹#›</a:t>
            </a:fld>
            <a:endParaRPr lang="zh-CN" altLang="en-US"/>
          </a:p>
        </p:txBody>
      </p:sp>
    </p:spTree>
    <p:extLst>
      <p:ext uri="{BB962C8B-B14F-4D97-AF65-F5344CB8AC3E}">
        <p14:creationId xmlns:p14="http://schemas.microsoft.com/office/powerpoint/2010/main" val="21747737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8E45C729-75E3-458E-8D32-9397C353E280}" type="datetimeFigureOut">
              <a:rPr lang="zh-CN" altLang="en-US" smtClean="0"/>
              <a:t>2021/1/18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5AF2ED4-6C5E-4721-B65A-8C61E9CF4C90}" type="slidenum">
              <a:rPr lang="zh-CN" altLang="en-US" smtClean="0"/>
              <a:t>‹#›</a:t>
            </a:fld>
            <a:endParaRPr lang="zh-CN" altLang="en-US"/>
          </a:p>
        </p:txBody>
      </p:sp>
    </p:spTree>
    <p:extLst>
      <p:ext uri="{BB962C8B-B14F-4D97-AF65-F5344CB8AC3E}">
        <p14:creationId xmlns:p14="http://schemas.microsoft.com/office/powerpoint/2010/main" val="7339833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8E45C729-75E3-458E-8D32-9397C353E280}" type="datetimeFigureOut">
              <a:rPr lang="zh-CN" altLang="en-US" smtClean="0"/>
              <a:t>2021/1/18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5AF2ED4-6C5E-4721-B65A-8C61E9CF4C90}" type="slidenum">
              <a:rPr lang="zh-CN" altLang="en-US" smtClean="0"/>
              <a:t>‹#›</a:t>
            </a:fld>
            <a:endParaRPr lang="zh-CN" altLang="en-US"/>
          </a:p>
        </p:txBody>
      </p:sp>
    </p:spTree>
    <p:extLst>
      <p:ext uri="{BB962C8B-B14F-4D97-AF65-F5344CB8AC3E}">
        <p14:creationId xmlns:p14="http://schemas.microsoft.com/office/powerpoint/2010/main" val="234152310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sp>
        <p:nvSpPr>
          <p:cNvPr id="4" name="内容占位符 2"/>
          <p:cNvSpPr>
            <a:spLocks noGrp="1"/>
          </p:cNvSpPr>
          <p:nvPr>
            <p:ph sz="quarter" idx="12"/>
            <p:custDataLst>
              <p:tags r:id="rId1"/>
            </p:custDataLst>
          </p:nvPr>
        </p:nvSpPr>
        <p:spPr>
          <a:xfrm>
            <a:off x="406638" y="692696"/>
            <a:ext cx="11299076" cy="5657344"/>
          </a:xfrm>
          <a:prstGeom prst="rect">
            <a:avLst/>
          </a:prstGeom>
        </p:spPr>
        <p:txBody>
          <a:bodyPr/>
          <a:lstStyle>
            <a:lvl1pPr marL="0" indent="647700" eaLnBrk="1" latinLnBrk="0">
              <a:lnSpc>
                <a:spcPts val="4000"/>
              </a:lnSpc>
              <a:spcBef>
                <a:spcPct val="0"/>
              </a:spcBef>
              <a:buNone/>
              <a:defRPr sz="2400" b="1">
                <a:solidFill>
                  <a:srgbClr val="000000"/>
                </a:solidFill>
                <a:latin typeface="Times New Roman" panose="02020603050405020304" pitchFamily="18" charset="0"/>
                <a:ea typeface="宋体" panose="02010600030101010101" pitchFamily="2" charset="-122"/>
                <a:cs typeface="Times New Roman" panose="02020603050405020304" pitchFamily="18" charset="0"/>
              </a:defRPr>
            </a:lvl1pPr>
            <a:lvl2pPr marL="0" indent="647700" eaLnBrk="1" latinLnBrk="0">
              <a:lnSpc>
                <a:spcPts val="4000"/>
              </a:lnSpc>
              <a:spcBef>
                <a:spcPct val="0"/>
              </a:spcBef>
              <a:buNone/>
              <a:defRPr sz="2400" b="1">
                <a:solidFill>
                  <a:srgbClr val="0000FF"/>
                </a:solidFill>
                <a:latin typeface="Times New Roman" panose="02020603050405020304" pitchFamily="18" charset="0"/>
                <a:ea typeface="楷体_GB2312" pitchFamily="49" charset="-122"/>
                <a:cs typeface="Times New Roman" panose="02020603050405020304" pitchFamily="18" charset="0"/>
              </a:defRPr>
            </a:lvl2pPr>
            <a:lvl3pPr marL="0" indent="647700" eaLnBrk="1" latinLnBrk="0">
              <a:lnSpc>
                <a:spcPts val="4000"/>
              </a:lnSpc>
              <a:spcBef>
                <a:spcPct val="0"/>
              </a:spcBef>
              <a:buNone/>
              <a:defRPr sz="2400" b="1">
                <a:solidFill>
                  <a:srgbClr val="FF0000"/>
                </a:solidFill>
                <a:latin typeface="Times New Roman" panose="02020603050405020304" pitchFamily="18" charset="0"/>
                <a:ea typeface="宋体" panose="02010600030101010101" pitchFamily="2" charset="-122"/>
                <a:cs typeface="Times New Roman" panose="02020603050405020304" pitchFamily="18" charset="0"/>
              </a:defRPr>
            </a:lvl3pPr>
            <a:lvl4pPr marL="0" indent="647700" eaLnBrk="1" latinLnBrk="0">
              <a:lnSpc>
                <a:spcPts val="4000"/>
              </a:lnSpc>
              <a:spcBef>
                <a:spcPct val="0"/>
              </a:spcBef>
              <a:buNone/>
              <a:defRPr sz="2400" b="1">
                <a:solidFill>
                  <a:srgbClr val="000000"/>
                </a:solidFill>
                <a:latin typeface="Times New Roman" panose="02020603050405020304" pitchFamily="18" charset="0"/>
                <a:ea typeface="黑体" panose="02010609060101010101" pitchFamily="49" charset="-122"/>
                <a:cs typeface="Times New Roman" panose="02020603050405020304" pitchFamily="18" charset="0"/>
              </a:defRPr>
            </a:lvl4pPr>
            <a:lvl5pPr marL="0" indent="647700" eaLnBrk="1" latinLnBrk="0">
              <a:lnSpc>
                <a:spcPts val="4000"/>
              </a:lnSpc>
              <a:spcBef>
                <a:spcPct val="0"/>
              </a:spcBef>
              <a:buNone/>
              <a:defRPr sz="2400" b="1">
                <a:solidFill>
                  <a:schemeClr val="tx1"/>
                </a:solidFill>
                <a:latin typeface="Times New Roman" panose="02020603050405020304" pitchFamily="18" charset="0"/>
                <a:ea typeface="楷体_GB2312" pitchFamily="49" charset="-122"/>
                <a:cs typeface="Times New Roman" panose="02020603050405020304" pitchFamily="18" charset="0"/>
              </a:defRPr>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1665923231"/>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1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7957416"/>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8E45C729-75E3-458E-8D32-9397C353E280}" type="datetimeFigureOut">
              <a:rPr lang="zh-CN" altLang="en-US" smtClean="0"/>
              <a:t>2021/1/18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5AF2ED4-6C5E-4721-B65A-8C61E9CF4C90}" type="slidenum">
              <a:rPr lang="zh-CN" altLang="en-US" smtClean="0"/>
              <a:t>‹#›</a:t>
            </a:fld>
            <a:endParaRPr lang="zh-CN" altLang="en-US"/>
          </a:p>
        </p:txBody>
      </p:sp>
    </p:spTree>
    <p:extLst>
      <p:ext uri="{BB962C8B-B14F-4D97-AF65-F5344CB8AC3E}">
        <p14:creationId xmlns:p14="http://schemas.microsoft.com/office/powerpoint/2010/main" val="30841137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8E45C729-75E3-458E-8D32-9397C353E280}" type="datetimeFigureOut">
              <a:rPr lang="zh-CN" altLang="en-US" smtClean="0"/>
              <a:t>2021/1/18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5AF2ED4-6C5E-4721-B65A-8C61E9CF4C90}" type="slidenum">
              <a:rPr lang="zh-CN" altLang="en-US" smtClean="0"/>
              <a:t>‹#›</a:t>
            </a:fld>
            <a:endParaRPr lang="zh-CN" altLang="en-US"/>
          </a:p>
        </p:txBody>
      </p:sp>
    </p:spTree>
    <p:extLst>
      <p:ext uri="{BB962C8B-B14F-4D97-AF65-F5344CB8AC3E}">
        <p14:creationId xmlns:p14="http://schemas.microsoft.com/office/powerpoint/2010/main" val="28303411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8E45C729-75E3-458E-8D32-9397C353E280}" type="datetimeFigureOut">
              <a:rPr lang="zh-CN" altLang="en-US" smtClean="0"/>
              <a:t>2021/1/18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5AF2ED4-6C5E-4721-B65A-8C61E9CF4C90}" type="slidenum">
              <a:rPr lang="zh-CN" altLang="en-US" smtClean="0"/>
              <a:t>‹#›</a:t>
            </a:fld>
            <a:endParaRPr lang="zh-CN" altLang="en-US"/>
          </a:p>
        </p:txBody>
      </p:sp>
    </p:spTree>
    <p:extLst>
      <p:ext uri="{BB962C8B-B14F-4D97-AF65-F5344CB8AC3E}">
        <p14:creationId xmlns:p14="http://schemas.microsoft.com/office/powerpoint/2010/main" val="31814454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8E45C729-75E3-458E-8D32-9397C353E280}" type="datetimeFigureOut">
              <a:rPr lang="zh-CN" altLang="en-US" smtClean="0"/>
              <a:t>2021/1/18</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95AF2ED4-6C5E-4721-B65A-8C61E9CF4C90}" type="slidenum">
              <a:rPr lang="zh-CN" altLang="en-US" smtClean="0"/>
              <a:t>‹#›</a:t>
            </a:fld>
            <a:endParaRPr lang="zh-CN" altLang="en-US"/>
          </a:p>
        </p:txBody>
      </p:sp>
    </p:spTree>
    <p:extLst>
      <p:ext uri="{BB962C8B-B14F-4D97-AF65-F5344CB8AC3E}">
        <p14:creationId xmlns:p14="http://schemas.microsoft.com/office/powerpoint/2010/main" val="23521964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8E45C729-75E3-458E-8D32-9397C353E280}" type="datetimeFigureOut">
              <a:rPr lang="zh-CN" altLang="en-US" smtClean="0"/>
              <a:t>2021/1/18</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95AF2ED4-6C5E-4721-B65A-8C61E9CF4C90}" type="slidenum">
              <a:rPr lang="zh-CN" altLang="en-US" smtClean="0"/>
              <a:t>‹#›</a:t>
            </a:fld>
            <a:endParaRPr lang="zh-CN" altLang="en-US"/>
          </a:p>
        </p:txBody>
      </p:sp>
    </p:spTree>
    <p:extLst>
      <p:ext uri="{BB962C8B-B14F-4D97-AF65-F5344CB8AC3E}">
        <p14:creationId xmlns:p14="http://schemas.microsoft.com/office/powerpoint/2010/main" val="24009064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E45C729-75E3-458E-8D32-9397C353E280}" type="datetimeFigureOut">
              <a:rPr lang="zh-CN" altLang="en-US" smtClean="0"/>
              <a:t>2021/1/18</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95AF2ED4-6C5E-4721-B65A-8C61E9CF4C90}" type="slidenum">
              <a:rPr lang="zh-CN" altLang="en-US" smtClean="0"/>
              <a:t>‹#›</a:t>
            </a:fld>
            <a:endParaRPr lang="zh-CN" altLang="en-US"/>
          </a:p>
        </p:txBody>
      </p:sp>
    </p:spTree>
    <p:extLst>
      <p:ext uri="{BB962C8B-B14F-4D97-AF65-F5344CB8AC3E}">
        <p14:creationId xmlns:p14="http://schemas.microsoft.com/office/powerpoint/2010/main" val="21712723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8E45C729-75E3-458E-8D32-9397C353E280}" type="datetimeFigureOut">
              <a:rPr lang="zh-CN" altLang="en-US" smtClean="0"/>
              <a:t>2021/1/18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5AF2ED4-6C5E-4721-B65A-8C61E9CF4C90}" type="slidenum">
              <a:rPr lang="zh-CN" altLang="en-US" smtClean="0"/>
              <a:t>‹#›</a:t>
            </a:fld>
            <a:endParaRPr lang="zh-CN" altLang="en-US"/>
          </a:p>
        </p:txBody>
      </p:sp>
    </p:spTree>
    <p:extLst>
      <p:ext uri="{BB962C8B-B14F-4D97-AF65-F5344CB8AC3E}">
        <p14:creationId xmlns:p14="http://schemas.microsoft.com/office/powerpoint/2010/main" val="1022262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8E45C729-75E3-458E-8D32-9397C353E280}" type="datetimeFigureOut">
              <a:rPr lang="zh-CN" altLang="en-US" smtClean="0"/>
              <a:t>2021/1/18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5AF2ED4-6C5E-4721-B65A-8C61E9CF4C90}" type="slidenum">
              <a:rPr lang="zh-CN" altLang="en-US" smtClean="0"/>
              <a:t>‹#›</a:t>
            </a:fld>
            <a:endParaRPr lang="zh-CN" altLang="en-US"/>
          </a:p>
        </p:txBody>
      </p:sp>
    </p:spTree>
    <p:extLst>
      <p:ext uri="{BB962C8B-B14F-4D97-AF65-F5344CB8AC3E}">
        <p14:creationId xmlns:p14="http://schemas.microsoft.com/office/powerpoint/2010/main" val="33730454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E45C729-75E3-458E-8D32-9397C353E280}" type="datetimeFigureOut">
              <a:rPr lang="zh-CN" altLang="en-US" smtClean="0"/>
              <a:t>2021/1/18</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5AF2ED4-6C5E-4721-B65A-8C61E9CF4C90}" type="slidenum">
              <a:rPr lang="zh-CN" altLang="en-US" smtClean="0"/>
              <a:t>‹#›</a:t>
            </a:fld>
            <a:endParaRPr lang="zh-CN" altLang="en-US"/>
          </a:p>
        </p:txBody>
      </p:sp>
    </p:spTree>
    <p:extLst>
      <p:ext uri="{BB962C8B-B14F-4D97-AF65-F5344CB8AC3E}">
        <p14:creationId xmlns:p14="http://schemas.microsoft.com/office/powerpoint/2010/main" val="69957659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tags" Target="../tags/tag4.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image" Target="../media/image1.jpg"/><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tags" Target="../tags/tag100.xml"/><Relationship Id="rId13" Type="http://schemas.openxmlformats.org/officeDocument/2006/relationships/image" Target="../media/image7.jpeg"/><Relationship Id="rId3" Type="http://schemas.openxmlformats.org/officeDocument/2006/relationships/tags" Target="../tags/tag95.xml"/><Relationship Id="rId7" Type="http://schemas.openxmlformats.org/officeDocument/2006/relationships/tags" Target="../tags/tag99.xml"/><Relationship Id="rId12" Type="http://schemas.openxmlformats.org/officeDocument/2006/relationships/slideLayout" Target="../slideLayouts/slideLayout7.xml"/><Relationship Id="rId2" Type="http://schemas.openxmlformats.org/officeDocument/2006/relationships/tags" Target="../tags/tag94.xml"/><Relationship Id="rId1" Type="http://schemas.openxmlformats.org/officeDocument/2006/relationships/tags" Target="../tags/tag93.xml"/><Relationship Id="rId6" Type="http://schemas.openxmlformats.org/officeDocument/2006/relationships/tags" Target="../tags/tag98.xml"/><Relationship Id="rId11" Type="http://schemas.openxmlformats.org/officeDocument/2006/relationships/tags" Target="../tags/tag103.xml"/><Relationship Id="rId5" Type="http://schemas.openxmlformats.org/officeDocument/2006/relationships/tags" Target="../tags/tag97.xml"/><Relationship Id="rId10" Type="http://schemas.openxmlformats.org/officeDocument/2006/relationships/tags" Target="../tags/tag102.xml"/><Relationship Id="rId4" Type="http://schemas.openxmlformats.org/officeDocument/2006/relationships/tags" Target="../tags/tag96.xml"/><Relationship Id="rId9" Type="http://schemas.openxmlformats.org/officeDocument/2006/relationships/tags" Target="../tags/tag101.xml"/></Relationships>
</file>

<file path=ppt/slides/_rels/slide100.xml.rels><?xml version="1.0" encoding="UTF-8" standalone="yes"?>
<Relationships xmlns="http://schemas.openxmlformats.org/package/2006/relationships"><Relationship Id="rId8" Type="http://schemas.openxmlformats.org/officeDocument/2006/relationships/tags" Target="../tags/tag762.xml"/><Relationship Id="rId3" Type="http://schemas.openxmlformats.org/officeDocument/2006/relationships/tags" Target="../tags/tag757.xml"/><Relationship Id="rId7" Type="http://schemas.openxmlformats.org/officeDocument/2006/relationships/tags" Target="../tags/tag761.xml"/><Relationship Id="rId2" Type="http://schemas.openxmlformats.org/officeDocument/2006/relationships/tags" Target="../tags/tag756.xml"/><Relationship Id="rId1" Type="http://schemas.openxmlformats.org/officeDocument/2006/relationships/tags" Target="../tags/tag755.xml"/><Relationship Id="rId6" Type="http://schemas.openxmlformats.org/officeDocument/2006/relationships/tags" Target="../tags/tag760.xml"/><Relationship Id="rId5" Type="http://schemas.openxmlformats.org/officeDocument/2006/relationships/tags" Target="../tags/tag759.xml"/><Relationship Id="rId4" Type="http://schemas.openxmlformats.org/officeDocument/2006/relationships/tags" Target="../tags/tag758.xml"/><Relationship Id="rId9"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8" Type="http://schemas.openxmlformats.org/officeDocument/2006/relationships/tags" Target="../tags/tag770.xml"/><Relationship Id="rId3" Type="http://schemas.openxmlformats.org/officeDocument/2006/relationships/tags" Target="../tags/tag765.xml"/><Relationship Id="rId7" Type="http://schemas.openxmlformats.org/officeDocument/2006/relationships/tags" Target="../tags/tag769.xml"/><Relationship Id="rId2" Type="http://schemas.openxmlformats.org/officeDocument/2006/relationships/tags" Target="../tags/tag764.xml"/><Relationship Id="rId1" Type="http://schemas.openxmlformats.org/officeDocument/2006/relationships/tags" Target="../tags/tag763.xml"/><Relationship Id="rId6" Type="http://schemas.openxmlformats.org/officeDocument/2006/relationships/tags" Target="../tags/tag768.xml"/><Relationship Id="rId5" Type="http://schemas.openxmlformats.org/officeDocument/2006/relationships/tags" Target="../tags/tag767.xml"/><Relationship Id="rId4" Type="http://schemas.openxmlformats.org/officeDocument/2006/relationships/tags" Target="../tags/tag766.xml"/><Relationship Id="rId9"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8" Type="http://schemas.openxmlformats.org/officeDocument/2006/relationships/tags" Target="../tags/tag778.xml"/><Relationship Id="rId3" Type="http://schemas.openxmlformats.org/officeDocument/2006/relationships/tags" Target="../tags/tag773.xml"/><Relationship Id="rId7" Type="http://schemas.openxmlformats.org/officeDocument/2006/relationships/tags" Target="../tags/tag777.xml"/><Relationship Id="rId2" Type="http://schemas.openxmlformats.org/officeDocument/2006/relationships/tags" Target="../tags/tag772.xml"/><Relationship Id="rId1" Type="http://schemas.openxmlformats.org/officeDocument/2006/relationships/tags" Target="../tags/tag771.xml"/><Relationship Id="rId6" Type="http://schemas.openxmlformats.org/officeDocument/2006/relationships/tags" Target="../tags/tag776.xml"/><Relationship Id="rId5" Type="http://schemas.openxmlformats.org/officeDocument/2006/relationships/tags" Target="../tags/tag775.xml"/><Relationship Id="rId4" Type="http://schemas.openxmlformats.org/officeDocument/2006/relationships/tags" Target="../tags/tag774.xml"/><Relationship Id="rId9"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8" Type="http://schemas.openxmlformats.org/officeDocument/2006/relationships/tags" Target="../tags/tag786.xml"/><Relationship Id="rId3" Type="http://schemas.openxmlformats.org/officeDocument/2006/relationships/tags" Target="../tags/tag781.xml"/><Relationship Id="rId7" Type="http://schemas.openxmlformats.org/officeDocument/2006/relationships/tags" Target="../tags/tag785.xml"/><Relationship Id="rId2" Type="http://schemas.openxmlformats.org/officeDocument/2006/relationships/tags" Target="../tags/tag780.xml"/><Relationship Id="rId1" Type="http://schemas.openxmlformats.org/officeDocument/2006/relationships/tags" Target="../tags/tag779.xml"/><Relationship Id="rId6" Type="http://schemas.openxmlformats.org/officeDocument/2006/relationships/tags" Target="../tags/tag784.xml"/><Relationship Id="rId11" Type="http://schemas.openxmlformats.org/officeDocument/2006/relationships/image" Target="../media/image95.jpeg"/><Relationship Id="rId5" Type="http://schemas.openxmlformats.org/officeDocument/2006/relationships/tags" Target="../tags/tag783.xml"/><Relationship Id="rId10" Type="http://schemas.openxmlformats.org/officeDocument/2006/relationships/slideLayout" Target="../slideLayouts/slideLayout2.xml"/><Relationship Id="rId4" Type="http://schemas.openxmlformats.org/officeDocument/2006/relationships/tags" Target="../tags/tag782.xml"/><Relationship Id="rId9" Type="http://schemas.openxmlformats.org/officeDocument/2006/relationships/tags" Target="../tags/tag787.xml"/></Relationships>
</file>

<file path=ppt/slides/_rels/slide104.xml.rels><?xml version="1.0" encoding="UTF-8" standalone="yes"?>
<Relationships xmlns="http://schemas.openxmlformats.org/package/2006/relationships"><Relationship Id="rId8" Type="http://schemas.openxmlformats.org/officeDocument/2006/relationships/tags" Target="../tags/tag795.xml"/><Relationship Id="rId3" Type="http://schemas.openxmlformats.org/officeDocument/2006/relationships/tags" Target="../tags/tag790.xml"/><Relationship Id="rId7" Type="http://schemas.openxmlformats.org/officeDocument/2006/relationships/tags" Target="../tags/tag794.xml"/><Relationship Id="rId2" Type="http://schemas.openxmlformats.org/officeDocument/2006/relationships/tags" Target="../tags/tag789.xml"/><Relationship Id="rId1" Type="http://schemas.openxmlformats.org/officeDocument/2006/relationships/tags" Target="../tags/tag788.xml"/><Relationship Id="rId6" Type="http://schemas.openxmlformats.org/officeDocument/2006/relationships/tags" Target="../tags/tag793.xml"/><Relationship Id="rId5" Type="http://schemas.openxmlformats.org/officeDocument/2006/relationships/tags" Target="../tags/tag792.xml"/><Relationship Id="rId10" Type="http://schemas.openxmlformats.org/officeDocument/2006/relationships/image" Target="../media/image95.jpeg"/><Relationship Id="rId4" Type="http://schemas.openxmlformats.org/officeDocument/2006/relationships/tags" Target="../tags/tag791.xml"/><Relationship Id="rId9"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97.jpe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image" Target="../media/image98.jpeg"/><Relationship Id="rId1" Type="http://schemas.openxmlformats.org/officeDocument/2006/relationships/slideLayout" Target="../slideLayouts/slideLayout4.xml"/><Relationship Id="rId4" Type="http://schemas.openxmlformats.org/officeDocument/2006/relationships/image" Target="../media/image100.png"/></Relationships>
</file>

<file path=ppt/slides/_rels/slide108.xml.rels><?xml version="1.0" encoding="UTF-8" standalone="yes"?>
<Relationships xmlns="http://schemas.openxmlformats.org/package/2006/relationships"><Relationship Id="rId3" Type="http://schemas.openxmlformats.org/officeDocument/2006/relationships/image" Target="../media/image102.jpeg"/><Relationship Id="rId2" Type="http://schemas.openxmlformats.org/officeDocument/2006/relationships/image" Target="../media/image101.jpeg"/><Relationship Id="rId1" Type="http://schemas.openxmlformats.org/officeDocument/2006/relationships/slideLayout" Target="../slideLayouts/slideLayout7.xml"/><Relationship Id="rId6" Type="http://schemas.openxmlformats.org/officeDocument/2006/relationships/image" Target="../media/image104.png"/><Relationship Id="rId5" Type="http://schemas.openxmlformats.org/officeDocument/2006/relationships/slide" Target="slide48.xml"/><Relationship Id="rId4" Type="http://schemas.openxmlformats.org/officeDocument/2006/relationships/image" Target="../media/image103.jpeg"/></Relationships>
</file>

<file path=ppt/slides/_rels/slide109.xml.rels><?xml version="1.0" encoding="UTF-8" standalone="yes"?>
<Relationships xmlns="http://schemas.openxmlformats.org/package/2006/relationships"><Relationship Id="rId3" Type="http://schemas.openxmlformats.org/officeDocument/2006/relationships/slide" Target="slide48.xml"/><Relationship Id="rId2" Type="http://schemas.openxmlformats.org/officeDocument/2006/relationships/image" Target="../media/image97.jpeg"/><Relationship Id="rId1" Type="http://schemas.openxmlformats.org/officeDocument/2006/relationships/slideLayout" Target="../slideLayouts/slideLayout7.xml"/><Relationship Id="rId4" Type="http://schemas.openxmlformats.org/officeDocument/2006/relationships/image" Target="../media/image104.png"/></Relationships>
</file>

<file path=ppt/slides/_rels/slide11.xml.rels><?xml version="1.0" encoding="UTF-8" standalone="yes"?>
<Relationships xmlns="http://schemas.openxmlformats.org/package/2006/relationships"><Relationship Id="rId8" Type="http://schemas.openxmlformats.org/officeDocument/2006/relationships/tags" Target="../tags/tag111.xml"/><Relationship Id="rId13" Type="http://schemas.openxmlformats.org/officeDocument/2006/relationships/tags" Target="../tags/tag116.xml"/><Relationship Id="rId18" Type="http://schemas.openxmlformats.org/officeDocument/2006/relationships/tags" Target="../tags/tag121.xml"/><Relationship Id="rId3" Type="http://schemas.openxmlformats.org/officeDocument/2006/relationships/tags" Target="../tags/tag106.xml"/><Relationship Id="rId21" Type="http://schemas.openxmlformats.org/officeDocument/2006/relationships/tags" Target="../tags/tag124.xml"/><Relationship Id="rId7" Type="http://schemas.openxmlformats.org/officeDocument/2006/relationships/tags" Target="../tags/tag110.xml"/><Relationship Id="rId12" Type="http://schemas.openxmlformats.org/officeDocument/2006/relationships/tags" Target="../tags/tag115.xml"/><Relationship Id="rId17" Type="http://schemas.openxmlformats.org/officeDocument/2006/relationships/tags" Target="../tags/tag120.xml"/><Relationship Id="rId25" Type="http://schemas.openxmlformats.org/officeDocument/2006/relationships/notesSlide" Target="../notesSlides/notesSlide2.xml"/><Relationship Id="rId2" Type="http://schemas.openxmlformats.org/officeDocument/2006/relationships/tags" Target="../tags/tag105.xml"/><Relationship Id="rId16" Type="http://schemas.openxmlformats.org/officeDocument/2006/relationships/tags" Target="../tags/tag119.xml"/><Relationship Id="rId20" Type="http://schemas.openxmlformats.org/officeDocument/2006/relationships/tags" Target="../tags/tag123.xml"/><Relationship Id="rId1" Type="http://schemas.openxmlformats.org/officeDocument/2006/relationships/tags" Target="../tags/tag104.xml"/><Relationship Id="rId6" Type="http://schemas.openxmlformats.org/officeDocument/2006/relationships/tags" Target="../tags/tag109.xml"/><Relationship Id="rId11" Type="http://schemas.openxmlformats.org/officeDocument/2006/relationships/tags" Target="../tags/tag114.xml"/><Relationship Id="rId24" Type="http://schemas.openxmlformats.org/officeDocument/2006/relationships/slideLayout" Target="../slideLayouts/slideLayout7.xml"/><Relationship Id="rId5" Type="http://schemas.openxmlformats.org/officeDocument/2006/relationships/tags" Target="../tags/tag108.xml"/><Relationship Id="rId15" Type="http://schemas.openxmlformats.org/officeDocument/2006/relationships/tags" Target="../tags/tag118.xml"/><Relationship Id="rId23" Type="http://schemas.openxmlformats.org/officeDocument/2006/relationships/tags" Target="../tags/tag126.xml"/><Relationship Id="rId10" Type="http://schemas.openxmlformats.org/officeDocument/2006/relationships/tags" Target="../tags/tag113.xml"/><Relationship Id="rId19" Type="http://schemas.openxmlformats.org/officeDocument/2006/relationships/tags" Target="../tags/tag122.xml"/><Relationship Id="rId4" Type="http://schemas.openxmlformats.org/officeDocument/2006/relationships/tags" Target="../tags/tag107.xml"/><Relationship Id="rId9" Type="http://schemas.openxmlformats.org/officeDocument/2006/relationships/tags" Target="../tags/tag112.xml"/><Relationship Id="rId14" Type="http://schemas.openxmlformats.org/officeDocument/2006/relationships/tags" Target="../tags/tag117.xml"/><Relationship Id="rId22" Type="http://schemas.openxmlformats.org/officeDocument/2006/relationships/tags" Target="../tags/tag125.xml"/></Relationships>
</file>

<file path=ppt/slides/_rels/slide110.xml.rels><?xml version="1.0" encoding="UTF-8" standalone="yes"?>
<Relationships xmlns="http://schemas.openxmlformats.org/package/2006/relationships"><Relationship Id="rId3" Type="http://schemas.openxmlformats.org/officeDocument/2006/relationships/slide" Target="slide48.xml"/><Relationship Id="rId2" Type="http://schemas.openxmlformats.org/officeDocument/2006/relationships/image" Target="../media/image38.png"/><Relationship Id="rId1" Type="http://schemas.openxmlformats.org/officeDocument/2006/relationships/slideLayout" Target="../slideLayouts/slideLayout7.xml"/><Relationship Id="rId4" Type="http://schemas.openxmlformats.org/officeDocument/2006/relationships/image" Target="../media/image104.png"/></Relationships>
</file>

<file path=ppt/slides/_rels/slide111.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3" Type="http://schemas.openxmlformats.org/officeDocument/2006/relationships/image" Target="../media/image106.cn&amp;app=2002&amp;size=f9999,10000&amp;q=a80&amp;n=0&amp;g=0n&amp;fmt=jpeg"/><Relationship Id="rId2" Type="http://schemas.openxmlformats.org/officeDocument/2006/relationships/image" Target="../media/image105.jpg"/><Relationship Id="rId1" Type="http://schemas.openxmlformats.org/officeDocument/2006/relationships/slideLayout" Target="../slideLayouts/slideLayout7.xml"/><Relationship Id="rId4" Type="http://schemas.openxmlformats.org/officeDocument/2006/relationships/image" Target="../media/image107.cn&amp;app=2002&amp;size=f9999,10000&amp;q=a80&amp;n=0&amp;g=0n&amp;fmt=jpeg"/></Relationships>
</file>

<file path=ppt/slides/_rels/slide113.xml.rels><?xml version="1.0" encoding="UTF-8" standalone="yes"?>
<Relationships xmlns="http://schemas.openxmlformats.org/package/2006/relationships"><Relationship Id="rId2" Type="http://schemas.openxmlformats.org/officeDocument/2006/relationships/image" Target="../media/image108.cn&amp;app=2002&amp;size=f9999,10000&amp;q=a80&amp;n=0&amp;g=0n&amp;fmt=jpe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image" Target="../media/image109.com&amp;app=2002&amp;size=f9999,10000&amp;q=a80&amp;n=0&amp;g=0n&amp;fmt=jpe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3" Type="http://schemas.openxmlformats.org/officeDocument/2006/relationships/slide" Target="slide49.xml"/><Relationship Id="rId2" Type="http://schemas.openxmlformats.org/officeDocument/2006/relationships/image" Target="../media/image110.com&amp;app=2002&amp;size=f9999,10000&amp;q=a80&amp;n=0&amp;g=0n&amp;fmt=jpeg"/><Relationship Id="rId1" Type="http://schemas.openxmlformats.org/officeDocument/2006/relationships/slideLayout" Target="../slideLayouts/slideLayout7.xml"/><Relationship Id="rId4" Type="http://schemas.openxmlformats.org/officeDocument/2006/relationships/image" Target="../media/image104.png"/></Relationships>
</file>

<file path=ppt/slides/_rels/slide116.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104.png"/><Relationship Id="rId5" Type="http://schemas.openxmlformats.org/officeDocument/2006/relationships/slide" Target="slide48.xml"/><Relationship Id="rId4" Type="http://schemas.openxmlformats.org/officeDocument/2006/relationships/slide" Target="slide53.xml"/></Relationships>
</file>

<file path=ppt/slides/_rels/slide117.xml.rels><?xml version="1.0" encoding="UTF-8" standalone="yes"?>
<Relationships xmlns="http://schemas.openxmlformats.org/package/2006/relationships"><Relationship Id="rId3" Type="http://schemas.openxmlformats.org/officeDocument/2006/relationships/slide" Target="slide59.xml"/><Relationship Id="rId2" Type="http://schemas.openxmlformats.org/officeDocument/2006/relationships/image" Target="../media/image111.jpeg"/><Relationship Id="rId1" Type="http://schemas.openxmlformats.org/officeDocument/2006/relationships/slideLayout" Target="../slideLayouts/slideLayout7.xml"/><Relationship Id="rId4" Type="http://schemas.openxmlformats.org/officeDocument/2006/relationships/image" Target="../media/image104.png"/></Relationships>
</file>

<file path=ppt/slides/_rels/slide118.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slideLayout" Target="../slideLayouts/slideLayout7.xml"/><Relationship Id="rId1" Type="http://schemas.openxmlformats.org/officeDocument/2006/relationships/tags" Target="../tags/tag796.xml"/></Relationships>
</file>

<file path=ppt/slides/_rels/slide119.xml.rels><?xml version="1.0" encoding="UTF-8" standalone="yes"?>
<Relationships xmlns="http://schemas.openxmlformats.org/package/2006/relationships"><Relationship Id="rId3" Type="http://schemas.openxmlformats.org/officeDocument/2006/relationships/image" Target="../media/image113.com&amp;app=2002&amp;size=f9999,10000&amp;q=a80&amp;n=0&amp;g=0n&amp;fmt=jpeg"/><Relationship Id="rId2" Type="http://schemas.openxmlformats.org/officeDocument/2006/relationships/image" Target="../media/image112.com&amp;app=2002&amp;size=f9999,10000&amp;q=a80&amp;n=0&amp;g=0n&amp;fmt=jpeg"/><Relationship Id="rId1" Type="http://schemas.openxmlformats.org/officeDocument/2006/relationships/slideLayout" Target="../slideLayouts/slideLayout7.xml"/><Relationship Id="rId6" Type="http://schemas.openxmlformats.org/officeDocument/2006/relationships/image" Target="../media/image104.png"/><Relationship Id="rId5" Type="http://schemas.openxmlformats.org/officeDocument/2006/relationships/slide" Target="slide59.xml"/><Relationship Id="rId4" Type="http://schemas.openxmlformats.org/officeDocument/2006/relationships/image" Target="../media/image114.cn&amp;app=2002&amp;size=f9999,10000&amp;q=a80&amp;n=0&amp;g=0n&amp;fmt=jpe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132.xml"/><Relationship Id="rId1" Type="http://schemas.openxmlformats.org/officeDocument/2006/relationships/tags" Target="../tags/tag131.xml"/><Relationship Id="rId5" Type="http://schemas.openxmlformats.org/officeDocument/2006/relationships/image" Target="../media/image8.jpeg"/><Relationship Id="rId4" Type="http://schemas.openxmlformats.org/officeDocument/2006/relationships/slide" Target="slide71.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134.xml"/><Relationship Id="rId1" Type="http://schemas.openxmlformats.org/officeDocument/2006/relationships/tags" Target="../tags/tag133.xml"/><Relationship Id="rId4" Type="http://schemas.openxmlformats.org/officeDocument/2006/relationships/image" Target="../media/image7.jpeg"/></Relationships>
</file>

<file path=ppt/slides/_rels/slide14.xml.rels><?xml version="1.0" encoding="UTF-8" standalone="yes"?>
<Relationships xmlns="http://schemas.openxmlformats.org/package/2006/relationships"><Relationship Id="rId8" Type="http://schemas.openxmlformats.org/officeDocument/2006/relationships/tags" Target="../tags/tag142.xml"/><Relationship Id="rId13" Type="http://schemas.openxmlformats.org/officeDocument/2006/relationships/tags" Target="../tags/tag147.xml"/><Relationship Id="rId18" Type="http://schemas.openxmlformats.org/officeDocument/2006/relationships/image" Target="../media/image9.png"/><Relationship Id="rId3" Type="http://schemas.openxmlformats.org/officeDocument/2006/relationships/tags" Target="../tags/tag137.xml"/><Relationship Id="rId7" Type="http://schemas.openxmlformats.org/officeDocument/2006/relationships/tags" Target="../tags/tag141.xml"/><Relationship Id="rId12" Type="http://schemas.openxmlformats.org/officeDocument/2006/relationships/tags" Target="../tags/tag146.xml"/><Relationship Id="rId17" Type="http://schemas.openxmlformats.org/officeDocument/2006/relationships/slideLayout" Target="../slideLayouts/slideLayout2.xml"/><Relationship Id="rId2" Type="http://schemas.openxmlformats.org/officeDocument/2006/relationships/tags" Target="../tags/tag136.xml"/><Relationship Id="rId16" Type="http://schemas.openxmlformats.org/officeDocument/2006/relationships/tags" Target="../tags/tag150.xml"/><Relationship Id="rId1" Type="http://schemas.openxmlformats.org/officeDocument/2006/relationships/tags" Target="../tags/tag135.xml"/><Relationship Id="rId6" Type="http://schemas.openxmlformats.org/officeDocument/2006/relationships/tags" Target="../tags/tag140.xml"/><Relationship Id="rId11" Type="http://schemas.openxmlformats.org/officeDocument/2006/relationships/tags" Target="../tags/tag145.xml"/><Relationship Id="rId5" Type="http://schemas.openxmlformats.org/officeDocument/2006/relationships/tags" Target="../tags/tag139.xml"/><Relationship Id="rId15" Type="http://schemas.openxmlformats.org/officeDocument/2006/relationships/tags" Target="../tags/tag149.xml"/><Relationship Id="rId10" Type="http://schemas.openxmlformats.org/officeDocument/2006/relationships/tags" Target="../tags/tag144.xml"/><Relationship Id="rId4" Type="http://schemas.openxmlformats.org/officeDocument/2006/relationships/tags" Target="../tags/tag138.xml"/><Relationship Id="rId9" Type="http://schemas.openxmlformats.org/officeDocument/2006/relationships/tags" Target="../tags/tag143.xml"/><Relationship Id="rId14" Type="http://schemas.openxmlformats.org/officeDocument/2006/relationships/tags" Target="../tags/tag148.xml"/></Relationships>
</file>

<file path=ppt/slides/_rels/slide15.xml.rels><?xml version="1.0" encoding="UTF-8" standalone="yes"?>
<Relationships xmlns="http://schemas.openxmlformats.org/package/2006/relationships"><Relationship Id="rId8" Type="http://schemas.openxmlformats.org/officeDocument/2006/relationships/image" Target="../media/image10.jpeg"/><Relationship Id="rId3" Type="http://schemas.openxmlformats.org/officeDocument/2006/relationships/tags" Target="../tags/tag153.xml"/><Relationship Id="rId7" Type="http://schemas.openxmlformats.org/officeDocument/2006/relationships/slideLayout" Target="../slideLayouts/slideLayout2.xml"/><Relationship Id="rId2" Type="http://schemas.openxmlformats.org/officeDocument/2006/relationships/tags" Target="../tags/tag152.xml"/><Relationship Id="rId1" Type="http://schemas.openxmlformats.org/officeDocument/2006/relationships/tags" Target="../tags/tag151.xml"/><Relationship Id="rId6" Type="http://schemas.openxmlformats.org/officeDocument/2006/relationships/tags" Target="../tags/tag156.xml"/><Relationship Id="rId5" Type="http://schemas.openxmlformats.org/officeDocument/2006/relationships/tags" Target="../tags/tag155.xml"/><Relationship Id="rId10" Type="http://schemas.microsoft.com/office/2007/relationships/hdphoto" Target="../media/hdphoto2.wdp"/><Relationship Id="rId4" Type="http://schemas.openxmlformats.org/officeDocument/2006/relationships/tags" Target="../tags/tag154.xml"/><Relationship Id="rId9" Type="http://schemas.openxmlformats.org/officeDocument/2006/relationships/image" Target="../media/image11.png"/></Relationships>
</file>

<file path=ppt/slides/_rels/slide16.xml.rels><?xml version="1.0" encoding="UTF-8" standalone="yes"?>
<Relationships xmlns="http://schemas.openxmlformats.org/package/2006/relationships"><Relationship Id="rId8" Type="http://schemas.openxmlformats.org/officeDocument/2006/relationships/tags" Target="../tags/tag164.xml"/><Relationship Id="rId13" Type="http://schemas.openxmlformats.org/officeDocument/2006/relationships/image" Target="../media/image12.jpeg"/><Relationship Id="rId3" Type="http://schemas.openxmlformats.org/officeDocument/2006/relationships/tags" Target="../tags/tag159.xml"/><Relationship Id="rId7" Type="http://schemas.openxmlformats.org/officeDocument/2006/relationships/tags" Target="../tags/tag163.xml"/><Relationship Id="rId12" Type="http://schemas.openxmlformats.org/officeDocument/2006/relationships/slideLayout" Target="../slideLayouts/slideLayout7.xml"/><Relationship Id="rId2" Type="http://schemas.openxmlformats.org/officeDocument/2006/relationships/tags" Target="../tags/tag158.xml"/><Relationship Id="rId1" Type="http://schemas.openxmlformats.org/officeDocument/2006/relationships/tags" Target="../tags/tag157.xml"/><Relationship Id="rId6" Type="http://schemas.openxmlformats.org/officeDocument/2006/relationships/tags" Target="../tags/tag162.xml"/><Relationship Id="rId11" Type="http://schemas.openxmlformats.org/officeDocument/2006/relationships/tags" Target="../tags/tag167.xml"/><Relationship Id="rId5" Type="http://schemas.openxmlformats.org/officeDocument/2006/relationships/tags" Target="../tags/tag161.xml"/><Relationship Id="rId10" Type="http://schemas.openxmlformats.org/officeDocument/2006/relationships/tags" Target="../tags/tag166.xml"/><Relationship Id="rId4" Type="http://schemas.openxmlformats.org/officeDocument/2006/relationships/tags" Target="../tags/tag160.xml"/><Relationship Id="rId9" Type="http://schemas.openxmlformats.org/officeDocument/2006/relationships/tags" Target="../tags/tag165.xml"/></Relationships>
</file>

<file path=ppt/slides/_rels/slide17.xml.rels><?xml version="1.0" encoding="UTF-8" standalone="yes"?>
<Relationships xmlns="http://schemas.openxmlformats.org/package/2006/relationships"><Relationship Id="rId3" Type="http://schemas.openxmlformats.org/officeDocument/2006/relationships/tags" Target="../tags/tag170.xml"/><Relationship Id="rId2" Type="http://schemas.openxmlformats.org/officeDocument/2006/relationships/tags" Target="../tags/tag169.xml"/><Relationship Id="rId1" Type="http://schemas.openxmlformats.org/officeDocument/2006/relationships/tags" Target="../tags/tag168.xml"/><Relationship Id="rId6" Type="http://schemas.openxmlformats.org/officeDocument/2006/relationships/image" Target="../media/image13.jpeg"/><Relationship Id="rId5" Type="http://schemas.openxmlformats.org/officeDocument/2006/relationships/slideLayout" Target="../slideLayouts/slideLayout13.xml"/><Relationship Id="rId4" Type="http://schemas.openxmlformats.org/officeDocument/2006/relationships/tags" Target="../tags/tag171.xml"/></Relationships>
</file>

<file path=ppt/slides/_rels/slide18.xml.rels><?xml version="1.0" encoding="UTF-8" standalone="yes"?>
<Relationships xmlns="http://schemas.openxmlformats.org/package/2006/relationships"><Relationship Id="rId8" Type="http://schemas.openxmlformats.org/officeDocument/2006/relationships/tags" Target="../tags/tag179.xml"/><Relationship Id="rId3" Type="http://schemas.openxmlformats.org/officeDocument/2006/relationships/tags" Target="../tags/tag174.xml"/><Relationship Id="rId7" Type="http://schemas.openxmlformats.org/officeDocument/2006/relationships/tags" Target="../tags/tag178.xml"/><Relationship Id="rId12" Type="http://schemas.openxmlformats.org/officeDocument/2006/relationships/image" Target="../media/image14.png"/><Relationship Id="rId2" Type="http://schemas.openxmlformats.org/officeDocument/2006/relationships/tags" Target="../tags/tag173.xml"/><Relationship Id="rId1" Type="http://schemas.openxmlformats.org/officeDocument/2006/relationships/tags" Target="../tags/tag172.xml"/><Relationship Id="rId6" Type="http://schemas.openxmlformats.org/officeDocument/2006/relationships/tags" Target="../tags/tag177.xml"/><Relationship Id="rId11" Type="http://schemas.openxmlformats.org/officeDocument/2006/relationships/slideLayout" Target="../slideLayouts/slideLayout7.xml"/><Relationship Id="rId5" Type="http://schemas.openxmlformats.org/officeDocument/2006/relationships/tags" Target="../tags/tag176.xml"/><Relationship Id="rId10" Type="http://schemas.openxmlformats.org/officeDocument/2006/relationships/tags" Target="../tags/tag181.xml"/><Relationship Id="rId4" Type="http://schemas.openxmlformats.org/officeDocument/2006/relationships/tags" Target="../tags/tag175.xml"/><Relationship Id="rId9" Type="http://schemas.openxmlformats.org/officeDocument/2006/relationships/tags" Target="../tags/tag180.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8" Type="http://schemas.openxmlformats.org/officeDocument/2006/relationships/tags" Target="../tags/tag189.xml"/><Relationship Id="rId13" Type="http://schemas.openxmlformats.org/officeDocument/2006/relationships/slideLayout" Target="../slideLayouts/slideLayout7.xml"/><Relationship Id="rId3" Type="http://schemas.openxmlformats.org/officeDocument/2006/relationships/tags" Target="../tags/tag184.xml"/><Relationship Id="rId7" Type="http://schemas.openxmlformats.org/officeDocument/2006/relationships/tags" Target="../tags/tag188.xml"/><Relationship Id="rId12" Type="http://schemas.openxmlformats.org/officeDocument/2006/relationships/tags" Target="../tags/tag193.xml"/><Relationship Id="rId2" Type="http://schemas.openxmlformats.org/officeDocument/2006/relationships/tags" Target="../tags/tag183.xml"/><Relationship Id="rId1" Type="http://schemas.openxmlformats.org/officeDocument/2006/relationships/tags" Target="../tags/tag182.xml"/><Relationship Id="rId6" Type="http://schemas.openxmlformats.org/officeDocument/2006/relationships/tags" Target="../tags/tag187.xml"/><Relationship Id="rId11" Type="http://schemas.openxmlformats.org/officeDocument/2006/relationships/tags" Target="../tags/tag192.xml"/><Relationship Id="rId5" Type="http://schemas.openxmlformats.org/officeDocument/2006/relationships/tags" Target="../tags/tag186.xml"/><Relationship Id="rId10" Type="http://schemas.openxmlformats.org/officeDocument/2006/relationships/tags" Target="../tags/tag191.xml"/><Relationship Id="rId4" Type="http://schemas.openxmlformats.org/officeDocument/2006/relationships/tags" Target="../tags/tag185.xml"/><Relationship Id="rId9" Type="http://schemas.openxmlformats.org/officeDocument/2006/relationships/tags" Target="../tags/tag190.xml"/><Relationship Id="rId14" Type="http://schemas.openxmlformats.org/officeDocument/2006/relationships/image" Target="../media/image19.png"/></Relationships>
</file>

<file path=ppt/slides/_rels/slide2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8" Type="http://schemas.openxmlformats.org/officeDocument/2006/relationships/tags" Target="../tags/tag201.xml"/><Relationship Id="rId3" Type="http://schemas.openxmlformats.org/officeDocument/2006/relationships/tags" Target="../tags/tag196.xml"/><Relationship Id="rId7" Type="http://schemas.openxmlformats.org/officeDocument/2006/relationships/tags" Target="../tags/tag200.xml"/><Relationship Id="rId12" Type="http://schemas.openxmlformats.org/officeDocument/2006/relationships/image" Target="../media/image21.png"/><Relationship Id="rId2" Type="http://schemas.openxmlformats.org/officeDocument/2006/relationships/tags" Target="../tags/tag195.xml"/><Relationship Id="rId1" Type="http://schemas.openxmlformats.org/officeDocument/2006/relationships/tags" Target="../tags/tag194.xml"/><Relationship Id="rId6" Type="http://schemas.openxmlformats.org/officeDocument/2006/relationships/tags" Target="../tags/tag199.xml"/><Relationship Id="rId11" Type="http://schemas.openxmlformats.org/officeDocument/2006/relationships/slideLayout" Target="../slideLayouts/slideLayout7.xml"/><Relationship Id="rId5" Type="http://schemas.openxmlformats.org/officeDocument/2006/relationships/tags" Target="../tags/tag198.xml"/><Relationship Id="rId10" Type="http://schemas.openxmlformats.org/officeDocument/2006/relationships/tags" Target="../tags/tag203.xml"/><Relationship Id="rId4" Type="http://schemas.openxmlformats.org/officeDocument/2006/relationships/tags" Target="../tags/tag197.xml"/><Relationship Id="rId9" Type="http://schemas.openxmlformats.org/officeDocument/2006/relationships/tags" Target="../tags/tag20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8" Type="http://schemas.openxmlformats.org/officeDocument/2006/relationships/tags" Target="../tags/tag211.xml"/><Relationship Id="rId3" Type="http://schemas.openxmlformats.org/officeDocument/2006/relationships/tags" Target="../tags/tag206.xml"/><Relationship Id="rId7" Type="http://schemas.openxmlformats.org/officeDocument/2006/relationships/tags" Target="../tags/tag210.xml"/><Relationship Id="rId2" Type="http://schemas.openxmlformats.org/officeDocument/2006/relationships/tags" Target="../tags/tag205.xml"/><Relationship Id="rId1" Type="http://schemas.openxmlformats.org/officeDocument/2006/relationships/tags" Target="../tags/tag204.xml"/><Relationship Id="rId6" Type="http://schemas.openxmlformats.org/officeDocument/2006/relationships/tags" Target="../tags/tag209.xml"/><Relationship Id="rId11" Type="http://schemas.openxmlformats.org/officeDocument/2006/relationships/image" Target="../media/image23.png"/><Relationship Id="rId5" Type="http://schemas.openxmlformats.org/officeDocument/2006/relationships/tags" Target="../tags/tag208.xml"/><Relationship Id="rId10" Type="http://schemas.openxmlformats.org/officeDocument/2006/relationships/image" Target="../media/image22.png"/><Relationship Id="rId4" Type="http://schemas.openxmlformats.org/officeDocument/2006/relationships/tags" Target="../tags/tag207.xml"/><Relationship Id="rId9"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control" Target="../activeX/activeX1.xml"/><Relationship Id="rId1" Type="http://schemas.openxmlformats.org/officeDocument/2006/relationships/vmlDrawing" Target="../drawings/vmlDrawing1.vml"/><Relationship Id="rId4" Type="http://schemas.openxmlformats.org/officeDocument/2006/relationships/image" Target="../media/image24.wmf"/></Relationships>
</file>

<file path=ppt/slides/_rels/slide29.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tags" Target="../tags/tag213.xml"/><Relationship Id="rId7" Type="http://schemas.openxmlformats.org/officeDocument/2006/relationships/oleObject" Target="../embeddings/oleObject1.bin"/><Relationship Id="rId2" Type="http://schemas.openxmlformats.org/officeDocument/2006/relationships/tags" Target="../tags/tag212.xml"/><Relationship Id="rId1" Type="http://schemas.openxmlformats.org/officeDocument/2006/relationships/vmlDrawing" Target="../drawings/vmlDrawing2.vml"/><Relationship Id="rId6" Type="http://schemas.openxmlformats.org/officeDocument/2006/relationships/slideLayout" Target="../slideLayouts/slideLayout7.xml"/><Relationship Id="rId5" Type="http://schemas.openxmlformats.org/officeDocument/2006/relationships/tags" Target="../tags/tag215.xml"/><Relationship Id="rId4" Type="http://schemas.openxmlformats.org/officeDocument/2006/relationships/tags" Target="../tags/tag214.xml"/></Relationships>
</file>

<file path=ppt/slides/_rels/slide3.xml.rels><?xml version="1.0" encoding="UTF-8" standalone="yes"?>
<Relationships xmlns="http://schemas.openxmlformats.org/package/2006/relationships"><Relationship Id="rId8" Type="http://schemas.openxmlformats.org/officeDocument/2006/relationships/tags" Target="../tags/tag14.xml"/><Relationship Id="rId13" Type="http://schemas.openxmlformats.org/officeDocument/2006/relationships/image" Target="../media/image2.png"/><Relationship Id="rId3" Type="http://schemas.openxmlformats.org/officeDocument/2006/relationships/tags" Target="../tags/tag9.xml"/><Relationship Id="rId7" Type="http://schemas.openxmlformats.org/officeDocument/2006/relationships/tags" Target="../tags/tag13.xml"/><Relationship Id="rId12" Type="http://schemas.openxmlformats.org/officeDocument/2006/relationships/slideLayout" Target="../slideLayouts/slideLayout7.xml"/><Relationship Id="rId2" Type="http://schemas.openxmlformats.org/officeDocument/2006/relationships/tags" Target="../tags/tag8.xml"/><Relationship Id="rId1" Type="http://schemas.openxmlformats.org/officeDocument/2006/relationships/video" Target="file:///C:\WINDOWS\Desktop\&#20013;&#22269;&#30340;&#27827;&#27969;\2.avi" TargetMode="External"/><Relationship Id="rId6" Type="http://schemas.openxmlformats.org/officeDocument/2006/relationships/tags" Target="../tags/tag12.xml"/><Relationship Id="rId11" Type="http://schemas.openxmlformats.org/officeDocument/2006/relationships/tags" Target="../tags/tag17.xml"/><Relationship Id="rId5" Type="http://schemas.openxmlformats.org/officeDocument/2006/relationships/tags" Target="../tags/tag11.xml"/><Relationship Id="rId10" Type="http://schemas.openxmlformats.org/officeDocument/2006/relationships/tags" Target="../tags/tag16.xml"/><Relationship Id="rId4" Type="http://schemas.openxmlformats.org/officeDocument/2006/relationships/tags" Target="../tags/tag10.xml"/><Relationship Id="rId9" Type="http://schemas.openxmlformats.org/officeDocument/2006/relationships/tags" Target="../tags/tag15.xml"/></Relationships>
</file>

<file path=ppt/slides/_rels/slide30.xml.rels><?xml version="1.0" encoding="UTF-8" standalone="yes"?>
<Relationships xmlns="http://schemas.openxmlformats.org/package/2006/relationships"><Relationship Id="rId8" Type="http://schemas.openxmlformats.org/officeDocument/2006/relationships/tags" Target="../tags/tag223.xml"/><Relationship Id="rId3" Type="http://schemas.openxmlformats.org/officeDocument/2006/relationships/tags" Target="../tags/tag218.xml"/><Relationship Id="rId7" Type="http://schemas.openxmlformats.org/officeDocument/2006/relationships/tags" Target="../tags/tag222.xml"/><Relationship Id="rId2" Type="http://schemas.openxmlformats.org/officeDocument/2006/relationships/tags" Target="../tags/tag217.xml"/><Relationship Id="rId1" Type="http://schemas.openxmlformats.org/officeDocument/2006/relationships/tags" Target="../tags/tag216.xml"/><Relationship Id="rId6" Type="http://schemas.openxmlformats.org/officeDocument/2006/relationships/tags" Target="../tags/tag221.xml"/><Relationship Id="rId5" Type="http://schemas.openxmlformats.org/officeDocument/2006/relationships/tags" Target="../tags/tag220.xml"/><Relationship Id="rId10" Type="http://schemas.openxmlformats.org/officeDocument/2006/relationships/image" Target="../media/image22.png"/><Relationship Id="rId4" Type="http://schemas.openxmlformats.org/officeDocument/2006/relationships/tags" Target="../tags/tag219.xml"/><Relationship Id="rId9"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slideLayout" Target="../slideLayouts/slideLayout7.xml"/><Relationship Id="rId1" Type="http://schemas.openxmlformats.org/officeDocument/2006/relationships/tags" Target="../tags/tag224.xml"/></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slideLayout" Target="../slideLayouts/slideLayout2.xml"/><Relationship Id="rId1" Type="http://schemas.openxmlformats.org/officeDocument/2006/relationships/tags" Target="../tags/tag225.xml"/><Relationship Id="rId4" Type="http://schemas.openxmlformats.org/officeDocument/2006/relationships/image" Target="../media/image28.png"/></Relationships>
</file>

<file path=ppt/slides/_rels/slide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slideLayout" Target="../slideLayouts/slideLayout2.xml"/><Relationship Id="rId1" Type="http://schemas.openxmlformats.org/officeDocument/2006/relationships/tags" Target="../tags/tag226.xml"/></Relationships>
</file>

<file path=ppt/slides/_rels/slide3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slideLayout" Target="../slideLayouts/slideLayout2.xml"/><Relationship Id="rId1" Type="http://schemas.openxmlformats.org/officeDocument/2006/relationships/tags" Target="../tags/tag22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3" Type="http://schemas.openxmlformats.org/officeDocument/2006/relationships/tags" Target="../tags/tag30.xml"/><Relationship Id="rId18" Type="http://schemas.openxmlformats.org/officeDocument/2006/relationships/tags" Target="../tags/tag35.xml"/><Relationship Id="rId26" Type="http://schemas.openxmlformats.org/officeDocument/2006/relationships/tags" Target="../tags/tag43.xml"/><Relationship Id="rId39" Type="http://schemas.openxmlformats.org/officeDocument/2006/relationships/tags" Target="../tags/tag56.xml"/><Relationship Id="rId3" Type="http://schemas.openxmlformats.org/officeDocument/2006/relationships/tags" Target="../tags/tag20.xml"/><Relationship Id="rId21" Type="http://schemas.openxmlformats.org/officeDocument/2006/relationships/tags" Target="../tags/tag38.xml"/><Relationship Id="rId34" Type="http://schemas.openxmlformats.org/officeDocument/2006/relationships/tags" Target="../tags/tag51.xml"/><Relationship Id="rId42" Type="http://schemas.openxmlformats.org/officeDocument/2006/relationships/tags" Target="../tags/tag59.xml"/><Relationship Id="rId47" Type="http://schemas.openxmlformats.org/officeDocument/2006/relationships/tags" Target="../tags/tag64.xml"/><Relationship Id="rId50" Type="http://schemas.openxmlformats.org/officeDocument/2006/relationships/tags" Target="../tags/tag67.xml"/><Relationship Id="rId7" Type="http://schemas.openxmlformats.org/officeDocument/2006/relationships/tags" Target="../tags/tag24.xml"/><Relationship Id="rId12" Type="http://schemas.openxmlformats.org/officeDocument/2006/relationships/tags" Target="../tags/tag29.xml"/><Relationship Id="rId17" Type="http://schemas.openxmlformats.org/officeDocument/2006/relationships/tags" Target="../tags/tag34.xml"/><Relationship Id="rId25" Type="http://schemas.openxmlformats.org/officeDocument/2006/relationships/tags" Target="../tags/tag42.xml"/><Relationship Id="rId33" Type="http://schemas.openxmlformats.org/officeDocument/2006/relationships/tags" Target="../tags/tag50.xml"/><Relationship Id="rId38" Type="http://schemas.openxmlformats.org/officeDocument/2006/relationships/tags" Target="../tags/tag55.xml"/><Relationship Id="rId46" Type="http://schemas.openxmlformats.org/officeDocument/2006/relationships/tags" Target="../tags/tag63.xml"/><Relationship Id="rId2" Type="http://schemas.openxmlformats.org/officeDocument/2006/relationships/tags" Target="../tags/tag19.xml"/><Relationship Id="rId16" Type="http://schemas.openxmlformats.org/officeDocument/2006/relationships/tags" Target="../tags/tag33.xml"/><Relationship Id="rId20" Type="http://schemas.openxmlformats.org/officeDocument/2006/relationships/tags" Target="../tags/tag37.xml"/><Relationship Id="rId29" Type="http://schemas.openxmlformats.org/officeDocument/2006/relationships/tags" Target="../tags/tag46.xml"/><Relationship Id="rId41" Type="http://schemas.openxmlformats.org/officeDocument/2006/relationships/tags" Target="../tags/tag58.xml"/><Relationship Id="rId1" Type="http://schemas.openxmlformats.org/officeDocument/2006/relationships/tags" Target="../tags/tag18.xml"/><Relationship Id="rId6" Type="http://schemas.openxmlformats.org/officeDocument/2006/relationships/tags" Target="../tags/tag23.xml"/><Relationship Id="rId11" Type="http://schemas.openxmlformats.org/officeDocument/2006/relationships/tags" Target="../tags/tag28.xml"/><Relationship Id="rId24" Type="http://schemas.openxmlformats.org/officeDocument/2006/relationships/tags" Target="../tags/tag41.xml"/><Relationship Id="rId32" Type="http://schemas.openxmlformats.org/officeDocument/2006/relationships/tags" Target="../tags/tag49.xml"/><Relationship Id="rId37" Type="http://schemas.openxmlformats.org/officeDocument/2006/relationships/tags" Target="../tags/tag54.xml"/><Relationship Id="rId40" Type="http://schemas.openxmlformats.org/officeDocument/2006/relationships/tags" Target="../tags/tag57.xml"/><Relationship Id="rId45" Type="http://schemas.openxmlformats.org/officeDocument/2006/relationships/tags" Target="../tags/tag62.xml"/><Relationship Id="rId5" Type="http://schemas.openxmlformats.org/officeDocument/2006/relationships/tags" Target="../tags/tag22.xml"/><Relationship Id="rId15" Type="http://schemas.openxmlformats.org/officeDocument/2006/relationships/tags" Target="../tags/tag32.xml"/><Relationship Id="rId23" Type="http://schemas.openxmlformats.org/officeDocument/2006/relationships/tags" Target="../tags/tag40.xml"/><Relationship Id="rId28" Type="http://schemas.openxmlformats.org/officeDocument/2006/relationships/tags" Target="../tags/tag45.xml"/><Relationship Id="rId36" Type="http://schemas.openxmlformats.org/officeDocument/2006/relationships/tags" Target="../tags/tag53.xml"/><Relationship Id="rId49" Type="http://schemas.openxmlformats.org/officeDocument/2006/relationships/tags" Target="../tags/tag66.xml"/><Relationship Id="rId10" Type="http://schemas.openxmlformats.org/officeDocument/2006/relationships/tags" Target="../tags/tag27.xml"/><Relationship Id="rId19" Type="http://schemas.openxmlformats.org/officeDocument/2006/relationships/tags" Target="../tags/tag36.xml"/><Relationship Id="rId31" Type="http://schemas.openxmlformats.org/officeDocument/2006/relationships/tags" Target="../tags/tag48.xml"/><Relationship Id="rId44" Type="http://schemas.openxmlformats.org/officeDocument/2006/relationships/tags" Target="../tags/tag61.xml"/><Relationship Id="rId52" Type="http://schemas.openxmlformats.org/officeDocument/2006/relationships/slideLayout" Target="../slideLayouts/slideLayout7.xml"/><Relationship Id="rId4" Type="http://schemas.openxmlformats.org/officeDocument/2006/relationships/tags" Target="../tags/tag21.xml"/><Relationship Id="rId9" Type="http://schemas.openxmlformats.org/officeDocument/2006/relationships/tags" Target="../tags/tag26.xml"/><Relationship Id="rId14" Type="http://schemas.openxmlformats.org/officeDocument/2006/relationships/tags" Target="../tags/tag31.xml"/><Relationship Id="rId22" Type="http://schemas.openxmlformats.org/officeDocument/2006/relationships/tags" Target="../tags/tag39.xml"/><Relationship Id="rId27" Type="http://schemas.openxmlformats.org/officeDocument/2006/relationships/tags" Target="../tags/tag44.xml"/><Relationship Id="rId30" Type="http://schemas.openxmlformats.org/officeDocument/2006/relationships/tags" Target="../tags/tag47.xml"/><Relationship Id="rId35" Type="http://schemas.openxmlformats.org/officeDocument/2006/relationships/tags" Target="../tags/tag52.xml"/><Relationship Id="rId43" Type="http://schemas.openxmlformats.org/officeDocument/2006/relationships/tags" Target="../tags/tag60.xml"/><Relationship Id="rId48" Type="http://schemas.openxmlformats.org/officeDocument/2006/relationships/tags" Target="../tags/tag65.xml"/><Relationship Id="rId8" Type="http://schemas.openxmlformats.org/officeDocument/2006/relationships/tags" Target="../tags/tag25.xml"/><Relationship Id="rId51" Type="http://schemas.openxmlformats.org/officeDocument/2006/relationships/tags" Target="../tags/tag68.xml"/></Relationships>
</file>

<file path=ppt/slides/_rels/slide40.xml.rels><?xml version="1.0" encoding="UTF-8" standalone="yes"?>
<Relationships xmlns="http://schemas.openxmlformats.org/package/2006/relationships"><Relationship Id="rId3" Type="http://schemas.openxmlformats.org/officeDocument/2006/relationships/tags" Target="../tags/tag230.xml"/><Relationship Id="rId2" Type="http://schemas.openxmlformats.org/officeDocument/2006/relationships/tags" Target="../tags/tag229.xml"/><Relationship Id="rId1" Type="http://schemas.openxmlformats.org/officeDocument/2006/relationships/tags" Target="../tags/tag228.xml"/><Relationship Id="rId5" Type="http://schemas.openxmlformats.org/officeDocument/2006/relationships/slideLayout" Target="../slideLayouts/slideLayout7.xml"/><Relationship Id="rId4" Type="http://schemas.openxmlformats.org/officeDocument/2006/relationships/tags" Target="../tags/tag23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tags" Target="../tags/tag234.xml"/><Relationship Id="rId2" Type="http://schemas.openxmlformats.org/officeDocument/2006/relationships/tags" Target="../tags/tag233.xml"/><Relationship Id="rId1" Type="http://schemas.openxmlformats.org/officeDocument/2006/relationships/tags" Target="../tags/tag232.xml"/><Relationship Id="rId5" Type="http://schemas.openxmlformats.org/officeDocument/2006/relationships/slideLayout" Target="../slideLayouts/slideLayout7.xml"/><Relationship Id="rId4" Type="http://schemas.openxmlformats.org/officeDocument/2006/relationships/tags" Target="../tags/tag235.xml"/></Relationships>
</file>

<file path=ppt/slides/_rels/slide43.xml.rels><?xml version="1.0" encoding="UTF-8" standalone="yes"?>
<Relationships xmlns="http://schemas.openxmlformats.org/package/2006/relationships"><Relationship Id="rId3" Type="http://schemas.openxmlformats.org/officeDocument/2006/relationships/tags" Target="../tags/tag238.xml"/><Relationship Id="rId2" Type="http://schemas.openxmlformats.org/officeDocument/2006/relationships/tags" Target="../tags/tag237.xml"/><Relationship Id="rId1" Type="http://schemas.openxmlformats.org/officeDocument/2006/relationships/tags" Target="../tags/tag236.xml"/><Relationship Id="rId6" Type="http://schemas.openxmlformats.org/officeDocument/2006/relationships/image" Target="../media/image35.jpeg"/><Relationship Id="rId5" Type="http://schemas.openxmlformats.org/officeDocument/2006/relationships/slideLayout" Target="../slideLayouts/slideLayout7.xml"/><Relationship Id="rId4" Type="http://schemas.openxmlformats.org/officeDocument/2006/relationships/tags" Target="../tags/tag239.xml"/></Relationships>
</file>

<file path=ppt/slides/_rels/slide44.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tags" Target="../tags/tag242.xml"/><Relationship Id="rId2" Type="http://schemas.openxmlformats.org/officeDocument/2006/relationships/tags" Target="../tags/tag241.xml"/><Relationship Id="rId1" Type="http://schemas.openxmlformats.org/officeDocument/2006/relationships/tags" Target="../tags/tag240.xml"/><Relationship Id="rId5" Type="http://schemas.openxmlformats.org/officeDocument/2006/relationships/slideLayout" Target="../slideLayouts/slideLayout7.xml"/><Relationship Id="rId4" Type="http://schemas.openxmlformats.org/officeDocument/2006/relationships/tags" Target="../tags/tag243.xml"/></Relationships>
</file>

<file path=ppt/slides/_rels/slide47.xml.rels><?xml version="1.0" encoding="UTF-8" standalone="yes"?>
<Relationships xmlns="http://schemas.openxmlformats.org/package/2006/relationships"><Relationship Id="rId3" Type="http://schemas.openxmlformats.org/officeDocument/2006/relationships/tags" Target="../tags/tag246.xml"/><Relationship Id="rId2" Type="http://schemas.openxmlformats.org/officeDocument/2006/relationships/tags" Target="../tags/tag245.xml"/><Relationship Id="rId1" Type="http://schemas.openxmlformats.org/officeDocument/2006/relationships/tags" Target="../tags/tag244.xml"/><Relationship Id="rId6" Type="http://schemas.openxmlformats.org/officeDocument/2006/relationships/image" Target="../media/image35.jpeg"/><Relationship Id="rId5" Type="http://schemas.openxmlformats.org/officeDocument/2006/relationships/slideLayout" Target="../slideLayouts/slideLayout7.xml"/><Relationship Id="rId4" Type="http://schemas.openxmlformats.org/officeDocument/2006/relationships/tags" Target="../tags/tag247.xml"/></Relationships>
</file>

<file path=ppt/slides/_rels/slide48.xml.rels><?xml version="1.0" encoding="UTF-8" standalone="yes"?>
<Relationships xmlns="http://schemas.openxmlformats.org/package/2006/relationships"><Relationship Id="rId8" Type="http://schemas.openxmlformats.org/officeDocument/2006/relationships/slide" Target="slide110.xml"/><Relationship Id="rId3" Type="http://schemas.openxmlformats.org/officeDocument/2006/relationships/tags" Target="../tags/tag250.xml"/><Relationship Id="rId7" Type="http://schemas.openxmlformats.org/officeDocument/2006/relationships/slide" Target="slide109.xml"/><Relationship Id="rId2" Type="http://schemas.openxmlformats.org/officeDocument/2006/relationships/tags" Target="../tags/tag249.xml"/><Relationship Id="rId1" Type="http://schemas.openxmlformats.org/officeDocument/2006/relationships/tags" Target="../tags/tag248.xml"/><Relationship Id="rId6" Type="http://schemas.openxmlformats.org/officeDocument/2006/relationships/slide" Target="slide106.xml"/><Relationship Id="rId5" Type="http://schemas.openxmlformats.org/officeDocument/2006/relationships/slideLayout" Target="../slideLayouts/slideLayout7.xml"/><Relationship Id="rId4" Type="http://schemas.openxmlformats.org/officeDocument/2006/relationships/tags" Target="../tags/tag251.xml"/></Relationships>
</file>

<file path=ppt/slides/_rels/slide49.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tags" Target="../tags/tag254.xml"/><Relationship Id="rId7" Type="http://schemas.openxmlformats.org/officeDocument/2006/relationships/slide" Target="slide112.xml"/><Relationship Id="rId2" Type="http://schemas.openxmlformats.org/officeDocument/2006/relationships/tags" Target="../tags/tag253.xml"/><Relationship Id="rId1" Type="http://schemas.openxmlformats.org/officeDocument/2006/relationships/tags" Target="../tags/tag252.xml"/><Relationship Id="rId6" Type="http://schemas.openxmlformats.org/officeDocument/2006/relationships/notesSlide" Target="../notesSlides/notesSlide4.xml"/><Relationship Id="rId5" Type="http://schemas.openxmlformats.org/officeDocument/2006/relationships/slideLayout" Target="../slideLayouts/slideLayout7.xml"/><Relationship Id="rId4" Type="http://schemas.openxmlformats.org/officeDocument/2006/relationships/tags" Target="../tags/tag255.xml"/></Relationships>
</file>

<file path=ppt/slides/_rels/slide5.xml.rels><?xml version="1.0" encoding="UTF-8" standalone="yes"?>
<Relationships xmlns="http://schemas.openxmlformats.org/package/2006/relationships"><Relationship Id="rId3" Type="http://schemas.openxmlformats.org/officeDocument/2006/relationships/tags" Target="../tags/tag71.xml"/><Relationship Id="rId7" Type="http://schemas.microsoft.com/office/2007/relationships/hdphoto" Target="../media/hdphoto1.wdp"/><Relationship Id="rId2" Type="http://schemas.openxmlformats.org/officeDocument/2006/relationships/tags" Target="../tags/tag70.xml"/><Relationship Id="rId1" Type="http://schemas.openxmlformats.org/officeDocument/2006/relationships/tags" Target="../tags/tag69.xml"/><Relationship Id="rId6" Type="http://schemas.openxmlformats.org/officeDocument/2006/relationships/image" Target="../media/image3.png"/><Relationship Id="rId5" Type="http://schemas.openxmlformats.org/officeDocument/2006/relationships/slideLayout" Target="../slideLayouts/slideLayout2.xml"/><Relationship Id="rId4" Type="http://schemas.openxmlformats.org/officeDocument/2006/relationships/tags" Target="../tags/tag72.xml"/></Relationships>
</file>

<file path=ppt/slides/_rels/slide50.xml.rels><?xml version="1.0" encoding="UTF-8" standalone="yes"?>
<Relationships xmlns="http://schemas.openxmlformats.org/package/2006/relationships"><Relationship Id="rId3" Type="http://schemas.openxmlformats.org/officeDocument/2006/relationships/tags" Target="../tags/tag258.xml"/><Relationship Id="rId2" Type="http://schemas.openxmlformats.org/officeDocument/2006/relationships/tags" Target="../tags/tag257.xml"/><Relationship Id="rId1" Type="http://schemas.openxmlformats.org/officeDocument/2006/relationships/tags" Target="../tags/tag256.xml"/><Relationship Id="rId6" Type="http://schemas.openxmlformats.org/officeDocument/2006/relationships/image" Target="../media/image38.png"/><Relationship Id="rId5" Type="http://schemas.openxmlformats.org/officeDocument/2006/relationships/slideLayout" Target="../slideLayouts/slideLayout7.xml"/><Relationship Id="rId4" Type="http://schemas.openxmlformats.org/officeDocument/2006/relationships/tags" Target="../tags/tag259.xml"/></Relationships>
</file>

<file path=ppt/slides/_rels/slide5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9.jpe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tags" Target="../tags/tag262.xml"/><Relationship Id="rId7" Type="http://schemas.openxmlformats.org/officeDocument/2006/relationships/slideLayout" Target="../slideLayouts/slideLayout7.xml"/><Relationship Id="rId2" Type="http://schemas.openxmlformats.org/officeDocument/2006/relationships/tags" Target="../tags/tag261.xml"/><Relationship Id="rId1" Type="http://schemas.openxmlformats.org/officeDocument/2006/relationships/tags" Target="../tags/tag260.xml"/><Relationship Id="rId6" Type="http://schemas.openxmlformats.org/officeDocument/2006/relationships/tags" Target="../tags/tag265.xml"/><Relationship Id="rId5" Type="http://schemas.openxmlformats.org/officeDocument/2006/relationships/tags" Target="../tags/tag264.xml"/><Relationship Id="rId4" Type="http://schemas.openxmlformats.org/officeDocument/2006/relationships/tags" Target="../tags/tag263.xml"/></Relationships>
</file>

<file path=ppt/slides/_rels/slide53.xml.rels><?xml version="1.0" encoding="UTF-8" standalone="yes"?>
<Relationships xmlns="http://schemas.openxmlformats.org/package/2006/relationships"><Relationship Id="rId8" Type="http://schemas.openxmlformats.org/officeDocument/2006/relationships/tags" Target="../tags/tag273.xml"/><Relationship Id="rId13" Type="http://schemas.openxmlformats.org/officeDocument/2006/relationships/tags" Target="../tags/tag278.xml"/><Relationship Id="rId18" Type="http://schemas.openxmlformats.org/officeDocument/2006/relationships/tags" Target="../tags/tag283.xml"/><Relationship Id="rId26" Type="http://schemas.openxmlformats.org/officeDocument/2006/relationships/slideLayout" Target="../slideLayouts/slideLayout7.xml"/><Relationship Id="rId3" Type="http://schemas.openxmlformats.org/officeDocument/2006/relationships/tags" Target="../tags/tag268.xml"/><Relationship Id="rId21" Type="http://schemas.openxmlformats.org/officeDocument/2006/relationships/tags" Target="../tags/tag286.xml"/><Relationship Id="rId7" Type="http://schemas.openxmlformats.org/officeDocument/2006/relationships/tags" Target="../tags/tag272.xml"/><Relationship Id="rId12" Type="http://schemas.openxmlformats.org/officeDocument/2006/relationships/tags" Target="../tags/tag277.xml"/><Relationship Id="rId17" Type="http://schemas.openxmlformats.org/officeDocument/2006/relationships/tags" Target="../tags/tag282.xml"/><Relationship Id="rId25" Type="http://schemas.openxmlformats.org/officeDocument/2006/relationships/tags" Target="../tags/tag290.xml"/><Relationship Id="rId2" Type="http://schemas.openxmlformats.org/officeDocument/2006/relationships/tags" Target="../tags/tag267.xml"/><Relationship Id="rId16" Type="http://schemas.openxmlformats.org/officeDocument/2006/relationships/tags" Target="../tags/tag281.xml"/><Relationship Id="rId20" Type="http://schemas.openxmlformats.org/officeDocument/2006/relationships/tags" Target="../tags/tag285.xml"/><Relationship Id="rId29" Type="http://schemas.openxmlformats.org/officeDocument/2006/relationships/image" Target="../media/image43.png"/><Relationship Id="rId1" Type="http://schemas.openxmlformats.org/officeDocument/2006/relationships/tags" Target="../tags/tag266.xml"/><Relationship Id="rId6" Type="http://schemas.openxmlformats.org/officeDocument/2006/relationships/tags" Target="../tags/tag271.xml"/><Relationship Id="rId11" Type="http://schemas.openxmlformats.org/officeDocument/2006/relationships/tags" Target="../tags/tag276.xml"/><Relationship Id="rId24" Type="http://schemas.openxmlformats.org/officeDocument/2006/relationships/tags" Target="../tags/tag289.xml"/><Relationship Id="rId32" Type="http://schemas.openxmlformats.org/officeDocument/2006/relationships/image" Target="../media/image46.png"/><Relationship Id="rId5" Type="http://schemas.openxmlformats.org/officeDocument/2006/relationships/tags" Target="../tags/tag270.xml"/><Relationship Id="rId15" Type="http://schemas.openxmlformats.org/officeDocument/2006/relationships/tags" Target="../tags/tag280.xml"/><Relationship Id="rId23" Type="http://schemas.openxmlformats.org/officeDocument/2006/relationships/tags" Target="../tags/tag288.xml"/><Relationship Id="rId28" Type="http://schemas.openxmlformats.org/officeDocument/2006/relationships/image" Target="../media/image42.png"/><Relationship Id="rId10" Type="http://schemas.openxmlformats.org/officeDocument/2006/relationships/tags" Target="../tags/tag275.xml"/><Relationship Id="rId19" Type="http://schemas.openxmlformats.org/officeDocument/2006/relationships/tags" Target="../tags/tag284.xml"/><Relationship Id="rId31" Type="http://schemas.openxmlformats.org/officeDocument/2006/relationships/image" Target="../media/image45.png"/><Relationship Id="rId4" Type="http://schemas.openxmlformats.org/officeDocument/2006/relationships/tags" Target="../tags/tag269.xml"/><Relationship Id="rId9" Type="http://schemas.openxmlformats.org/officeDocument/2006/relationships/tags" Target="../tags/tag274.xml"/><Relationship Id="rId14" Type="http://schemas.openxmlformats.org/officeDocument/2006/relationships/tags" Target="../tags/tag279.xml"/><Relationship Id="rId22" Type="http://schemas.openxmlformats.org/officeDocument/2006/relationships/tags" Target="../tags/tag287.xml"/><Relationship Id="rId27" Type="http://schemas.openxmlformats.org/officeDocument/2006/relationships/image" Target="../media/image41.jpeg"/><Relationship Id="rId30" Type="http://schemas.openxmlformats.org/officeDocument/2006/relationships/image" Target="../media/image44.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8" Type="http://schemas.openxmlformats.org/officeDocument/2006/relationships/slideLayout" Target="../slideLayouts/slideLayout7.xml"/><Relationship Id="rId3" Type="http://schemas.openxmlformats.org/officeDocument/2006/relationships/tags" Target="../tags/tag293.xml"/><Relationship Id="rId7" Type="http://schemas.openxmlformats.org/officeDocument/2006/relationships/tags" Target="../tags/tag297.xml"/><Relationship Id="rId2" Type="http://schemas.openxmlformats.org/officeDocument/2006/relationships/tags" Target="../tags/tag292.xml"/><Relationship Id="rId1" Type="http://schemas.openxmlformats.org/officeDocument/2006/relationships/tags" Target="../tags/tag291.xml"/><Relationship Id="rId6" Type="http://schemas.openxmlformats.org/officeDocument/2006/relationships/tags" Target="../tags/tag296.xml"/><Relationship Id="rId5" Type="http://schemas.openxmlformats.org/officeDocument/2006/relationships/tags" Target="../tags/tag295.xml"/><Relationship Id="rId4" Type="http://schemas.openxmlformats.org/officeDocument/2006/relationships/tags" Target="../tags/tag294.xml"/><Relationship Id="rId9" Type="http://schemas.openxmlformats.org/officeDocument/2006/relationships/image" Target="../media/image47.png"/></Relationships>
</file>

<file path=ppt/slides/_rels/slide57.xml.rels><?xml version="1.0" encoding="UTF-8" standalone="yes"?>
<Relationships xmlns="http://schemas.openxmlformats.org/package/2006/relationships"><Relationship Id="rId8" Type="http://schemas.openxmlformats.org/officeDocument/2006/relationships/tags" Target="../tags/tag305.xml"/><Relationship Id="rId3" Type="http://schemas.openxmlformats.org/officeDocument/2006/relationships/tags" Target="../tags/tag300.xml"/><Relationship Id="rId7" Type="http://schemas.openxmlformats.org/officeDocument/2006/relationships/tags" Target="../tags/tag304.xml"/><Relationship Id="rId2" Type="http://schemas.openxmlformats.org/officeDocument/2006/relationships/tags" Target="../tags/tag299.xml"/><Relationship Id="rId1" Type="http://schemas.openxmlformats.org/officeDocument/2006/relationships/tags" Target="../tags/tag298.xml"/><Relationship Id="rId6" Type="http://schemas.openxmlformats.org/officeDocument/2006/relationships/tags" Target="../tags/tag303.xml"/><Relationship Id="rId11" Type="http://schemas.openxmlformats.org/officeDocument/2006/relationships/slideLayout" Target="../slideLayouts/slideLayout7.xml"/><Relationship Id="rId5" Type="http://schemas.openxmlformats.org/officeDocument/2006/relationships/tags" Target="../tags/tag302.xml"/><Relationship Id="rId10" Type="http://schemas.openxmlformats.org/officeDocument/2006/relationships/tags" Target="../tags/tag307.xml"/><Relationship Id="rId4" Type="http://schemas.openxmlformats.org/officeDocument/2006/relationships/tags" Target="../tags/tag301.xml"/><Relationship Id="rId9" Type="http://schemas.openxmlformats.org/officeDocument/2006/relationships/tags" Target="../tags/tag306.xml"/></Relationships>
</file>

<file path=ppt/slides/_rels/slide58.xml.rels><?xml version="1.0" encoding="UTF-8" standalone="yes"?>
<Relationships xmlns="http://schemas.openxmlformats.org/package/2006/relationships"><Relationship Id="rId8" Type="http://schemas.openxmlformats.org/officeDocument/2006/relationships/tags" Target="../tags/tag315.xml"/><Relationship Id="rId13" Type="http://schemas.openxmlformats.org/officeDocument/2006/relationships/tags" Target="../tags/tag320.xml"/><Relationship Id="rId18" Type="http://schemas.openxmlformats.org/officeDocument/2006/relationships/tags" Target="../tags/tag325.xml"/><Relationship Id="rId3" Type="http://schemas.openxmlformats.org/officeDocument/2006/relationships/tags" Target="../tags/tag310.xml"/><Relationship Id="rId21" Type="http://schemas.openxmlformats.org/officeDocument/2006/relationships/tags" Target="../tags/tag328.xml"/><Relationship Id="rId7" Type="http://schemas.openxmlformats.org/officeDocument/2006/relationships/tags" Target="../tags/tag314.xml"/><Relationship Id="rId12" Type="http://schemas.openxmlformats.org/officeDocument/2006/relationships/tags" Target="../tags/tag319.xml"/><Relationship Id="rId17" Type="http://schemas.openxmlformats.org/officeDocument/2006/relationships/tags" Target="../tags/tag324.xml"/><Relationship Id="rId2" Type="http://schemas.openxmlformats.org/officeDocument/2006/relationships/tags" Target="../tags/tag309.xml"/><Relationship Id="rId16" Type="http://schemas.openxmlformats.org/officeDocument/2006/relationships/tags" Target="../tags/tag323.xml"/><Relationship Id="rId20" Type="http://schemas.openxmlformats.org/officeDocument/2006/relationships/tags" Target="../tags/tag327.xml"/><Relationship Id="rId1" Type="http://schemas.openxmlformats.org/officeDocument/2006/relationships/tags" Target="../tags/tag308.xml"/><Relationship Id="rId6" Type="http://schemas.openxmlformats.org/officeDocument/2006/relationships/tags" Target="../tags/tag313.xml"/><Relationship Id="rId11" Type="http://schemas.openxmlformats.org/officeDocument/2006/relationships/tags" Target="../tags/tag318.xml"/><Relationship Id="rId5" Type="http://schemas.openxmlformats.org/officeDocument/2006/relationships/tags" Target="../tags/tag312.xml"/><Relationship Id="rId15" Type="http://schemas.openxmlformats.org/officeDocument/2006/relationships/tags" Target="../tags/tag322.xml"/><Relationship Id="rId23" Type="http://schemas.openxmlformats.org/officeDocument/2006/relationships/image" Target="../media/image48.png"/><Relationship Id="rId10" Type="http://schemas.openxmlformats.org/officeDocument/2006/relationships/tags" Target="../tags/tag317.xml"/><Relationship Id="rId19" Type="http://schemas.openxmlformats.org/officeDocument/2006/relationships/tags" Target="../tags/tag326.xml"/><Relationship Id="rId4" Type="http://schemas.openxmlformats.org/officeDocument/2006/relationships/tags" Target="../tags/tag311.xml"/><Relationship Id="rId9" Type="http://schemas.openxmlformats.org/officeDocument/2006/relationships/tags" Target="../tags/tag316.xml"/><Relationship Id="rId14" Type="http://schemas.openxmlformats.org/officeDocument/2006/relationships/tags" Target="../tags/tag321.xml"/><Relationship Id="rId22"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8" Type="http://schemas.openxmlformats.org/officeDocument/2006/relationships/tags" Target="../tags/tag336.xml"/><Relationship Id="rId13" Type="http://schemas.openxmlformats.org/officeDocument/2006/relationships/tags" Target="../tags/tag341.xml"/><Relationship Id="rId18" Type="http://schemas.openxmlformats.org/officeDocument/2006/relationships/slide" Target="slide117.xml"/><Relationship Id="rId3" Type="http://schemas.openxmlformats.org/officeDocument/2006/relationships/tags" Target="../tags/tag331.xml"/><Relationship Id="rId7" Type="http://schemas.openxmlformats.org/officeDocument/2006/relationships/tags" Target="../tags/tag335.xml"/><Relationship Id="rId12" Type="http://schemas.openxmlformats.org/officeDocument/2006/relationships/tags" Target="../tags/tag340.xml"/><Relationship Id="rId17" Type="http://schemas.openxmlformats.org/officeDocument/2006/relationships/slide" Target="slide118.xml"/><Relationship Id="rId2" Type="http://schemas.openxmlformats.org/officeDocument/2006/relationships/tags" Target="../tags/tag330.xml"/><Relationship Id="rId16" Type="http://schemas.openxmlformats.org/officeDocument/2006/relationships/slideLayout" Target="../slideLayouts/slideLayout7.xml"/><Relationship Id="rId1" Type="http://schemas.openxmlformats.org/officeDocument/2006/relationships/tags" Target="../tags/tag329.xml"/><Relationship Id="rId6" Type="http://schemas.openxmlformats.org/officeDocument/2006/relationships/tags" Target="../tags/tag334.xml"/><Relationship Id="rId11" Type="http://schemas.openxmlformats.org/officeDocument/2006/relationships/tags" Target="../tags/tag339.xml"/><Relationship Id="rId5" Type="http://schemas.openxmlformats.org/officeDocument/2006/relationships/tags" Target="../tags/tag333.xml"/><Relationship Id="rId15" Type="http://schemas.openxmlformats.org/officeDocument/2006/relationships/tags" Target="../tags/tag343.xml"/><Relationship Id="rId10" Type="http://schemas.openxmlformats.org/officeDocument/2006/relationships/tags" Target="../tags/tag338.xml"/><Relationship Id="rId4" Type="http://schemas.openxmlformats.org/officeDocument/2006/relationships/tags" Target="../tags/tag332.xml"/><Relationship Id="rId9" Type="http://schemas.openxmlformats.org/officeDocument/2006/relationships/tags" Target="../tags/tag337.xml"/><Relationship Id="rId14" Type="http://schemas.openxmlformats.org/officeDocument/2006/relationships/tags" Target="../tags/tag342.xml"/></Relationships>
</file>

<file path=ppt/slides/_rels/slide6.xml.rels><?xml version="1.0" encoding="UTF-8" standalone="yes"?>
<Relationships xmlns="http://schemas.openxmlformats.org/package/2006/relationships"><Relationship Id="rId8" Type="http://schemas.openxmlformats.org/officeDocument/2006/relationships/tags" Target="../tags/tag80.xml"/><Relationship Id="rId13" Type="http://schemas.microsoft.com/office/2007/relationships/hdphoto" Target="../media/hdphoto1.wdp"/><Relationship Id="rId3" Type="http://schemas.openxmlformats.org/officeDocument/2006/relationships/tags" Target="../tags/tag75.xml"/><Relationship Id="rId7" Type="http://schemas.openxmlformats.org/officeDocument/2006/relationships/tags" Target="../tags/tag79.xml"/><Relationship Id="rId12" Type="http://schemas.openxmlformats.org/officeDocument/2006/relationships/image" Target="../media/image3.png"/><Relationship Id="rId2" Type="http://schemas.openxmlformats.org/officeDocument/2006/relationships/tags" Target="../tags/tag74.xml"/><Relationship Id="rId1" Type="http://schemas.openxmlformats.org/officeDocument/2006/relationships/tags" Target="../tags/tag73.xml"/><Relationship Id="rId6" Type="http://schemas.openxmlformats.org/officeDocument/2006/relationships/tags" Target="../tags/tag78.xml"/><Relationship Id="rId11" Type="http://schemas.openxmlformats.org/officeDocument/2006/relationships/slideLayout" Target="../slideLayouts/slideLayout2.xml"/><Relationship Id="rId5" Type="http://schemas.openxmlformats.org/officeDocument/2006/relationships/tags" Target="../tags/tag77.xml"/><Relationship Id="rId10" Type="http://schemas.openxmlformats.org/officeDocument/2006/relationships/tags" Target="../tags/tag82.xml"/><Relationship Id="rId4" Type="http://schemas.openxmlformats.org/officeDocument/2006/relationships/tags" Target="../tags/tag76.xml"/><Relationship Id="rId9" Type="http://schemas.openxmlformats.org/officeDocument/2006/relationships/tags" Target="../tags/tag81.xml"/></Relationships>
</file>

<file path=ppt/slides/_rels/slide60.xml.rels><?xml version="1.0" encoding="UTF-8" standalone="yes"?>
<Relationships xmlns="http://schemas.openxmlformats.org/package/2006/relationships"><Relationship Id="rId8" Type="http://schemas.openxmlformats.org/officeDocument/2006/relationships/tags" Target="../tags/tag351.xml"/><Relationship Id="rId13" Type="http://schemas.openxmlformats.org/officeDocument/2006/relationships/tags" Target="../tags/tag356.xml"/><Relationship Id="rId3" Type="http://schemas.openxmlformats.org/officeDocument/2006/relationships/tags" Target="../tags/tag346.xml"/><Relationship Id="rId7" Type="http://schemas.openxmlformats.org/officeDocument/2006/relationships/tags" Target="../tags/tag350.xml"/><Relationship Id="rId12" Type="http://schemas.openxmlformats.org/officeDocument/2006/relationships/tags" Target="../tags/tag355.xml"/><Relationship Id="rId2" Type="http://schemas.openxmlformats.org/officeDocument/2006/relationships/tags" Target="../tags/tag345.xml"/><Relationship Id="rId16" Type="http://schemas.openxmlformats.org/officeDocument/2006/relationships/image" Target="../media/image49.jpeg"/><Relationship Id="rId1" Type="http://schemas.openxmlformats.org/officeDocument/2006/relationships/tags" Target="../tags/tag344.xml"/><Relationship Id="rId6" Type="http://schemas.openxmlformats.org/officeDocument/2006/relationships/tags" Target="../tags/tag349.xml"/><Relationship Id="rId11" Type="http://schemas.openxmlformats.org/officeDocument/2006/relationships/tags" Target="../tags/tag354.xml"/><Relationship Id="rId5" Type="http://schemas.openxmlformats.org/officeDocument/2006/relationships/tags" Target="../tags/tag348.xml"/><Relationship Id="rId15" Type="http://schemas.openxmlformats.org/officeDocument/2006/relationships/slideLayout" Target="../slideLayouts/slideLayout7.xml"/><Relationship Id="rId10" Type="http://schemas.openxmlformats.org/officeDocument/2006/relationships/tags" Target="../tags/tag353.xml"/><Relationship Id="rId4" Type="http://schemas.openxmlformats.org/officeDocument/2006/relationships/tags" Target="../tags/tag347.xml"/><Relationship Id="rId9" Type="http://schemas.openxmlformats.org/officeDocument/2006/relationships/tags" Target="../tags/tag352.xml"/><Relationship Id="rId14" Type="http://schemas.openxmlformats.org/officeDocument/2006/relationships/tags" Target="../tags/tag357.xml"/></Relationships>
</file>

<file path=ppt/slides/_rels/slide61.xml.rels><?xml version="1.0" encoding="UTF-8" standalone="yes"?>
<Relationships xmlns="http://schemas.openxmlformats.org/package/2006/relationships"><Relationship Id="rId8" Type="http://schemas.openxmlformats.org/officeDocument/2006/relationships/slideLayout" Target="../slideLayouts/slideLayout7.xml"/><Relationship Id="rId3" Type="http://schemas.openxmlformats.org/officeDocument/2006/relationships/tags" Target="../tags/tag360.xml"/><Relationship Id="rId7" Type="http://schemas.openxmlformats.org/officeDocument/2006/relationships/tags" Target="../tags/tag364.xml"/><Relationship Id="rId2" Type="http://schemas.openxmlformats.org/officeDocument/2006/relationships/tags" Target="../tags/tag359.xml"/><Relationship Id="rId1" Type="http://schemas.openxmlformats.org/officeDocument/2006/relationships/tags" Target="../tags/tag358.xml"/><Relationship Id="rId6" Type="http://schemas.openxmlformats.org/officeDocument/2006/relationships/tags" Target="../tags/tag363.xml"/><Relationship Id="rId5" Type="http://schemas.openxmlformats.org/officeDocument/2006/relationships/tags" Target="../tags/tag362.xml"/><Relationship Id="rId10" Type="http://schemas.openxmlformats.org/officeDocument/2006/relationships/image" Target="../media/image51.png"/><Relationship Id="rId4" Type="http://schemas.openxmlformats.org/officeDocument/2006/relationships/tags" Target="../tags/tag361.xml"/><Relationship Id="rId9" Type="http://schemas.openxmlformats.org/officeDocument/2006/relationships/image" Target="../media/image50.png"/></Relationships>
</file>

<file path=ppt/slides/_rels/slide62.xml.rels><?xml version="1.0" encoding="UTF-8" standalone="yes"?>
<Relationships xmlns="http://schemas.openxmlformats.org/package/2006/relationships"><Relationship Id="rId8" Type="http://schemas.openxmlformats.org/officeDocument/2006/relationships/tags" Target="../tags/tag372.xml"/><Relationship Id="rId13" Type="http://schemas.openxmlformats.org/officeDocument/2006/relationships/tags" Target="../tags/tag377.xml"/><Relationship Id="rId18" Type="http://schemas.openxmlformats.org/officeDocument/2006/relationships/slide" Target="slide1.xml"/><Relationship Id="rId3" Type="http://schemas.openxmlformats.org/officeDocument/2006/relationships/tags" Target="../tags/tag367.xml"/><Relationship Id="rId7" Type="http://schemas.openxmlformats.org/officeDocument/2006/relationships/tags" Target="../tags/tag371.xml"/><Relationship Id="rId12" Type="http://schemas.openxmlformats.org/officeDocument/2006/relationships/tags" Target="../tags/tag376.xml"/><Relationship Id="rId17" Type="http://schemas.openxmlformats.org/officeDocument/2006/relationships/image" Target="../media/image48.png"/><Relationship Id="rId2" Type="http://schemas.openxmlformats.org/officeDocument/2006/relationships/tags" Target="../tags/tag366.xml"/><Relationship Id="rId16" Type="http://schemas.openxmlformats.org/officeDocument/2006/relationships/slideLayout" Target="../slideLayouts/slideLayout7.xml"/><Relationship Id="rId1" Type="http://schemas.openxmlformats.org/officeDocument/2006/relationships/tags" Target="../tags/tag365.xml"/><Relationship Id="rId6" Type="http://schemas.openxmlformats.org/officeDocument/2006/relationships/tags" Target="../tags/tag370.xml"/><Relationship Id="rId11" Type="http://schemas.openxmlformats.org/officeDocument/2006/relationships/tags" Target="../tags/tag375.xml"/><Relationship Id="rId5" Type="http://schemas.openxmlformats.org/officeDocument/2006/relationships/tags" Target="../tags/tag369.xml"/><Relationship Id="rId15" Type="http://schemas.openxmlformats.org/officeDocument/2006/relationships/tags" Target="../tags/tag379.xml"/><Relationship Id="rId10" Type="http://schemas.openxmlformats.org/officeDocument/2006/relationships/tags" Target="../tags/tag374.xml"/><Relationship Id="rId19" Type="http://schemas.openxmlformats.org/officeDocument/2006/relationships/slide" Target="slide33.xml"/><Relationship Id="rId4" Type="http://schemas.openxmlformats.org/officeDocument/2006/relationships/tags" Target="../tags/tag368.xml"/><Relationship Id="rId9" Type="http://schemas.openxmlformats.org/officeDocument/2006/relationships/tags" Target="../tags/tag373.xml"/><Relationship Id="rId14" Type="http://schemas.openxmlformats.org/officeDocument/2006/relationships/tags" Target="../tags/tag378.xml"/></Relationships>
</file>

<file path=ppt/slides/_rels/slide63.xml.rels><?xml version="1.0" encoding="UTF-8" standalone="yes"?>
<Relationships xmlns="http://schemas.openxmlformats.org/package/2006/relationships"><Relationship Id="rId3" Type="http://schemas.openxmlformats.org/officeDocument/2006/relationships/image" Target="../media/image52.jpeg"/><Relationship Id="rId7" Type="http://schemas.openxmlformats.org/officeDocument/2006/relationships/image" Target="../media/image56.jpeg"/><Relationship Id="rId2" Type="http://schemas.openxmlformats.org/officeDocument/2006/relationships/slideLayout" Target="../slideLayouts/slideLayout7.xml"/><Relationship Id="rId1" Type="http://schemas.openxmlformats.org/officeDocument/2006/relationships/tags" Target="../tags/tag380.xml"/><Relationship Id="rId6" Type="http://schemas.openxmlformats.org/officeDocument/2006/relationships/image" Target="../media/image55.jpeg"/><Relationship Id="rId5" Type="http://schemas.openxmlformats.org/officeDocument/2006/relationships/image" Target="../media/image54.jpeg"/><Relationship Id="rId4" Type="http://schemas.openxmlformats.org/officeDocument/2006/relationships/image" Target="../media/image53.jpeg"/></Relationships>
</file>

<file path=ppt/slides/_rels/slide64.xml.rels><?xml version="1.0" encoding="UTF-8" standalone="yes"?>
<Relationships xmlns="http://schemas.openxmlformats.org/package/2006/relationships"><Relationship Id="rId8" Type="http://schemas.openxmlformats.org/officeDocument/2006/relationships/tags" Target="../tags/tag388.xml"/><Relationship Id="rId3" Type="http://schemas.openxmlformats.org/officeDocument/2006/relationships/tags" Target="../tags/tag383.xml"/><Relationship Id="rId7" Type="http://schemas.openxmlformats.org/officeDocument/2006/relationships/tags" Target="../tags/tag387.xml"/><Relationship Id="rId12" Type="http://schemas.openxmlformats.org/officeDocument/2006/relationships/image" Target="../media/image57.emf"/><Relationship Id="rId2" Type="http://schemas.openxmlformats.org/officeDocument/2006/relationships/tags" Target="../tags/tag382.xml"/><Relationship Id="rId1" Type="http://schemas.openxmlformats.org/officeDocument/2006/relationships/tags" Target="../tags/tag381.xml"/><Relationship Id="rId6" Type="http://schemas.openxmlformats.org/officeDocument/2006/relationships/tags" Target="../tags/tag386.xml"/><Relationship Id="rId11" Type="http://schemas.openxmlformats.org/officeDocument/2006/relationships/slideLayout" Target="../slideLayouts/slideLayout7.xml"/><Relationship Id="rId5" Type="http://schemas.openxmlformats.org/officeDocument/2006/relationships/tags" Target="../tags/tag385.xml"/><Relationship Id="rId10" Type="http://schemas.openxmlformats.org/officeDocument/2006/relationships/tags" Target="../tags/tag390.xml"/><Relationship Id="rId4" Type="http://schemas.openxmlformats.org/officeDocument/2006/relationships/tags" Target="../tags/tag384.xml"/><Relationship Id="rId9" Type="http://schemas.openxmlformats.org/officeDocument/2006/relationships/tags" Target="../tags/tag389.xml"/></Relationships>
</file>

<file path=ppt/slides/_rels/slide65.xml.rels><?xml version="1.0" encoding="UTF-8" standalone="yes"?>
<Relationships xmlns="http://schemas.openxmlformats.org/package/2006/relationships"><Relationship Id="rId8" Type="http://schemas.openxmlformats.org/officeDocument/2006/relationships/tags" Target="../tags/tag398.xml"/><Relationship Id="rId3" Type="http://schemas.openxmlformats.org/officeDocument/2006/relationships/tags" Target="../tags/tag393.xml"/><Relationship Id="rId7" Type="http://schemas.openxmlformats.org/officeDocument/2006/relationships/tags" Target="../tags/tag397.xml"/><Relationship Id="rId2" Type="http://schemas.openxmlformats.org/officeDocument/2006/relationships/tags" Target="../tags/tag392.xml"/><Relationship Id="rId1" Type="http://schemas.openxmlformats.org/officeDocument/2006/relationships/tags" Target="../tags/tag391.xml"/><Relationship Id="rId6" Type="http://schemas.openxmlformats.org/officeDocument/2006/relationships/tags" Target="../tags/tag396.xml"/><Relationship Id="rId5" Type="http://schemas.openxmlformats.org/officeDocument/2006/relationships/tags" Target="../tags/tag395.xml"/><Relationship Id="rId10" Type="http://schemas.openxmlformats.org/officeDocument/2006/relationships/image" Target="../media/image58.png"/><Relationship Id="rId4" Type="http://schemas.openxmlformats.org/officeDocument/2006/relationships/tags" Target="../tags/tag394.xml"/><Relationship Id="rId9"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tags" Target="../tags/tag401.xml"/><Relationship Id="rId7" Type="http://schemas.openxmlformats.org/officeDocument/2006/relationships/slideLayout" Target="../slideLayouts/slideLayout7.xml"/><Relationship Id="rId2" Type="http://schemas.openxmlformats.org/officeDocument/2006/relationships/tags" Target="../tags/tag400.xml"/><Relationship Id="rId1" Type="http://schemas.openxmlformats.org/officeDocument/2006/relationships/tags" Target="../tags/tag399.xml"/><Relationship Id="rId6" Type="http://schemas.openxmlformats.org/officeDocument/2006/relationships/tags" Target="../tags/tag404.xml"/><Relationship Id="rId5" Type="http://schemas.openxmlformats.org/officeDocument/2006/relationships/tags" Target="../tags/tag403.xml"/><Relationship Id="rId4" Type="http://schemas.openxmlformats.org/officeDocument/2006/relationships/tags" Target="../tags/tag402.xml"/></Relationships>
</file>

<file path=ppt/slides/_rels/slide67.xml.rels><?xml version="1.0" encoding="UTF-8" standalone="yes"?>
<Relationships xmlns="http://schemas.openxmlformats.org/package/2006/relationships"><Relationship Id="rId3" Type="http://schemas.openxmlformats.org/officeDocument/2006/relationships/image" Target="../media/image59.com&amp;app=2002&amp;size=f9999,10000&amp;q=a80&amp;n=0&amp;g=0n&amp;fmt=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61.jpeg"/></Relationships>
</file>

<file path=ppt/slides/_rels/slide69.xml.rels><?xml version="1.0" encoding="UTF-8" standalone="yes"?>
<Relationships xmlns="http://schemas.openxmlformats.org/package/2006/relationships"><Relationship Id="rId8" Type="http://schemas.openxmlformats.org/officeDocument/2006/relationships/slideLayout" Target="../slideLayouts/slideLayout7.xml"/><Relationship Id="rId3" Type="http://schemas.openxmlformats.org/officeDocument/2006/relationships/tags" Target="../tags/tag407.xml"/><Relationship Id="rId7" Type="http://schemas.openxmlformats.org/officeDocument/2006/relationships/tags" Target="../tags/tag411.xml"/><Relationship Id="rId2" Type="http://schemas.openxmlformats.org/officeDocument/2006/relationships/tags" Target="../tags/tag406.xml"/><Relationship Id="rId1" Type="http://schemas.openxmlformats.org/officeDocument/2006/relationships/tags" Target="../tags/tag405.xml"/><Relationship Id="rId6" Type="http://schemas.openxmlformats.org/officeDocument/2006/relationships/tags" Target="../tags/tag410.xml"/><Relationship Id="rId11" Type="http://schemas.microsoft.com/office/2007/relationships/hdphoto" Target="../media/hdphoto3.wdp"/><Relationship Id="rId5" Type="http://schemas.openxmlformats.org/officeDocument/2006/relationships/tags" Target="../tags/tag409.xml"/><Relationship Id="rId10" Type="http://schemas.openxmlformats.org/officeDocument/2006/relationships/image" Target="../media/image63.png"/><Relationship Id="rId4" Type="http://schemas.openxmlformats.org/officeDocument/2006/relationships/tags" Target="../tags/tag408.xml"/><Relationship Id="rId9" Type="http://schemas.openxmlformats.org/officeDocument/2006/relationships/image" Target="../media/image62.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7.xml"/><Relationship Id="rId1" Type="http://schemas.openxmlformats.org/officeDocument/2006/relationships/tags" Target="../tags/tag83.xml"/><Relationship Id="rId4" Type="http://schemas.microsoft.com/office/2007/relationships/hdphoto" Target="../media/hdphoto1.wdp"/></Relationships>
</file>

<file path=ppt/slides/_rels/slide70.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tags" Target="../tags/tag414.xml"/><Relationship Id="rId7" Type="http://schemas.openxmlformats.org/officeDocument/2006/relationships/slideLayout" Target="../slideLayouts/slideLayout7.xml"/><Relationship Id="rId2" Type="http://schemas.openxmlformats.org/officeDocument/2006/relationships/tags" Target="../tags/tag413.xml"/><Relationship Id="rId1" Type="http://schemas.openxmlformats.org/officeDocument/2006/relationships/tags" Target="../tags/tag412.xml"/><Relationship Id="rId6" Type="http://schemas.openxmlformats.org/officeDocument/2006/relationships/tags" Target="../tags/tag417.xml"/><Relationship Id="rId5" Type="http://schemas.openxmlformats.org/officeDocument/2006/relationships/tags" Target="../tags/tag416.xml"/><Relationship Id="rId4" Type="http://schemas.openxmlformats.org/officeDocument/2006/relationships/tags" Target="../tags/tag415.xml"/><Relationship Id="rId9" Type="http://schemas.microsoft.com/office/2007/relationships/hdphoto" Target="../media/hdphoto3.wdp"/></Relationships>
</file>

<file path=ppt/slides/_rels/slide71.xml.rels><?xml version="1.0" encoding="UTF-8" standalone="yes"?>
<Relationships xmlns="http://schemas.openxmlformats.org/package/2006/relationships"><Relationship Id="rId8" Type="http://schemas.openxmlformats.org/officeDocument/2006/relationships/slideLayout" Target="../slideLayouts/slideLayout12.xml"/><Relationship Id="rId3" Type="http://schemas.openxmlformats.org/officeDocument/2006/relationships/tags" Target="../tags/tag420.xml"/><Relationship Id="rId7" Type="http://schemas.openxmlformats.org/officeDocument/2006/relationships/tags" Target="../tags/tag424.xml"/><Relationship Id="rId2" Type="http://schemas.openxmlformats.org/officeDocument/2006/relationships/tags" Target="../tags/tag419.xml"/><Relationship Id="rId1" Type="http://schemas.openxmlformats.org/officeDocument/2006/relationships/tags" Target="../tags/tag418.xml"/><Relationship Id="rId6" Type="http://schemas.openxmlformats.org/officeDocument/2006/relationships/tags" Target="../tags/tag423.xml"/><Relationship Id="rId5" Type="http://schemas.openxmlformats.org/officeDocument/2006/relationships/tags" Target="../tags/tag422.xml"/><Relationship Id="rId4" Type="http://schemas.openxmlformats.org/officeDocument/2006/relationships/tags" Target="../tags/tag421.xml"/><Relationship Id="rId9" Type="http://schemas.openxmlformats.org/officeDocument/2006/relationships/image" Target="../media/image64.png"/></Relationships>
</file>

<file path=ppt/slides/_rels/slide7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73.xml.rels><?xml version="1.0" encoding="UTF-8" standalone="yes"?>
<Relationships xmlns="http://schemas.openxmlformats.org/package/2006/relationships"><Relationship Id="rId8" Type="http://schemas.openxmlformats.org/officeDocument/2006/relationships/tags" Target="../tags/tag432.xml"/><Relationship Id="rId13" Type="http://schemas.openxmlformats.org/officeDocument/2006/relationships/tags" Target="../tags/tag437.xml"/><Relationship Id="rId18" Type="http://schemas.openxmlformats.org/officeDocument/2006/relationships/tags" Target="../tags/tag442.xml"/><Relationship Id="rId3" Type="http://schemas.openxmlformats.org/officeDocument/2006/relationships/tags" Target="../tags/tag427.xml"/><Relationship Id="rId21" Type="http://schemas.openxmlformats.org/officeDocument/2006/relationships/image" Target="../media/image48.png"/><Relationship Id="rId7" Type="http://schemas.openxmlformats.org/officeDocument/2006/relationships/tags" Target="../tags/tag431.xml"/><Relationship Id="rId12" Type="http://schemas.openxmlformats.org/officeDocument/2006/relationships/tags" Target="../tags/tag436.xml"/><Relationship Id="rId17" Type="http://schemas.openxmlformats.org/officeDocument/2006/relationships/tags" Target="../tags/tag441.xml"/><Relationship Id="rId2" Type="http://schemas.openxmlformats.org/officeDocument/2006/relationships/tags" Target="../tags/tag426.xml"/><Relationship Id="rId16" Type="http://schemas.openxmlformats.org/officeDocument/2006/relationships/tags" Target="../tags/tag440.xml"/><Relationship Id="rId20" Type="http://schemas.openxmlformats.org/officeDocument/2006/relationships/slideLayout" Target="../slideLayouts/slideLayout7.xml"/><Relationship Id="rId1" Type="http://schemas.openxmlformats.org/officeDocument/2006/relationships/tags" Target="../tags/tag425.xml"/><Relationship Id="rId6" Type="http://schemas.openxmlformats.org/officeDocument/2006/relationships/tags" Target="../tags/tag430.xml"/><Relationship Id="rId11" Type="http://schemas.openxmlformats.org/officeDocument/2006/relationships/tags" Target="../tags/tag435.xml"/><Relationship Id="rId5" Type="http://schemas.openxmlformats.org/officeDocument/2006/relationships/tags" Target="../tags/tag429.xml"/><Relationship Id="rId15" Type="http://schemas.openxmlformats.org/officeDocument/2006/relationships/tags" Target="../tags/tag439.xml"/><Relationship Id="rId10" Type="http://schemas.openxmlformats.org/officeDocument/2006/relationships/tags" Target="../tags/tag434.xml"/><Relationship Id="rId19" Type="http://schemas.openxmlformats.org/officeDocument/2006/relationships/tags" Target="../tags/tag443.xml"/><Relationship Id="rId4" Type="http://schemas.openxmlformats.org/officeDocument/2006/relationships/tags" Target="../tags/tag428.xml"/><Relationship Id="rId9" Type="http://schemas.openxmlformats.org/officeDocument/2006/relationships/tags" Target="../tags/tag433.xml"/><Relationship Id="rId14" Type="http://schemas.openxmlformats.org/officeDocument/2006/relationships/tags" Target="../tags/tag438.xml"/><Relationship Id="rId22" Type="http://schemas.openxmlformats.org/officeDocument/2006/relationships/image" Target="../media/image67.net"/></Relationships>
</file>

<file path=ppt/slides/_rels/slide74.xml.rels><?xml version="1.0" encoding="UTF-8" standalone="yes"?>
<Relationships xmlns="http://schemas.openxmlformats.org/package/2006/relationships"><Relationship Id="rId8" Type="http://schemas.openxmlformats.org/officeDocument/2006/relationships/tags" Target="../tags/tag451.xml"/><Relationship Id="rId3" Type="http://schemas.openxmlformats.org/officeDocument/2006/relationships/tags" Target="../tags/tag446.xml"/><Relationship Id="rId7" Type="http://schemas.openxmlformats.org/officeDocument/2006/relationships/tags" Target="../tags/tag450.xml"/><Relationship Id="rId2" Type="http://schemas.openxmlformats.org/officeDocument/2006/relationships/tags" Target="../tags/tag445.xml"/><Relationship Id="rId1" Type="http://schemas.openxmlformats.org/officeDocument/2006/relationships/tags" Target="../tags/tag444.xml"/><Relationship Id="rId6" Type="http://schemas.openxmlformats.org/officeDocument/2006/relationships/tags" Target="../tags/tag449.xml"/><Relationship Id="rId5" Type="http://schemas.openxmlformats.org/officeDocument/2006/relationships/tags" Target="../tags/tag448.xml"/><Relationship Id="rId10" Type="http://schemas.openxmlformats.org/officeDocument/2006/relationships/image" Target="../media/image48.png"/><Relationship Id="rId4" Type="http://schemas.openxmlformats.org/officeDocument/2006/relationships/tags" Target="../tags/tag447.xml"/><Relationship Id="rId9"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tags" Target="../tags/tag454.xml"/><Relationship Id="rId2" Type="http://schemas.openxmlformats.org/officeDocument/2006/relationships/tags" Target="../tags/tag453.xml"/><Relationship Id="rId1" Type="http://schemas.openxmlformats.org/officeDocument/2006/relationships/tags" Target="../tags/tag452.xml"/><Relationship Id="rId6" Type="http://schemas.openxmlformats.org/officeDocument/2006/relationships/slideLayout" Target="../slideLayouts/slideLayout12.xml"/><Relationship Id="rId5" Type="http://schemas.openxmlformats.org/officeDocument/2006/relationships/tags" Target="../tags/tag456.xml"/><Relationship Id="rId4" Type="http://schemas.openxmlformats.org/officeDocument/2006/relationships/tags" Target="../tags/tag455.xml"/></Relationships>
</file>

<file path=ppt/slides/_rels/slide76.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3" Type="http://schemas.openxmlformats.org/officeDocument/2006/relationships/tags" Target="../tags/tag459.xml"/><Relationship Id="rId2" Type="http://schemas.openxmlformats.org/officeDocument/2006/relationships/tags" Target="../tags/tag458.xml"/><Relationship Id="rId1" Type="http://schemas.openxmlformats.org/officeDocument/2006/relationships/tags" Target="../tags/tag457.xml"/><Relationship Id="rId4"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8" Type="http://schemas.openxmlformats.org/officeDocument/2006/relationships/notesSlide" Target="../notesSlides/notesSlide9.xml"/><Relationship Id="rId3" Type="http://schemas.openxmlformats.org/officeDocument/2006/relationships/tags" Target="../tags/tag462.xml"/><Relationship Id="rId7" Type="http://schemas.openxmlformats.org/officeDocument/2006/relationships/slideLayout" Target="../slideLayouts/slideLayout7.xml"/><Relationship Id="rId2" Type="http://schemas.openxmlformats.org/officeDocument/2006/relationships/tags" Target="../tags/tag461.xml"/><Relationship Id="rId1" Type="http://schemas.openxmlformats.org/officeDocument/2006/relationships/tags" Target="../tags/tag460.xml"/><Relationship Id="rId6" Type="http://schemas.openxmlformats.org/officeDocument/2006/relationships/tags" Target="../tags/tag465.xml"/><Relationship Id="rId5" Type="http://schemas.openxmlformats.org/officeDocument/2006/relationships/tags" Target="../tags/tag464.xml"/><Relationship Id="rId10" Type="http://schemas.openxmlformats.org/officeDocument/2006/relationships/image" Target="../media/image70.jpeg"/><Relationship Id="rId4" Type="http://schemas.openxmlformats.org/officeDocument/2006/relationships/tags" Target="../tags/tag463.xml"/><Relationship Id="rId9" Type="http://schemas.openxmlformats.org/officeDocument/2006/relationships/image" Target="../media/image69.png"/></Relationships>
</file>

<file path=ppt/slides/_rels/slide79.xml.rels><?xml version="1.0" encoding="UTF-8" standalone="yes"?>
<Relationships xmlns="http://schemas.openxmlformats.org/package/2006/relationships"><Relationship Id="rId3" Type="http://schemas.openxmlformats.org/officeDocument/2006/relationships/tags" Target="../tags/tag470.xml"/><Relationship Id="rId7" Type="http://schemas.openxmlformats.org/officeDocument/2006/relationships/image" Target="../media/image71.png"/><Relationship Id="rId2" Type="http://schemas.openxmlformats.org/officeDocument/2006/relationships/tags" Target="../tags/tag469.xml"/><Relationship Id="rId1" Type="http://schemas.openxmlformats.org/officeDocument/2006/relationships/tags" Target="../tags/tag468.xml"/><Relationship Id="rId6" Type="http://schemas.openxmlformats.org/officeDocument/2006/relationships/slideLayout" Target="../slideLayouts/slideLayout7.xml"/><Relationship Id="rId5" Type="http://schemas.openxmlformats.org/officeDocument/2006/relationships/tags" Target="../tags/tag472.xml"/><Relationship Id="rId4" Type="http://schemas.openxmlformats.org/officeDocument/2006/relationships/tags" Target="../tags/tag471.xml"/></Relationships>
</file>

<file path=ppt/slides/_rels/slide8.xml.rels><?xml version="1.0" encoding="UTF-8" standalone="yes"?>
<Relationships xmlns="http://schemas.openxmlformats.org/package/2006/relationships"><Relationship Id="rId8" Type="http://schemas.openxmlformats.org/officeDocument/2006/relationships/tags" Target="../tags/tag91.xml"/><Relationship Id="rId3" Type="http://schemas.openxmlformats.org/officeDocument/2006/relationships/tags" Target="../tags/tag86.xml"/><Relationship Id="rId7" Type="http://schemas.openxmlformats.org/officeDocument/2006/relationships/tags" Target="../tags/tag90.xml"/><Relationship Id="rId12" Type="http://schemas.openxmlformats.org/officeDocument/2006/relationships/image" Target="../media/image5.png"/><Relationship Id="rId2" Type="http://schemas.openxmlformats.org/officeDocument/2006/relationships/tags" Target="../tags/tag85.xml"/><Relationship Id="rId1" Type="http://schemas.openxmlformats.org/officeDocument/2006/relationships/tags" Target="../tags/tag84.xml"/><Relationship Id="rId6" Type="http://schemas.openxmlformats.org/officeDocument/2006/relationships/tags" Target="../tags/tag89.xml"/><Relationship Id="rId11" Type="http://schemas.openxmlformats.org/officeDocument/2006/relationships/image" Target="../media/image4.png"/><Relationship Id="rId5" Type="http://schemas.openxmlformats.org/officeDocument/2006/relationships/tags" Target="../tags/tag88.xml"/><Relationship Id="rId10" Type="http://schemas.openxmlformats.org/officeDocument/2006/relationships/slideLayout" Target="../slideLayouts/slideLayout2.xml"/><Relationship Id="rId4" Type="http://schemas.openxmlformats.org/officeDocument/2006/relationships/tags" Target="../tags/tag87.xml"/><Relationship Id="rId9" Type="http://schemas.openxmlformats.org/officeDocument/2006/relationships/tags" Target="../tags/tag92.xml"/></Relationships>
</file>

<file path=ppt/slides/_rels/slide80.xml.rels><?xml version="1.0" encoding="UTF-8" standalone="yes"?>
<Relationships xmlns="http://schemas.openxmlformats.org/package/2006/relationships"><Relationship Id="rId3" Type="http://schemas.openxmlformats.org/officeDocument/2006/relationships/tags" Target="../tags/tag475.xml"/><Relationship Id="rId7" Type="http://schemas.openxmlformats.org/officeDocument/2006/relationships/image" Target="../media/image73.com&amp;app=2002&amp;size=f9999,10000&amp;q=a80&amp;n=0&amp;g=0n&amp;fmt=jpeg"/><Relationship Id="rId2" Type="http://schemas.openxmlformats.org/officeDocument/2006/relationships/tags" Target="../tags/tag474.xml"/><Relationship Id="rId1" Type="http://schemas.openxmlformats.org/officeDocument/2006/relationships/tags" Target="../tags/tag473.xml"/><Relationship Id="rId6" Type="http://schemas.openxmlformats.org/officeDocument/2006/relationships/image" Target="../media/image72.com&amp;app=2002&amp;size=f9999,10000&amp;q=a80&amp;n=0&amp;g=0n&amp;fmt=jpeg"/><Relationship Id="rId5" Type="http://schemas.openxmlformats.org/officeDocument/2006/relationships/slideLayout" Target="../slideLayouts/slideLayout7.xml"/><Relationship Id="rId4" Type="http://schemas.openxmlformats.org/officeDocument/2006/relationships/tags" Target="../tags/tag476.xml"/></Relationships>
</file>

<file path=ppt/slides/_rels/slide81.xml.rels><?xml version="1.0" encoding="UTF-8" standalone="yes"?>
<Relationships xmlns="http://schemas.openxmlformats.org/package/2006/relationships"><Relationship Id="rId8" Type="http://schemas.openxmlformats.org/officeDocument/2006/relationships/image" Target="../media/image75.org&amp;app=2002&amp;size=f9999,10000&amp;q=a80&amp;n=0&amp;g=0n&amp;fmt=jpeg"/><Relationship Id="rId3" Type="http://schemas.openxmlformats.org/officeDocument/2006/relationships/tags" Target="../tags/tag479.xml"/><Relationship Id="rId7" Type="http://schemas.openxmlformats.org/officeDocument/2006/relationships/image" Target="../media/image74.jpeg"/><Relationship Id="rId2" Type="http://schemas.openxmlformats.org/officeDocument/2006/relationships/tags" Target="../tags/tag478.xml"/><Relationship Id="rId1" Type="http://schemas.openxmlformats.org/officeDocument/2006/relationships/tags" Target="../tags/tag477.xml"/><Relationship Id="rId6" Type="http://schemas.openxmlformats.org/officeDocument/2006/relationships/slideLayout" Target="../slideLayouts/slideLayout7.xml"/><Relationship Id="rId5" Type="http://schemas.openxmlformats.org/officeDocument/2006/relationships/tags" Target="../tags/tag481.xml"/><Relationship Id="rId4" Type="http://schemas.openxmlformats.org/officeDocument/2006/relationships/tags" Target="../tags/tag480.xml"/></Relationships>
</file>

<file path=ppt/slides/_rels/slide82.xml.rels><?xml version="1.0" encoding="UTF-8" standalone="yes"?>
<Relationships xmlns="http://schemas.openxmlformats.org/package/2006/relationships"><Relationship Id="rId8" Type="http://schemas.openxmlformats.org/officeDocument/2006/relationships/tags" Target="../tags/tag489.xml"/><Relationship Id="rId13" Type="http://schemas.openxmlformats.org/officeDocument/2006/relationships/slideLayout" Target="../slideLayouts/slideLayout7.xml"/><Relationship Id="rId3" Type="http://schemas.openxmlformats.org/officeDocument/2006/relationships/tags" Target="../tags/tag484.xml"/><Relationship Id="rId7" Type="http://schemas.openxmlformats.org/officeDocument/2006/relationships/tags" Target="../tags/tag488.xml"/><Relationship Id="rId12" Type="http://schemas.openxmlformats.org/officeDocument/2006/relationships/tags" Target="../tags/tag493.xml"/><Relationship Id="rId2" Type="http://schemas.openxmlformats.org/officeDocument/2006/relationships/tags" Target="../tags/tag483.xml"/><Relationship Id="rId16" Type="http://schemas.openxmlformats.org/officeDocument/2006/relationships/image" Target="../media/image77.png"/><Relationship Id="rId1" Type="http://schemas.openxmlformats.org/officeDocument/2006/relationships/tags" Target="../tags/tag482.xml"/><Relationship Id="rId6" Type="http://schemas.openxmlformats.org/officeDocument/2006/relationships/tags" Target="../tags/tag487.xml"/><Relationship Id="rId11" Type="http://schemas.openxmlformats.org/officeDocument/2006/relationships/tags" Target="../tags/tag492.xml"/><Relationship Id="rId5" Type="http://schemas.openxmlformats.org/officeDocument/2006/relationships/tags" Target="../tags/tag486.xml"/><Relationship Id="rId15" Type="http://schemas.openxmlformats.org/officeDocument/2006/relationships/image" Target="../media/image76.png"/><Relationship Id="rId10" Type="http://schemas.openxmlformats.org/officeDocument/2006/relationships/tags" Target="../tags/tag491.xml"/><Relationship Id="rId4" Type="http://schemas.openxmlformats.org/officeDocument/2006/relationships/tags" Target="../tags/tag485.xml"/><Relationship Id="rId9" Type="http://schemas.openxmlformats.org/officeDocument/2006/relationships/tags" Target="../tags/tag490.xml"/><Relationship Id="rId14" Type="http://schemas.openxmlformats.org/officeDocument/2006/relationships/notesSlide" Target="../notesSlides/notesSlide10.xml"/></Relationships>
</file>

<file path=ppt/slides/_rels/slide83.xml.rels><?xml version="1.0" encoding="UTF-8" standalone="yes"?>
<Relationships xmlns="http://schemas.openxmlformats.org/package/2006/relationships"><Relationship Id="rId8" Type="http://schemas.openxmlformats.org/officeDocument/2006/relationships/tags" Target="../tags/tag503.xml"/><Relationship Id="rId13" Type="http://schemas.openxmlformats.org/officeDocument/2006/relationships/slideLayout" Target="../slideLayouts/slideLayout12.xml"/><Relationship Id="rId3" Type="http://schemas.openxmlformats.org/officeDocument/2006/relationships/tags" Target="../tags/tag498.xml"/><Relationship Id="rId7" Type="http://schemas.openxmlformats.org/officeDocument/2006/relationships/tags" Target="../tags/tag502.xml"/><Relationship Id="rId12" Type="http://schemas.openxmlformats.org/officeDocument/2006/relationships/tags" Target="../tags/tag507.xml"/><Relationship Id="rId2" Type="http://schemas.openxmlformats.org/officeDocument/2006/relationships/tags" Target="../tags/tag497.xml"/><Relationship Id="rId1" Type="http://schemas.openxmlformats.org/officeDocument/2006/relationships/tags" Target="../tags/tag496.xml"/><Relationship Id="rId6" Type="http://schemas.openxmlformats.org/officeDocument/2006/relationships/tags" Target="../tags/tag501.xml"/><Relationship Id="rId11" Type="http://schemas.openxmlformats.org/officeDocument/2006/relationships/tags" Target="../tags/tag506.xml"/><Relationship Id="rId5" Type="http://schemas.openxmlformats.org/officeDocument/2006/relationships/tags" Target="../tags/tag500.xml"/><Relationship Id="rId15" Type="http://schemas.openxmlformats.org/officeDocument/2006/relationships/image" Target="../media/image78.png"/><Relationship Id="rId10" Type="http://schemas.openxmlformats.org/officeDocument/2006/relationships/tags" Target="../tags/tag505.xml"/><Relationship Id="rId4" Type="http://schemas.openxmlformats.org/officeDocument/2006/relationships/tags" Target="../tags/tag499.xml"/><Relationship Id="rId9" Type="http://schemas.openxmlformats.org/officeDocument/2006/relationships/tags" Target="../tags/tag504.xml"/><Relationship Id="rId14" Type="http://schemas.openxmlformats.org/officeDocument/2006/relationships/notesSlide" Target="../notesSlides/notesSlide11.xml"/></Relationships>
</file>

<file path=ppt/slides/_rels/slide84.xml.rels><?xml version="1.0" encoding="UTF-8" standalone="yes"?>
<Relationships xmlns="http://schemas.openxmlformats.org/package/2006/relationships"><Relationship Id="rId8" Type="http://schemas.openxmlformats.org/officeDocument/2006/relationships/tags" Target="../tags/tag517.xml"/><Relationship Id="rId13" Type="http://schemas.openxmlformats.org/officeDocument/2006/relationships/tags" Target="../tags/tag522.xml"/><Relationship Id="rId18" Type="http://schemas.openxmlformats.org/officeDocument/2006/relationships/tags" Target="../tags/tag527.xml"/><Relationship Id="rId26" Type="http://schemas.openxmlformats.org/officeDocument/2006/relationships/tags" Target="../tags/tag535.xml"/><Relationship Id="rId3" Type="http://schemas.openxmlformats.org/officeDocument/2006/relationships/tags" Target="../tags/tag512.xml"/><Relationship Id="rId21" Type="http://schemas.openxmlformats.org/officeDocument/2006/relationships/tags" Target="../tags/tag530.xml"/><Relationship Id="rId7" Type="http://schemas.openxmlformats.org/officeDocument/2006/relationships/tags" Target="../tags/tag516.xml"/><Relationship Id="rId12" Type="http://schemas.openxmlformats.org/officeDocument/2006/relationships/tags" Target="../tags/tag521.xml"/><Relationship Id="rId17" Type="http://schemas.openxmlformats.org/officeDocument/2006/relationships/tags" Target="../tags/tag526.xml"/><Relationship Id="rId25" Type="http://schemas.openxmlformats.org/officeDocument/2006/relationships/tags" Target="../tags/tag534.xml"/><Relationship Id="rId2" Type="http://schemas.openxmlformats.org/officeDocument/2006/relationships/tags" Target="../tags/tag511.xml"/><Relationship Id="rId16" Type="http://schemas.openxmlformats.org/officeDocument/2006/relationships/tags" Target="../tags/tag525.xml"/><Relationship Id="rId20" Type="http://schemas.openxmlformats.org/officeDocument/2006/relationships/tags" Target="../tags/tag529.xml"/><Relationship Id="rId29" Type="http://schemas.openxmlformats.org/officeDocument/2006/relationships/image" Target="../media/image79.jpeg"/><Relationship Id="rId1" Type="http://schemas.openxmlformats.org/officeDocument/2006/relationships/tags" Target="../tags/tag510.xml"/><Relationship Id="rId6" Type="http://schemas.openxmlformats.org/officeDocument/2006/relationships/tags" Target="../tags/tag515.xml"/><Relationship Id="rId11" Type="http://schemas.openxmlformats.org/officeDocument/2006/relationships/tags" Target="../tags/tag520.xml"/><Relationship Id="rId24" Type="http://schemas.openxmlformats.org/officeDocument/2006/relationships/tags" Target="../tags/tag533.xml"/><Relationship Id="rId5" Type="http://schemas.openxmlformats.org/officeDocument/2006/relationships/tags" Target="../tags/tag514.xml"/><Relationship Id="rId15" Type="http://schemas.openxmlformats.org/officeDocument/2006/relationships/tags" Target="../tags/tag524.xml"/><Relationship Id="rId23" Type="http://schemas.openxmlformats.org/officeDocument/2006/relationships/tags" Target="../tags/tag532.xml"/><Relationship Id="rId28" Type="http://schemas.openxmlformats.org/officeDocument/2006/relationships/slideLayout" Target="../slideLayouts/slideLayout7.xml"/><Relationship Id="rId10" Type="http://schemas.openxmlformats.org/officeDocument/2006/relationships/tags" Target="../tags/tag519.xml"/><Relationship Id="rId19" Type="http://schemas.openxmlformats.org/officeDocument/2006/relationships/tags" Target="../tags/tag528.xml"/><Relationship Id="rId4" Type="http://schemas.openxmlformats.org/officeDocument/2006/relationships/tags" Target="../tags/tag513.xml"/><Relationship Id="rId9" Type="http://schemas.openxmlformats.org/officeDocument/2006/relationships/tags" Target="../tags/tag518.xml"/><Relationship Id="rId14" Type="http://schemas.openxmlformats.org/officeDocument/2006/relationships/tags" Target="../tags/tag523.xml"/><Relationship Id="rId22" Type="http://schemas.openxmlformats.org/officeDocument/2006/relationships/tags" Target="../tags/tag531.xml"/><Relationship Id="rId27" Type="http://schemas.openxmlformats.org/officeDocument/2006/relationships/tags" Target="../tags/tag536.xml"/></Relationships>
</file>

<file path=ppt/slides/_rels/slide85.xml.rels><?xml version="1.0" encoding="UTF-8" standalone="yes"?>
<Relationships xmlns="http://schemas.openxmlformats.org/package/2006/relationships"><Relationship Id="rId8" Type="http://schemas.openxmlformats.org/officeDocument/2006/relationships/tags" Target="../tags/tag544.xml"/><Relationship Id="rId13" Type="http://schemas.openxmlformats.org/officeDocument/2006/relationships/image" Target="../media/image81.png"/><Relationship Id="rId3" Type="http://schemas.openxmlformats.org/officeDocument/2006/relationships/tags" Target="../tags/tag539.xml"/><Relationship Id="rId7" Type="http://schemas.openxmlformats.org/officeDocument/2006/relationships/tags" Target="../tags/tag543.xml"/><Relationship Id="rId12" Type="http://schemas.openxmlformats.org/officeDocument/2006/relationships/image" Target="../media/image80.jpeg"/><Relationship Id="rId2" Type="http://schemas.openxmlformats.org/officeDocument/2006/relationships/tags" Target="../tags/tag538.xml"/><Relationship Id="rId1" Type="http://schemas.openxmlformats.org/officeDocument/2006/relationships/tags" Target="../tags/tag537.xml"/><Relationship Id="rId6" Type="http://schemas.openxmlformats.org/officeDocument/2006/relationships/tags" Target="../tags/tag542.xml"/><Relationship Id="rId11" Type="http://schemas.openxmlformats.org/officeDocument/2006/relationships/slideLayout" Target="../slideLayouts/slideLayout7.xml"/><Relationship Id="rId5" Type="http://schemas.openxmlformats.org/officeDocument/2006/relationships/tags" Target="../tags/tag541.xml"/><Relationship Id="rId10" Type="http://schemas.openxmlformats.org/officeDocument/2006/relationships/tags" Target="../tags/tag546.xml"/><Relationship Id="rId4" Type="http://schemas.openxmlformats.org/officeDocument/2006/relationships/tags" Target="../tags/tag540.xml"/><Relationship Id="rId9" Type="http://schemas.openxmlformats.org/officeDocument/2006/relationships/tags" Target="../tags/tag545.xml"/></Relationships>
</file>

<file path=ppt/slides/_rels/slide86.xml.rels><?xml version="1.0" encoding="UTF-8" standalone="yes"?>
<Relationships xmlns="http://schemas.openxmlformats.org/package/2006/relationships"><Relationship Id="rId8" Type="http://schemas.openxmlformats.org/officeDocument/2006/relationships/slideLayout" Target="../slideLayouts/slideLayout7.xml"/><Relationship Id="rId3" Type="http://schemas.openxmlformats.org/officeDocument/2006/relationships/tags" Target="../tags/tag549.xml"/><Relationship Id="rId7" Type="http://schemas.openxmlformats.org/officeDocument/2006/relationships/tags" Target="../tags/tag553.xml"/><Relationship Id="rId2" Type="http://schemas.openxmlformats.org/officeDocument/2006/relationships/tags" Target="../tags/tag548.xml"/><Relationship Id="rId1" Type="http://schemas.openxmlformats.org/officeDocument/2006/relationships/tags" Target="../tags/tag547.xml"/><Relationship Id="rId6" Type="http://schemas.openxmlformats.org/officeDocument/2006/relationships/tags" Target="../tags/tag552.xml"/><Relationship Id="rId5" Type="http://schemas.openxmlformats.org/officeDocument/2006/relationships/tags" Target="../tags/tag551.xml"/><Relationship Id="rId4" Type="http://schemas.openxmlformats.org/officeDocument/2006/relationships/tags" Target="../tags/tag550.xml"/><Relationship Id="rId9" Type="http://schemas.openxmlformats.org/officeDocument/2006/relationships/image" Target="../media/image82.png"/></Relationships>
</file>

<file path=ppt/slides/_rels/slide8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control" Target="../activeX/activeX2.xml"/><Relationship Id="rId1" Type="http://schemas.openxmlformats.org/officeDocument/2006/relationships/vmlDrawing" Target="../drawings/vmlDrawing3.vml"/><Relationship Id="rId4" Type="http://schemas.openxmlformats.org/officeDocument/2006/relationships/image" Target="../media/image83.wmf"/></Relationships>
</file>

<file path=ppt/slides/_rels/slide88.xml.rels><?xml version="1.0" encoding="UTF-8" standalone="yes"?>
<Relationships xmlns="http://schemas.openxmlformats.org/package/2006/relationships"><Relationship Id="rId8" Type="http://schemas.openxmlformats.org/officeDocument/2006/relationships/tags" Target="../tags/tag561.xml"/><Relationship Id="rId3" Type="http://schemas.openxmlformats.org/officeDocument/2006/relationships/tags" Target="../tags/tag556.xml"/><Relationship Id="rId7" Type="http://schemas.openxmlformats.org/officeDocument/2006/relationships/tags" Target="../tags/tag560.xml"/><Relationship Id="rId2" Type="http://schemas.openxmlformats.org/officeDocument/2006/relationships/tags" Target="../tags/tag555.xml"/><Relationship Id="rId1" Type="http://schemas.openxmlformats.org/officeDocument/2006/relationships/tags" Target="../tags/tag554.xml"/><Relationship Id="rId6" Type="http://schemas.openxmlformats.org/officeDocument/2006/relationships/tags" Target="../tags/tag559.xml"/><Relationship Id="rId11" Type="http://schemas.openxmlformats.org/officeDocument/2006/relationships/image" Target="../media/image85.png"/><Relationship Id="rId5" Type="http://schemas.openxmlformats.org/officeDocument/2006/relationships/tags" Target="../tags/tag558.xml"/><Relationship Id="rId10" Type="http://schemas.openxmlformats.org/officeDocument/2006/relationships/image" Target="../media/image84.png"/><Relationship Id="rId4" Type="http://schemas.openxmlformats.org/officeDocument/2006/relationships/tags" Target="../tags/tag557.xml"/><Relationship Id="rId9"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3" Type="http://schemas.openxmlformats.org/officeDocument/2006/relationships/tags" Target="../tags/tag574.xml"/><Relationship Id="rId18" Type="http://schemas.openxmlformats.org/officeDocument/2006/relationships/tags" Target="../tags/tag579.xml"/><Relationship Id="rId26" Type="http://schemas.openxmlformats.org/officeDocument/2006/relationships/tags" Target="../tags/tag587.xml"/><Relationship Id="rId39" Type="http://schemas.openxmlformats.org/officeDocument/2006/relationships/tags" Target="../tags/tag600.xml"/><Relationship Id="rId3" Type="http://schemas.openxmlformats.org/officeDocument/2006/relationships/tags" Target="../tags/tag564.xml"/><Relationship Id="rId21" Type="http://schemas.openxmlformats.org/officeDocument/2006/relationships/tags" Target="../tags/tag582.xml"/><Relationship Id="rId34" Type="http://schemas.openxmlformats.org/officeDocument/2006/relationships/tags" Target="../tags/tag595.xml"/><Relationship Id="rId42" Type="http://schemas.openxmlformats.org/officeDocument/2006/relationships/tags" Target="../tags/tag603.xml"/><Relationship Id="rId47" Type="http://schemas.openxmlformats.org/officeDocument/2006/relationships/tags" Target="../tags/tag608.xml"/><Relationship Id="rId50" Type="http://schemas.openxmlformats.org/officeDocument/2006/relationships/slideLayout" Target="../slideLayouts/slideLayout7.xml"/><Relationship Id="rId7" Type="http://schemas.openxmlformats.org/officeDocument/2006/relationships/tags" Target="../tags/tag568.xml"/><Relationship Id="rId12" Type="http://schemas.openxmlformats.org/officeDocument/2006/relationships/tags" Target="../tags/tag573.xml"/><Relationship Id="rId17" Type="http://schemas.openxmlformats.org/officeDocument/2006/relationships/tags" Target="../tags/tag578.xml"/><Relationship Id="rId25" Type="http://schemas.openxmlformats.org/officeDocument/2006/relationships/tags" Target="../tags/tag586.xml"/><Relationship Id="rId33" Type="http://schemas.openxmlformats.org/officeDocument/2006/relationships/tags" Target="../tags/tag594.xml"/><Relationship Id="rId38" Type="http://schemas.openxmlformats.org/officeDocument/2006/relationships/tags" Target="../tags/tag599.xml"/><Relationship Id="rId46" Type="http://schemas.openxmlformats.org/officeDocument/2006/relationships/tags" Target="../tags/tag607.xml"/><Relationship Id="rId2" Type="http://schemas.openxmlformats.org/officeDocument/2006/relationships/tags" Target="../tags/tag563.xml"/><Relationship Id="rId16" Type="http://schemas.openxmlformats.org/officeDocument/2006/relationships/tags" Target="../tags/tag577.xml"/><Relationship Id="rId20" Type="http://schemas.openxmlformats.org/officeDocument/2006/relationships/tags" Target="../tags/tag581.xml"/><Relationship Id="rId29" Type="http://schemas.openxmlformats.org/officeDocument/2006/relationships/tags" Target="../tags/tag590.xml"/><Relationship Id="rId41" Type="http://schemas.openxmlformats.org/officeDocument/2006/relationships/tags" Target="../tags/tag602.xml"/><Relationship Id="rId1" Type="http://schemas.openxmlformats.org/officeDocument/2006/relationships/tags" Target="../tags/tag562.xml"/><Relationship Id="rId6" Type="http://schemas.openxmlformats.org/officeDocument/2006/relationships/tags" Target="../tags/tag567.xml"/><Relationship Id="rId11" Type="http://schemas.openxmlformats.org/officeDocument/2006/relationships/tags" Target="../tags/tag572.xml"/><Relationship Id="rId24" Type="http://schemas.openxmlformats.org/officeDocument/2006/relationships/tags" Target="../tags/tag585.xml"/><Relationship Id="rId32" Type="http://schemas.openxmlformats.org/officeDocument/2006/relationships/tags" Target="../tags/tag593.xml"/><Relationship Id="rId37" Type="http://schemas.openxmlformats.org/officeDocument/2006/relationships/tags" Target="../tags/tag598.xml"/><Relationship Id="rId40" Type="http://schemas.openxmlformats.org/officeDocument/2006/relationships/tags" Target="../tags/tag601.xml"/><Relationship Id="rId45" Type="http://schemas.openxmlformats.org/officeDocument/2006/relationships/tags" Target="../tags/tag606.xml"/><Relationship Id="rId5" Type="http://schemas.openxmlformats.org/officeDocument/2006/relationships/tags" Target="../tags/tag566.xml"/><Relationship Id="rId15" Type="http://schemas.openxmlformats.org/officeDocument/2006/relationships/tags" Target="../tags/tag576.xml"/><Relationship Id="rId23" Type="http://schemas.openxmlformats.org/officeDocument/2006/relationships/tags" Target="../tags/tag584.xml"/><Relationship Id="rId28" Type="http://schemas.openxmlformats.org/officeDocument/2006/relationships/tags" Target="../tags/tag589.xml"/><Relationship Id="rId36" Type="http://schemas.openxmlformats.org/officeDocument/2006/relationships/tags" Target="../tags/tag597.xml"/><Relationship Id="rId49" Type="http://schemas.openxmlformats.org/officeDocument/2006/relationships/tags" Target="../tags/tag610.xml"/><Relationship Id="rId10" Type="http://schemas.openxmlformats.org/officeDocument/2006/relationships/tags" Target="../tags/tag571.xml"/><Relationship Id="rId19" Type="http://schemas.openxmlformats.org/officeDocument/2006/relationships/tags" Target="../tags/tag580.xml"/><Relationship Id="rId31" Type="http://schemas.openxmlformats.org/officeDocument/2006/relationships/tags" Target="../tags/tag592.xml"/><Relationship Id="rId44" Type="http://schemas.openxmlformats.org/officeDocument/2006/relationships/tags" Target="../tags/tag605.xml"/><Relationship Id="rId52" Type="http://schemas.openxmlformats.org/officeDocument/2006/relationships/image" Target="../media/image84.png"/><Relationship Id="rId4" Type="http://schemas.openxmlformats.org/officeDocument/2006/relationships/tags" Target="../tags/tag565.xml"/><Relationship Id="rId9" Type="http://schemas.openxmlformats.org/officeDocument/2006/relationships/tags" Target="../tags/tag570.xml"/><Relationship Id="rId14" Type="http://schemas.openxmlformats.org/officeDocument/2006/relationships/tags" Target="../tags/tag575.xml"/><Relationship Id="rId22" Type="http://schemas.openxmlformats.org/officeDocument/2006/relationships/tags" Target="../tags/tag583.xml"/><Relationship Id="rId27" Type="http://schemas.openxmlformats.org/officeDocument/2006/relationships/tags" Target="../tags/tag588.xml"/><Relationship Id="rId30" Type="http://schemas.openxmlformats.org/officeDocument/2006/relationships/tags" Target="../tags/tag591.xml"/><Relationship Id="rId35" Type="http://schemas.openxmlformats.org/officeDocument/2006/relationships/tags" Target="../tags/tag596.xml"/><Relationship Id="rId43" Type="http://schemas.openxmlformats.org/officeDocument/2006/relationships/tags" Target="../tags/tag604.xml"/><Relationship Id="rId48" Type="http://schemas.openxmlformats.org/officeDocument/2006/relationships/tags" Target="../tags/tag609.xml"/><Relationship Id="rId8" Type="http://schemas.openxmlformats.org/officeDocument/2006/relationships/tags" Target="../tags/tag569.xml"/><Relationship Id="rId51" Type="http://schemas.openxmlformats.org/officeDocument/2006/relationships/notesSlide" Target="../notesSlides/notesSlide12.xml"/></Relationships>
</file>

<file path=ppt/slides/_rels/slide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8" Type="http://schemas.openxmlformats.org/officeDocument/2006/relationships/tags" Target="../tags/tag620.xml"/><Relationship Id="rId13" Type="http://schemas.openxmlformats.org/officeDocument/2006/relationships/slideLayout" Target="../slideLayouts/slideLayout7.xml"/><Relationship Id="rId3" Type="http://schemas.openxmlformats.org/officeDocument/2006/relationships/tags" Target="../tags/tag615.xml"/><Relationship Id="rId7" Type="http://schemas.openxmlformats.org/officeDocument/2006/relationships/tags" Target="../tags/tag619.xml"/><Relationship Id="rId12" Type="http://schemas.openxmlformats.org/officeDocument/2006/relationships/tags" Target="../tags/tag624.xml"/><Relationship Id="rId2" Type="http://schemas.openxmlformats.org/officeDocument/2006/relationships/tags" Target="../tags/tag614.xml"/><Relationship Id="rId16" Type="http://schemas.openxmlformats.org/officeDocument/2006/relationships/image" Target="../media/image88.png"/><Relationship Id="rId1" Type="http://schemas.openxmlformats.org/officeDocument/2006/relationships/tags" Target="../tags/tag613.xml"/><Relationship Id="rId6" Type="http://schemas.openxmlformats.org/officeDocument/2006/relationships/tags" Target="../tags/tag618.xml"/><Relationship Id="rId11" Type="http://schemas.openxmlformats.org/officeDocument/2006/relationships/tags" Target="../tags/tag623.xml"/><Relationship Id="rId5" Type="http://schemas.openxmlformats.org/officeDocument/2006/relationships/tags" Target="../tags/tag617.xml"/><Relationship Id="rId15" Type="http://schemas.openxmlformats.org/officeDocument/2006/relationships/image" Target="../media/image87.png"/><Relationship Id="rId10" Type="http://schemas.openxmlformats.org/officeDocument/2006/relationships/tags" Target="../tags/tag622.xml"/><Relationship Id="rId4" Type="http://schemas.openxmlformats.org/officeDocument/2006/relationships/tags" Target="../tags/tag616.xml"/><Relationship Id="rId9" Type="http://schemas.openxmlformats.org/officeDocument/2006/relationships/tags" Target="../tags/tag621.xml"/><Relationship Id="rId14" Type="http://schemas.openxmlformats.org/officeDocument/2006/relationships/image" Target="../media/image86.png"/></Relationships>
</file>

<file path=ppt/slides/_rels/slide91.xml.rels><?xml version="1.0" encoding="UTF-8" standalone="yes"?>
<Relationships xmlns="http://schemas.openxmlformats.org/package/2006/relationships"><Relationship Id="rId8" Type="http://schemas.openxmlformats.org/officeDocument/2006/relationships/tags" Target="../tags/tag632.xml"/><Relationship Id="rId3" Type="http://schemas.openxmlformats.org/officeDocument/2006/relationships/tags" Target="../tags/tag627.xml"/><Relationship Id="rId7" Type="http://schemas.openxmlformats.org/officeDocument/2006/relationships/tags" Target="../tags/tag631.xml"/><Relationship Id="rId2" Type="http://schemas.openxmlformats.org/officeDocument/2006/relationships/tags" Target="../tags/tag626.xml"/><Relationship Id="rId1" Type="http://schemas.openxmlformats.org/officeDocument/2006/relationships/tags" Target="../tags/tag625.xml"/><Relationship Id="rId6" Type="http://schemas.openxmlformats.org/officeDocument/2006/relationships/tags" Target="../tags/tag630.xml"/><Relationship Id="rId5" Type="http://schemas.openxmlformats.org/officeDocument/2006/relationships/tags" Target="../tags/tag629.xml"/><Relationship Id="rId10" Type="http://schemas.openxmlformats.org/officeDocument/2006/relationships/image" Target="../media/image86.png"/><Relationship Id="rId4" Type="http://schemas.openxmlformats.org/officeDocument/2006/relationships/tags" Target="../tags/tag628.xml"/><Relationship Id="rId9"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8" Type="http://schemas.openxmlformats.org/officeDocument/2006/relationships/tags" Target="../tags/tag640.xml"/><Relationship Id="rId3" Type="http://schemas.openxmlformats.org/officeDocument/2006/relationships/tags" Target="../tags/tag635.xml"/><Relationship Id="rId7" Type="http://schemas.openxmlformats.org/officeDocument/2006/relationships/tags" Target="../tags/tag639.xml"/><Relationship Id="rId12" Type="http://schemas.openxmlformats.org/officeDocument/2006/relationships/image" Target="../media/image87.png"/><Relationship Id="rId2" Type="http://schemas.openxmlformats.org/officeDocument/2006/relationships/tags" Target="../tags/tag634.xml"/><Relationship Id="rId1" Type="http://schemas.openxmlformats.org/officeDocument/2006/relationships/tags" Target="../tags/tag633.xml"/><Relationship Id="rId6" Type="http://schemas.openxmlformats.org/officeDocument/2006/relationships/tags" Target="../tags/tag638.xml"/><Relationship Id="rId11" Type="http://schemas.openxmlformats.org/officeDocument/2006/relationships/image" Target="../media/image88.png"/><Relationship Id="rId5" Type="http://schemas.openxmlformats.org/officeDocument/2006/relationships/tags" Target="../tags/tag637.xml"/><Relationship Id="rId10" Type="http://schemas.openxmlformats.org/officeDocument/2006/relationships/slideLayout" Target="../slideLayouts/slideLayout7.xml"/><Relationship Id="rId4" Type="http://schemas.openxmlformats.org/officeDocument/2006/relationships/tags" Target="../tags/tag636.xml"/><Relationship Id="rId9" Type="http://schemas.openxmlformats.org/officeDocument/2006/relationships/tags" Target="../tags/tag641.xml"/></Relationships>
</file>

<file path=ppt/slides/_rels/slide93.xml.rels><?xml version="1.0" encoding="UTF-8" standalone="yes"?>
<Relationships xmlns="http://schemas.openxmlformats.org/package/2006/relationships"><Relationship Id="rId8" Type="http://schemas.openxmlformats.org/officeDocument/2006/relationships/slideLayout" Target="../slideLayouts/slideLayout7.xml"/><Relationship Id="rId3" Type="http://schemas.openxmlformats.org/officeDocument/2006/relationships/tags" Target="../tags/tag644.xml"/><Relationship Id="rId7" Type="http://schemas.openxmlformats.org/officeDocument/2006/relationships/tags" Target="../tags/tag648.xml"/><Relationship Id="rId2" Type="http://schemas.openxmlformats.org/officeDocument/2006/relationships/tags" Target="../tags/tag643.xml"/><Relationship Id="rId1" Type="http://schemas.openxmlformats.org/officeDocument/2006/relationships/tags" Target="../tags/tag642.xml"/><Relationship Id="rId6" Type="http://schemas.openxmlformats.org/officeDocument/2006/relationships/tags" Target="../tags/tag647.xml"/><Relationship Id="rId5" Type="http://schemas.openxmlformats.org/officeDocument/2006/relationships/tags" Target="../tags/tag646.xml"/><Relationship Id="rId10" Type="http://schemas.openxmlformats.org/officeDocument/2006/relationships/image" Target="../media/image90.png"/><Relationship Id="rId4" Type="http://schemas.openxmlformats.org/officeDocument/2006/relationships/tags" Target="../tags/tag645.xml"/><Relationship Id="rId9" Type="http://schemas.openxmlformats.org/officeDocument/2006/relationships/image" Target="../media/image89.png"/></Relationships>
</file>

<file path=ppt/slides/_rels/slide94.xml.rels><?xml version="1.0" encoding="UTF-8" standalone="yes"?>
<Relationships xmlns="http://schemas.openxmlformats.org/package/2006/relationships"><Relationship Id="rId8" Type="http://schemas.openxmlformats.org/officeDocument/2006/relationships/tags" Target="../tags/tag656.xml"/><Relationship Id="rId13" Type="http://schemas.openxmlformats.org/officeDocument/2006/relationships/tags" Target="../tags/tag661.xml"/><Relationship Id="rId3" Type="http://schemas.openxmlformats.org/officeDocument/2006/relationships/tags" Target="../tags/tag651.xml"/><Relationship Id="rId7" Type="http://schemas.openxmlformats.org/officeDocument/2006/relationships/tags" Target="../tags/tag655.xml"/><Relationship Id="rId12" Type="http://schemas.openxmlformats.org/officeDocument/2006/relationships/tags" Target="../tags/tag660.xml"/><Relationship Id="rId2" Type="http://schemas.openxmlformats.org/officeDocument/2006/relationships/tags" Target="../tags/tag650.xml"/><Relationship Id="rId16" Type="http://schemas.openxmlformats.org/officeDocument/2006/relationships/slideLayout" Target="../slideLayouts/slideLayout7.xml"/><Relationship Id="rId1" Type="http://schemas.openxmlformats.org/officeDocument/2006/relationships/tags" Target="../tags/tag649.xml"/><Relationship Id="rId6" Type="http://schemas.openxmlformats.org/officeDocument/2006/relationships/tags" Target="../tags/tag654.xml"/><Relationship Id="rId11" Type="http://schemas.openxmlformats.org/officeDocument/2006/relationships/tags" Target="../tags/tag659.xml"/><Relationship Id="rId5" Type="http://schemas.openxmlformats.org/officeDocument/2006/relationships/tags" Target="../tags/tag653.xml"/><Relationship Id="rId15" Type="http://schemas.openxmlformats.org/officeDocument/2006/relationships/tags" Target="../tags/tag663.xml"/><Relationship Id="rId10" Type="http://schemas.openxmlformats.org/officeDocument/2006/relationships/tags" Target="../tags/tag658.xml"/><Relationship Id="rId4" Type="http://schemas.openxmlformats.org/officeDocument/2006/relationships/tags" Target="../tags/tag652.xml"/><Relationship Id="rId9" Type="http://schemas.openxmlformats.org/officeDocument/2006/relationships/tags" Target="../tags/tag657.xml"/><Relationship Id="rId14" Type="http://schemas.openxmlformats.org/officeDocument/2006/relationships/tags" Target="../tags/tag662.xml"/></Relationships>
</file>

<file path=ppt/slides/_rels/slide95.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8" Type="http://schemas.openxmlformats.org/officeDocument/2006/relationships/tags" Target="../tags/tag671.xml"/><Relationship Id="rId3" Type="http://schemas.openxmlformats.org/officeDocument/2006/relationships/tags" Target="../tags/tag666.xml"/><Relationship Id="rId7" Type="http://schemas.openxmlformats.org/officeDocument/2006/relationships/tags" Target="../tags/tag670.xml"/><Relationship Id="rId12" Type="http://schemas.openxmlformats.org/officeDocument/2006/relationships/image" Target="../media/image93.png"/><Relationship Id="rId2" Type="http://schemas.openxmlformats.org/officeDocument/2006/relationships/tags" Target="../tags/tag665.xml"/><Relationship Id="rId1" Type="http://schemas.openxmlformats.org/officeDocument/2006/relationships/tags" Target="../tags/tag664.xml"/><Relationship Id="rId6" Type="http://schemas.openxmlformats.org/officeDocument/2006/relationships/tags" Target="../tags/tag669.xml"/><Relationship Id="rId11" Type="http://schemas.openxmlformats.org/officeDocument/2006/relationships/image" Target="../media/image92.png"/><Relationship Id="rId5" Type="http://schemas.openxmlformats.org/officeDocument/2006/relationships/tags" Target="../tags/tag668.xml"/><Relationship Id="rId10" Type="http://schemas.openxmlformats.org/officeDocument/2006/relationships/slideLayout" Target="../slideLayouts/slideLayout2.xml"/><Relationship Id="rId4" Type="http://schemas.openxmlformats.org/officeDocument/2006/relationships/tags" Target="../tags/tag667.xml"/><Relationship Id="rId9" Type="http://schemas.openxmlformats.org/officeDocument/2006/relationships/tags" Target="../tags/tag672.xml"/></Relationships>
</file>

<file path=ppt/slides/_rels/slide97.xml.rels><?xml version="1.0" encoding="UTF-8" standalone="yes"?>
<Relationships xmlns="http://schemas.openxmlformats.org/package/2006/relationships"><Relationship Id="rId8" Type="http://schemas.openxmlformats.org/officeDocument/2006/relationships/tags" Target="../tags/tag680.xml"/><Relationship Id="rId3" Type="http://schemas.openxmlformats.org/officeDocument/2006/relationships/tags" Target="../tags/tag675.xml"/><Relationship Id="rId7" Type="http://schemas.openxmlformats.org/officeDocument/2006/relationships/tags" Target="../tags/tag679.xml"/><Relationship Id="rId2" Type="http://schemas.openxmlformats.org/officeDocument/2006/relationships/tags" Target="../tags/tag674.xml"/><Relationship Id="rId1" Type="http://schemas.openxmlformats.org/officeDocument/2006/relationships/tags" Target="../tags/tag673.xml"/><Relationship Id="rId6" Type="http://schemas.openxmlformats.org/officeDocument/2006/relationships/tags" Target="../tags/tag678.xml"/><Relationship Id="rId11" Type="http://schemas.openxmlformats.org/officeDocument/2006/relationships/image" Target="../media/image92.png"/><Relationship Id="rId5" Type="http://schemas.openxmlformats.org/officeDocument/2006/relationships/tags" Target="../tags/tag677.xml"/><Relationship Id="rId10" Type="http://schemas.openxmlformats.org/officeDocument/2006/relationships/slideLayout" Target="../slideLayouts/slideLayout2.xml"/><Relationship Id="rId4" Type="http://schemas.openxmlformats.org/officeDocument/2006/relationships/tags" Target="../tags/tag676.xml"/><Relationship Id="rId9" Type="http://schemas.openxmlformats.org/officeDocument/2006/relationships/tags" Target="../tags/tag681.xml"/></Relationships>
</file>

<file path=ppt/slides/_rels/slide98.xml.rels><?xml version="1.0" encoding="UTF-8" standalone="yes"?>
<Relationships xmlns="http://schemas.openxmlformats.org/package/2006/relationships"><Relationship Id="rId13" Type="http://schemas.openxmlformats.org/officeDocument/2006/relationships/tags" Target="../tags/tag694.xml"/><Relationship Id="rId18" Type="http://schemas.openxmlformats.org/officeDocument/2006/relationships/tags" Target="../tags/tag699.xml"/><Relationship Id="rId26" Type="http://schemas.openxmlformats.org/officeDocument/2006/relationships/tags" Target="../tags/tag707.xml"/><Relationship Id="rId39" Type="http://schemas.openxmlformats.org/officeDocument/2006/relationships/tags" Target="../tags/tag720.xml"/><Relationship Id="rId21" Type="http://schemas.openxmlformats.org/officeDocument/2006/relationships/tags" Target="../tags/tag702.xml"/><Relationship Id="rId34" Type="http://schemas.openxmlformats.org/officeDocument/2006/relationships/tags" Target="../tags/tag715.xml"/><Relationship Id="rId42" Type="http://schemas.openxmlformats.org/officeDocument/2006/relationships/tags" Target="../tags/tag723.xml"/><Relationship Id="rId47" Type="http://schemas.openxmlformats.org/officeDocument/2006/relationships/tags" Target="../tags/tag728.xml"/><Relationship Id="rId50" Type="http://schemas.openxmlformats.org/officeDocument/2006/relationships/tags" Target="../tags/tag731.xml"/><Relationship Id="rId55" Type="http://schemas.openxmlformats.org/officeDocument/2006/relationships/tags" Target="../tags/tag736.xml"/><Relationship Id="rId7" Type="http://schemas.openxmlformats.org/officeDocument/2006/relationships/tags" Target="../tags/tag688.xml"/><Relationship Id="rId2" Type="http://schemas.openxmlformats.org/officeDocument/2006/relationships/tags" Target="../tags/tag683.xml"/><Relationship Id="rId16" Type="http://schemas.openxmlformats.org/officeDocument/2006/relationships/tags" Target="../tags/tag697.xml"/><Relationship Id="rId20" Type="http://schemas.openxmlformats.org/officeDocument/2006/relationships/tags" Target="../tags/tag701.xml"/><Relationship Id="rId29" Type="http://schemas.openxmlformats.org/officeDocument/2006/relationships/tags" Target="../tags/tag710.xml"/><Relationship Id="rId41" Type="http://schemas.openxmlformats.org/officeDocument/2006/relationships/tags" Target="../tags/tag722.xml"/><Relationship Id="rId54" Type="http://schemas.openxmlformats.org/officeDocument/2006/relationships/tags" Target="../tags/tag735.xml"/><Relationship Id="rId1" Type="http://schemas.openxmlformats.org/officeDocument/2006/relationships/tags" Target="../tags/tag682.xml"/><Relationship Id="rId6" Type="http://schemas.openxmlformats.org/officeDocument/2006/relationships/tags" Target="../tags/tag687.xml"/><Relationship Id="rId11" Type="http://schemas.openxmlformats.org/officeDocument/2006/relationships/tags" Target="../tags/tag692.xml"/><Relationship Id="rId24" Type="http://schemas.openxmlformats.org/officeDocument/2006/relationships/tags" Target="../tags/tag705.xml"/><Relationship Id="rId32" Type="http://schemas.openxmlformats.org/officeDocument/2006/relationships/tags" Target="../tags/tag713.xml"/><Relationship Id="rId37" Type="http://schemas.openxmlformats.org/officeDocument/2006/relationships/tags" Target="../tags/tag718.xml"/><Relationship Id="rId40" Type="http://schemas.openxmlformats.org/officeDocument/2006/relationships/tags" Target="../tags/tag721.xml"/><Relationship Id="rId45" Type="http://schemas.openxmlformats.org/officeDocument/2006/relationships/tags" Target="../tags/tag726.xml"/><Relationship Id="rId53" Type="http://schemas.openxmlformats.org/officeDocument/2006/relationships/tags" Target="../tags/tag734.xml"/><Relationship Id="rId58" Type="http://schemas.openxmlformats.org/officeDocument/2006/relationships/tags" Target="../tags/tag739.xml"/><Relationship Id="rId5" Type="http://schemas.openxmlformats.org/officeDocument/2006/relationships/tags" Target="../tags/tag686.xml"/><Relationship Id="rId15" Type="http://schemas.openxmlformats.org/officeDocument/2006/relationships/tags" Target="../tags/tag696.xml"/><Relationship Id="rId23" Type="http://schemas.openxmlformats.org/officeDocument/2006/relationships/tags" Target="../tags/tag704.xml"/><Relationship Id="rId28" Type="http://schemas.openxmlformats.org/officeDocument/2006/relationships/tags" Target="../tags/tag709.xml"/><Relationship Id="rId36" Type="http://schemas.openxmlformats.org/officeDocument/2006/relationships/tags" Target="../tags/tag717.xml"/><Relationship Id="rId49" Type="http://schemas.openxmlformats.org/officeDocument/2006/relationships/tags" Target="../tags/tag730.xml"/><Relationship Id="rId57" Type="http://schemas.openxmlformats.org/officeDocument/2006/relationships/tags" Target="../tags/tag738.xml"/><Relationship Id="rId61" Type="http://schemas.openxmlformats.org/officeDocument/2006/relationships/slideLayout" Target="../slideLayouts/slideLayout2.xml"/><Relationship Id="rId10" Type="http://schemas.openxmlformats.org/officeDocument/2006/relationships/tags" Target="../tags/tag691.xml"/><Relationship Id="rId19" Type="http://schemas.openxmlformats.org/officeDocument/2006/relationships/tags" Target="../tags/tag700.xml"/><Relationship Id="rId31" Type="http://schemas.openxmlformats.org/officeDocument/2006/relationships/tags" Target="../tags/tag712.xml"/><Relationship Id="rId44" Type="http://schemas.openxmlformats.org/officeDocument/2006/relationships/tags" Target="../tags/tag725.xml"/><Relationship Id="rId52" Type="http://schemas.openxmlformats.org/officeDocument/2006/relationships/tags" Target="../tags/tag733.xml"/><Relationship Id="rId60" Type="http://schemas.openxmlformats.org/officeDocument/2006/relationships/tags" Target="../tags/tag741.xml"/><Relationship Id="rId4" Type="http://schemas.openxmlformats.org/officeDocument/2006/relationships/tags" Target="../tags/tag685.xml"/><Relationship Id="rId9" Type="http://schemas.openxmlformats.org/officeDocument/2006/relationships/tags" Target="../tags/tag690.xml"/><Relationship Id="rId14" Type="http://schemas.openxmlformats.org/officeDocument/2006/relationships/tags" Target="../tags/tag695.xml"/><Relationship Id="rId22" Type="http://schemas.openxmlformats.org/officeDocument/2006/relationships/tags" Target="../tags/tag703.xml"/><Relationship Id="rId27" Type="http://schemas.openxmlformats.org/officeDocument/2006/relationships/tags" Target="../tags/tag708.xml"/><Relationship Id="rId30" Type="http://schemas.openxmlformats.org/officeDocument/2006/relationships/tags" Target="../tags/tag711.xml"/><Relationship Id="rId35" Type="http://schemas.openxmlformats.org/officeDocument/2006/relationships/tags" Target="../tags/tag716.xml"/><Relationship Id="rId43" Type="http://schemas.openxmlformats.org/officeDocument/2006/relationships/tags" Target="../tags/tag724.xml"/><Relationship Id="rId48" Type="http://schemas.openxmlformats.org/officeDocument/2006/relationships/tags" Target="../tags/tag729.xml"/><Relationship Id="rId56" Type="http://schemas.openxmlformats.org/officeDocument/2006/relationships/tags" Target="../tags/tag737.xml"/><Relationship Id="rId8" Type="http://schemas.openxmlformats.org/officeDocument/2006/relationships/tags" Target="../tags/tag689.xml"/><Relationship Id="rId51" Type="http://schemas.openxmlformats.org/officeDocument/2006/relationships/tags" Target="../tags/tag732.xml"/><Relationship Id="rId3" Type="http://schemas.openxmlformats.org/officeDocument/2006/relationships/tags" Target="../tags/tag684.xml"/><Relationship Id="rId12" Type="http://schemas.openxmlformats.org/officeDocument/2006/relationships/tags" Target="../tags/tag693.xml"/><Relationship Id="rId17" Type="http://schemas.openxmlformats.org/officeDocument/2006/relationships/tags" Target="../tags/tag698.xml"/><Relationship Id="rId25" Type="http://schemas.openxmlformats.org/officeDocument/2006/relationships/tags" Target="../tags/tag706.xml"/><Relationship Id="rId33" Type="http://schemas.openxmlformats.org/officeDocument/2006/relationships/tags" Target="../tags/tag714.xml"/><Relationship Id="rId38" Type="http://schemas.openxmlformats.org/officeDocument/2006/relationships/tags" Target="../tags/tag719.xml"/><Relationship Id="rId46" Type="http://schemas.openxmlformats.org/officeDocument/2006/relationships/tags" Target="../tags/tag727.xml"/><Relationship Id="rId59" Type="http://schemas.openxmlformats.org/officeDocument/2006/relationships/tags" Target="../tags/tag740.xml"/></Relationships>
</file>

<file path=ppt/slides/_rels/slide99.xml.rels><?xml version="1.0" encoding="UTF-8" standalone="yes"?>
<Relationships xmlns="http://schemas.openxmlformats.org/package/2006/relationships"><Relationship Id="rId8" Type="http://schemas.openxmlformats.org/officeDocument/2006/relationships/tags" Target="../tags/tag749.xml"/><Relationship Id="rId13" Type="http://schemas.openxmlformats.org/officeDocument/2006/relationships/tags" Target="../tags/tag754.xml"/><Relationship Id="rId3" Type="http://schemas.openxmlformats.org/officeDocument/2006/relationships/tags" Target="../tags/tag744.xml"/><Relationship Id="rId7" Type="http://schemas.openxmlformats.org/officeDocument/2006/relationships/tags" Target="../tags/tag748.xml"/><Relationship Id="rId12" Type="http://schemas.openxmlformats.org/officeDocument/2006/relationships/tags" Target="../tags/tag753.xml"/><Relationship Id="rId2" Type="http://schemas.openxmlformats.org/officeDocument/2006/relationships/tags" Target="../tags/tag743.xml"/><Relationship Id="rId1" Type="http://schemas.openxmlformats.org/officeDocument/2006/relationships/tags" Target="../tags/tag742.xml"/><Relationship Id="rId6" Type="http://schemas.openxmlformats.org/officeDocument/2006/relationships/tags" Target="../tags/tag747.xml"/><Relationship Id="rId11" Type="http://schemas.openxmlformats.org/officeDocument/2006/relationships/tags" Target="../tags/tag752.xml"/><Relationship Id="rId5" Type="http://schemas.openxmlformats.org/officeDocument/2006/relationships/tags" Target="../tags/tag746.xml"/><Relationship Id="rId15" Type="http://schemas.openxmlformats.org/officeDocument/2006/relationships/image" Target="../media/image94.png"/><Relationship Id="rId10" Type="http://schemas.openxmlformats.org/officeDocument/2006/relationships/tags" Target="../tags/tag751.xml"/><Relationship Id="rId4" Type="http://schemas.openxmlformats.org/officeDocument/2006/relationships/tags" Target="../tags/tag745.xml"/><Relationship Id="rId9" Type="http://schemas.openxmlformats.org/officeDocument/2006/relationships/tags" Target="../tags/tag750.xml"/><Relationship Id="rId14"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custDataLst>
              <p:tags r:id="rId2"/>
            </p:custDataLst>
          </p:nvPr>
        </p:nvSpPr>
        <p:spPr>
          <a:xfrm>
            <a:off x="29845" y="79375"/>
            <a:ext cx="2214880" cy="706755"/>
          </a:xfrm>
          <a:prstGeom prst="rect">
            <a:avLst/>
          </a:prstGeom>
          <a:solidFill>
            <a:schemeClr val="tx1">
              <a:lumMod val="50000"/>
              <a:lumOff val="50000"/>
            </a:schemeClr>
          </a:solidFill>
        </p:spPr>
        <p:txBody>
          <a:bodyPr wrap="none" rtlCol="0">
            <a:spAutoFit/>
          </a:bodyPr>
          <a:lstStyle/>
          <a:p>
            <a:pPr algn="l"/>
            <a:r>
              <a:rPr lang="zh-CN" altLang="en-US" sz="4000" b="1">
                <a:solidFill>
                  <a:schemeClr val="bg1"/>
                </a:solidFill>
                <a:latin typeface="微软雅黑" panose="020B0503020204020204" charset="-122"/>
                <a:ea typeface="微软雅黑"/>
                <a:cs typeface="方正粗黑宋简体" panose="02000000000000000000" charset="-122"/>
                <a:sym typeface="+mn-ea"/>
              </a:rPr>
              <a:t>中国地理</a:t>
            </a:r>
          </a:p>
        </p:txBody>
      </p:sp>
      <p:sp>
        <p:nvSpPr>
          <p:cNvPr id="5" name="文本框 4"/>
          <p:cNvSpPr txBox="1"/>
          <p:nvPr>
            <p:custDataLst>
              <p:tags r:id="rId3"/>
            </p:custDataLst>
          </p:nvPr>
        </p:nvSpPr>
        <p:spPr>
          <a:xfrm>
            <a:off x="51879" y="2057285"/>
            <a:ext cx="3725637" cy="3139321"/>
          </a:xfrm>
          <a:prstGeom prst="rect">
            <a:avLst/>
          </a:prstGeom>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zh-CN" altLang="en-US" sz="6600" dirty="0">
                <a:latin typeface="华文隶书" panose="02010800040101010101" pitchFamily="2" charset="-122"/>
                <a:ea typeface="华文隶书" panose="02010800040101010101" pitchFamily="2" charset="-122"/>
              </a:rPr>
              <a:t>第</a:t>
            </a:r>
            <a:r>
              <a:rPr lang="en-US" altLang="zh-CN" sz="6600" dirty="0">
                <a:latin typeface="华文隶书" panose="02010800040101010101" pitchFamily="2" charset="-122"/>
                <a:ea typeface="华文隶书" panose="02010800040101010101" pitchFamily="2" charset="-122"/>
              </a:rPr>
              <a:t>4</a:t>
            </a:r>
            <a:r>
              <a:rPr lang="zh-CN" altLang="en-US" sz="6600" dirty="0">
                <a:latin typeface="华文隶书" panose="02010800040101010101" pitchFamily="2" charset="-122"/>
                <a:ea typeface="华文隶书" panose="02010800040101010101" pitchFamily="2" charset="-122"/>
              </a:rPr>
              <a:t>讲           </a:t>
            </a:r>
            <a:endParaRPr lang="en-US" altLang="zh-CN" sz="6600" dirty="0" smtClean="0">
              <a:latin typeface="华文隶书" panose="02010800040101010101" pitchFamily="2" charset="-122"/>
              <a:ea typeface="华文隶书" panose="02010800040101010101" pitchFamily="2" charset="-122"/>
            </a:endParaRPr>
          </a:p>
          <a:p>
            <a:pPr algn="ctr"/>
            <a:r>
              <a:rPr lang="zh-CN" altLang="en-US" sz="6600" dirty="0" smtClean="0">
                <a:latin typeface="华文隶书" panose="02010800040101010101" pitchFamily="2" charset="-122"/>
                <a:ea typeface="华文隶书" panose="02010800040101010101" pitchFamily="2" charset="-122"/>
              </a:rPr>
              <a:t>中国河流</a:t>
            </a:r>
            <a:r>
              <a:rPr lang="zh-CN" altLang="en-US" sz="6600" dirty="0">
                <a:latin typeface="华文隶书" panose="02010800040101010101" pitchFamily="2" charset="-122"/>
                <a:ea typeface="华文隶书" panose="02010800040101010101" pitchFamily="2" charset="-122"/>
              </a:rPr>
              <a:t>湖泊</a:t>
            </a:r>
            <a:endParaRPr lang="en-US" altLang="zh-CN" sz="6600" dirty="0">
              <a:latin typeface="华文隶书" panose="02010800040101010101" pitchFamily="2" charset="-122"/>
              <a:ea typeface="华文隶书" panose="02010800040101010101" pitchFamily="2" charset="-122"/>
            </a:endParaRPr>
          </a:p>
        </p:txBody>
      </p:sp>
      <p:pic>
        <p:nvPicPr>
          <p:cNvPr id="9" name="图片 8">
            <a:extLst>
              <a:ext uri="{FF2B5EF4-FFF2-40B4-BE49-F238E27FC236}">
                <a16:creationId xmlns="" xmlns:a16="http://schemas.microsoft.com/office/drawing/2014/main" id="{93D5A796-740C-44C0-9B8A-35101B716F3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22006" y="187287"/>
            <a:ext cx="8269994" cy="6505460"/>
          </a:xfrm>
          <a:prstGeom prst="rect">
            <a:avLst/>
          </a:prstGeom>
        </p:spPr>
      </p:pic>
    </p:spTree>
    <p:custDataLst>
      <p:tags r:id="rId1"/>
    </p:custDataLst>
    <p:extLst>
      <p:ext uri="{BB962C8B-B14F-4D97-AF65-F5344CB8AC3E}">
        <p14:creationId xmlns:p14="http://schemas.microsoft.com/office/powerpoint/2010/main" val="10887050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47458" name="Picture 2" descr="中国内流流域和外流流域"/>
          <p:cNvPicPr>
            <a:picLocks noChangeAspect="1" noChangeArrowheads="1"/>
          </p:cNvPicPr>
          <p:nvPr>
            <p:custDataLst>
              <p:tags r:id="rId1"/>
            </p:custDataLst>
          </p:nvPr>
        </p:nvPicPr>
        <p:blipFill>
          <a:blip r:embed="rId13">
            <a:extLst>
              <a:ext uri="{28A0092B-C50C-407E-A947-70E740481C1C}">
                <a14:useLocalDpi xmlns:a14="http://schemas.microsoft.com/office/drawing/2010/main" val="0"/>
              </a:ext>
            </a:extLst>
          </a:blip>
          <a:srcRect l="1740" t="3979" r="3526" b="1927"/>
          <a:stretch>
            <a:fillRect/>
          </a:stretch>
        </p:blipFill>
        <p:spPr bwMode="auto">
          <a:xfrm>
            <a:off x="2417764" y="565151"/>
            <a:ext cx="7507287" cy="5705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82946" name="Text Box 3"/>
          <p:cNvSpPr/>
          <p:nvPr>
            <p:custDataLst>
              <p:tags r:id="rId2"/>
            </p:custDataLst>
          </p:nvPr>
        </p:nvSpPr>
        <p:spPr>
          <a:xfrm>
            <a:off x="1492250" y="6061076"/>
            <a:ext cx="9144000" cy="523875"/>
          </a:xfrm>
          <a:prstGeom prst="rect">
            <a:avLst/>
          </a:prstGeom>
          <a:solidFill>
            <a:schemeClr val="bg1"/>
          </a:solidFill>
          <a:ln>
            <a:solidFill>
              <a:srgbClr val="0000CC"/>
            </a:solidFill>
            <a:miter lim="800000"/>
          </a:ln>
        </p:spPr>
        <p:txBody>
          <a:bodyPr>
            <a:spAutoFit/>
          </a:bodyPr>
          <a:lstStyle/>
          <a:p>
            <a:r>
              <a:rPr lang="zh-CN" altLang="en-US" sz="2800" b="1">
                <a:solidFill>
                  <a:srgbClr val="FF0000"/>
                </a:solidFill>
                <a:ea typeface="微软雅黑" panose="020B0503020204020204" pitchFamily="34" charset="-122"/>
              </a:rPr>
              <a:t>三大外流区</a:t>
            </a:r>
            <a:r>
              <a:rPr lang="en-US" altLang="zh-CN" sz="2800" b="1">
                <a:solidFill>
                  <a:srgbClr val="FF0000"/>
                </a:solidFill>
                <a:ea typeface="微软雅黑" panose="020B0503020204020204" pitchFamily="34" charset="-122"/>
              </a:rPr>
              <a:t>:</a:t>
            </a:r>
            <a:r>
              <a:rPr lang="zh-CN" altLang="en-US" sz="2800" b="1">
                <a:ea typeface="微软雅黑" panose="020B0503020204020204" pitchFamily="34" charset="-122"/>
              </a:rPr>
              <a:t>太平洋流域</a:t>
            </a:r>
            <a:r>
              <a:rPr lang="en-US" altLang="zh-CN" sz="2800" b="1">
                <a:ea typeface="微软雅黑" panose="020B0503020204020204" pitchFamily="34" charset="-122"/>
              </a:rPr>
              <a:t>.</a:t>
            </a:r>
            <a:r>
              <a:rPr lang="zh-CN" altLang="en-US" sz="2800" b="1">
                <a:ea typeface="微软雅黑" panose="020B0503020204020204" pitchFamily="34" charset="-122"/>
              </a:rPr>
              <a:t>印度洋流域</a:t>
            </a:r>
            <a:r>
              <a:rPr lang="en-US" altLang="zh-CN" sz="2800" b="1">
                <a:ea typeface="微软雅黑" panose="020B0503020204020204" pitchFamily="34" charset="-122"/>
              </a:rPr>
              <a:t>.</a:t>
            </a:r>
            <a:r>
              <a:rPr lang="zh-CN" altLang="en-US" sz="2800" b="1">
                <a:ea typeface="微软雅黑" panose="020B0503020204020204" pitchFamily="34" charset="-122"/>
              </a:rPr>
              <a:t>北冰洋流域</a:t>
            </a:r>
          </a:p>
        </p:txBody>
      </p:sp>
      <p:sp>
        <p:nvSpPr>
          <p:cNvPr id="82947" name="Freeform 4"/>
          <p:cNvSpPr/>
          <p:nvPr>
            <p:custDataLst>
              <p:tags r:id="rId3"/>
            </p:custDataLst>
          </p:nvPr>
        </p:nvSpPr>
        <p:spPr>
          <a:xfrm>
            <a:off x="2711450" y="1692275"/>
            <a:ext cx="5200650" cy="2679700"/>
          </a:xfrm>
          <a:custGeom>
            <a:avLst/>
            <a:gdLst/>
            <a:ahLst/>
            <a:cxnLst>
              <a:cxn ang="0">
                <a:pos x="2147483646" y="0"/>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0" t="0" r="0" b="0"/>
            <a:pathLst>
              <a:path w="3276" h="1688">
                <a:moveTo>
                  <a:pt x="3226" y="0"/>
                </a:moveTo>
                <a:cubicBezTo>
                  <a:pt x="3221" y="102"/>
                  <a:pt x="3276" y="106"/>
                  <a:pt x="3194" y="160"/>
                </a:cubicBezTo>
                <a:cubicBezTo>
                  <a:pt x="3166" y="241"/>
                  <a:pt x="3203" y="141"/>
                  <a:pt x="3162" y="224"/>
                </a:cubicBezTo>
                <a:cubicBezTo>
                  <a:pt x="3157" y="234"/>
                  <a:pt x="3159" y="248"/>
                  <a:pt x="3151" y="256"/>
                </a:cubicBezTo>
                <a:cubicBezTo>
                  <a:pt x="3133" y="274"/>
                  <a:pt x="3087" y="299"/>
                  <a:pt x="3087" y="299"/>
                </a:cubicBezTo>
                <a:cubicBezTo>
                  <a:pt x="3073" y="320"/>
                  <a:pt x="3059" y="342"/>
                  <a:pt x="3045" y="363"/>
                </a:cubicBezTo>
                <a:cubicBezTo>
                  <a:pt x="3022" y="397"/>
                  <a:pt x="3033" y="432"/>
                  <a:pt x="3002" y="459"/>
                </a:cubicBezTo>
                <a:cubicBezTo>
                  <a:pt x="2983" y="476"/>
                  <a:pt x="2956" y="483"/>
                  <a:pt x="2938" y="501"/>
                </a:cubicBezTo>
                <a:cubicBezTo>
                  <a:pt x="2924" y="515"/>
                  <a:pt x="2906" y="527"/>
                  <a:pt x="2895" y="544"/>
                </a:cubicBezTo>
                <a:cubicBezTo>
                  <a:pt x="2888" y="555"/>
                  <a:pt x="2884" y="568"/>
                  <a:pt x="2874" y="576"/>
                </a:cubicBezTo>
                <a:cubicBezTo>
                  <a:pt x="2865" y="583"/>
                  <a:pt x="2852" y="582"/>
                  <a:pt x="2842" y="587"/>
                </a:cubicBezTo>
                <a:cubicBezTo>
                  <a:pt x="2799" y="608"/>
                  <a:pt x="2807" y="561"/>
                  <a:pt x="2761" y="577"/>
                </a:cubicBezTo>
                <a:cubicBezTo>
                  <a:pt x="2754" y="570"/>
                  <a:pt x="2695" y="639"/>
                  <a:pt x="2693" y="629"/>
                </a:cubicBezTo>
                <a:cubicBezTo>
                  <a:pt x="2689" y="611"/>
                  <a:pt x="2716" y="619"/>
                  <a:pt x="2673" y="605"/>
                </a:cubicBezTo>
                <a:cubicBezTo>
                  <a:pt x="2647" y="589"/>
                  <a:pt x="2568" y="645"/>
                  <a:pt x="2539" y="633"/>
                </a:cubicBezTo>
                <a:cubicBezTo>
                  <a:pt x="2510" y="630"/>
                  <a:pt x="2519" y="590"/>
                  <a:pt x="2501" y="585"/>
                </a:cubicBezTo>
                <a:cubicBezTo>
                  <a:pt x="2465" y="574"/>
                  <a:pt x="2469" y="616"/>
                  <a:pt x="2433" y="605"/>
                </a:cubicBezTo>
                <a:cubicBezTo>
                  <a:pt x="2330" y="630"/>
                  <a:pt x="2445" y="564"/>
                  <a:pt x="2376" y="605"/>
                </a:cubicBezTo>
                <a:cubicBezTo>
                  <a:pt x="2360" y="612"/>
                  <a:pt x="2342" y="614"/>
                  <a:pt x="2329" y="624"/>
                </a:cubicBezTo>
                <a:cubicBezTo>
                  <a:pt x="2316" y="634"/>
                  <a:pt x="2318" y="623"/>
                  <a:pt x="2299" y="665"/>
                </a:cubicBezTo>
                <a:cubicBezTo>
                  <a:pt x="2237" y="724"/>
                  <a:pt x="2271" y="821"/>
                  <a:pt x="2213" y="876"/>
                </a:cubicBezTo>
                <a:cubicBezTo>
                  <a:pt x="2205" y="911"/>
                  <a:pt x="2078" y="973"/>
                  <a:pt x="2049" y="998"/>
                </a:cubicBezTo>
                <a:cubicBezTo>
                  <a:pt x="2030" y="1015"/>
                  <a:pt x="2019" y="990"/>
                  <a:pt x="2001" y="1008"/>
                </a:cubicBezTo>
                <a:cubicBezTo>
                  <a:pt x="1990" y="1019"/>
                  <a:pt x="1958" y="930"/>
                  <a:pt x="1946" y="939"/>
                </a:cubicBezTo>
                <a:cubicBezTo>
                  <a:pt x="1926" y="955"/>
                  <a:pt x="1903" y="967"/>
                  <a:pt x="1882" y="981"/>
                </a:cubicBezTo>
                <a:cubicBezTo>
                  <a:pt x="1865" y="992"/>
                  <a:pt x="1838" y="912"/>
                  <a:pt x="1838" y="912"/>
                </a:cubicBezTo>
                <a:cubicBezTo>
                  <a:pt x="1829" y="909"/>
                  <a:pt x="1758" y="912"/>
                  <a:pt x="1761" y="941"/>
                </a:cubicBezTo>
                <a:cubicBezTo>
                  <a:pt x="1764" y="970"/>
                  <a:pt x="1857" y="1055"/>
                  <a:pt x="1857" y="1085"/>
                </a:cubicBezTo>
                <a:cubicBezTo>
                  <a:pt x="1708" y="1108"/>
                  <a:pt x="1685" y="1097"/>
                  <a:pt x="1761" y="1123"/>
                </a:cubicBezTo>
                <a:cubicBezTo>
                  <a:pt x="1723" y="1121"/>
                  <a:pt x="1724" y="1249"/>
                  <a:pt x="1694" y="1238"/>
                </a:cubicBezTo>
                <a:cubicBezTo>
                  <a:pt x="1657" y="1249"/>
                  <a:pt x="1570" y="1198"/>
                  <a:pt x="1541" y="1190"/>
                </a:cubicBezTo>
                <a:cubicBezTo>
                  <a:pt x="1512" y="1182"/>
                  <a:pt x="1534" y="1191"/>
                  <a:pt x="1521" y="1190"/>
                </a:cubicBezTo>
                <a:cubicBezTo>
                  <a:pt x="1517" y="1201"/>
                  <a:pt x="1464" y="1181"/>
                  <a:pt x="1464" y="1181"/>
                </a:cubicBezTo>
                <a:cubicBezTo>
                  <a:pt x="1342" y="1174"/>
                  <a:pt x="1336" y="1187"/>
                  <a:pt x="1253" y="1133"/>
                </a:cubicBezTo>
                <a:cubicBezTo>
                  <a:pt x="1192" y="1119"/>
                  <a:pt x="1144" y="1165"/>
                  <a:pt x="1089" y="1152"/>
                </a:cubicBezTo>
                <a:cubicBezTo>
                  <a:pt x="1054" y="1157"/>
                  <a:pt x="1055" y="1132"/>
                  <a:pt x="1041" y="1161"/>
                </a:cubicBezTo>
                <a:cubicBezTo>
                  <a:pt x="997" y="1176"/>
                  <a:pt x="1042" y="1299"/>
                  <a:pt x="1003" y="1325"/>
                </a:cubicBezTo>
                <a:cubicBezTo>
                  <a:pt x="962" y="1388"/>
                  <a:pt x="1074" y="1386"/>
                  <a:pt x="1032" y="1449"/>
                </a:cubicBezTo>
                <a:cubicBezTo>
                  <a:pt x="1000" y="1476"/>
                  <a:pt x="1002" y="1652"/>
                  <a:pt x="936" y="1661"/>
                </a:cubicBezTo>
                <a:cubicBezTo>
                  <a:pt x="875" y="1688"/>
                  <a:pt x="728" y="1625"/>
                  <a:pt x="667" y="1613"/>
                </a:cubicBezTo>
                <a:cubicBezTo>
                  <a:pt x="653" y="1655"/>
                  <a:pt x="607" y="1564"/>
                  <a:pt x="570" y="1589"/>
                </a:cubicBezTo>
                <a:cubicBezTo>
                  <a:pt x="543" y="1585"/>
                  <a:pt x="532" y="1528"/>
                  <a:pt x="504" y="1526"/>
                </a:cubicBezTo>
                <a:cubicBezTo>
                  <a:pt x="482" y="1524"/>
                  <a:pt x="437" y="1556"/>
                  <a:pt x="437" y="1576"/>
                </a:cubicBezTo>
                <a:cubicBezTo>
                  <a:pt x="413" y="1576"/>
                  <a:pt x="398" y="1524"/>
                  <a:pt x="380" y="1508"/>
                </a:cubicBezTo>
                <a:cubicBezTo>
                  <a:pt x="362" y="1492"/>
                  <a:pt x="367" y="1480"/>
                  <a:pt x="331" y="1478"/>
                </a:cubicBezTo>
                <a:cubicBezTo>
                  <a:pt x="282" y="1445"/>
                  <a:pt x="232" y="1501"/>
                  <a:pt x="165" y="1493"/>
                </a:cubicBezTo>
                <a:cubicBezTo>
                  <a:pt x="132" y="1481"/>
                  <a:pt x="314" y="1336"/>
                  <a:pt x="293" y="1315"/>
                </a:cubicBezTo>
                <a:cubicBezTo>
                  <a:pt x="282" y="1262"/>
                  <a:pt x="141" y="1185"/>
                  <a:pt x="101" y="1172"/>
                </a:cubicBezTo>
                <a:cubicBezTo>
                  <a:pt x="61" y="1159"/>
                  <a:pt x="67" y="1230"/>
                  <a:pt x="53" y="1238"/>
                </a:cubicBezTo>
                <a:cubicBezTo>
                  <a:pt x="39" y="1246"/>
                  <a:pt x="13" y="1222"/>
                  <a:pt x="14" y="1219"/>
                </a:cubicBezTo>
                <a:cubicBezTo>
                  <a:pt x="0" y="1198"/>
                  <a:pt x="87" y="1222"/>
                  <a:pt x="62" y="1219"/>
                </a:cubicBezTo>
                <a:cubicBezTo>
                  <a:pt x="30" y="1222"/>
                  <a:pt x="75" y="1242"/>
                  <a:pt x="43" y="1248"/>
                </a:cubicBezTo>
                <a:cubicBezTo>
                  <a:pt x="21" y="1252"/>
                  <a:pt x="43" y="1209"/>
                  <a:pt x="43" y="1209"/>
                </a:cubicBezTo>
              </a:path>
            </a:pathLst>
          </a:custGeom>
          <a:noFill/>
          <a:ln w="63500">
            <a:solidFill>
              <a:srgbClr val="FF0066"/>
            </a:solidFill>
            <a:round/>
          </a:ln>
        </p:spPr>
        <p:txBody>
          <a:bodyPr/>
          <a:lstStyle/>
          <a:p>
            <a:pPr eaLnBrk="0" hangingPunct="0"/>
            <a:endParaRPr lang="zh-CN" altLang="en-US"/>
          </a:p>
        </p:txBody>
      </p:sp>
      <p:sp>
        <p:nvSpPr>
          <p:cNvPr id="82948" name="Text Box 7"/>
          <p:cNvSpPr/>
          <p:nvPr>
            <p:custDataLst>
              <p:tags r:id="rId4"/>
            </p:custDataLst>
          </p:nvPr>
        </p:nvSpPr>
        <p:spPr>
          <a:xfrm>
            <a:off x="1239815" y="804456"/>
            <a:ext cx="2314575" cy="954088"/>
          </a:xfrm>
          <a:prstGeom prst="rect">
            <a:avLst/>
          </a:prstGeom>
          <a:solidFill>
            <a:schemeClr val="bg1"/>
          </a:solidFill>
          <a:ln>
            <a:solidFill>
              <a:srgbClr val="0000CC"/>
            </a:solidFill>
            <a:miter lim="800000"/>
          </a:ln>
        </p:spPr>
        <p:txBody>
          <a:bodyPr>
            <a:spAutoFit/>
          </a:bodyPr>
          <a:lstStyle/>
          <a:p>
            <a:pPr>
              <a:spcBef>
                <a:spcPct val="50000"/>
              </a:spcBef>
            </a:pPr>
            <a:r>
              <a:rPr lang="zh-CN" altLang="en-US" sz="2800" b="1">
                <a:solidFill>
                  <a:srgbClr val="FF0000"/>
                </a:solidFill>
                <a:ea typeface="微软雅黑" panose="020B0503020204020204" pitchFamily="34" charset="-122"/>
              </a:rPr>
              <a:t>北冰洋水系：</a:t>
            </a:r>
            <a:r>
              <a:rPr lang="zh-CN" altLang="en-US" sz="2800" b="1">
                <a:ea typeface="微软雅黑" panose="020B0503020204020204" pitchFamily="34" charset="-122"/>
              </a:rPr>
              <a:t>额尔齐斯河</a:t>
            </a:r>
          </a:p>
        </p:txBody>
      </p:sp>
      <p:sp>
        <p:nvSpPr>
          <p:cNvPr id="82949" name="Text Box 8"/>
          <p:cNvSpPr/>
          <p:nvPr>
            <p:custDataLst>
              <p:tags r:id="rId5"/>
            </p:custDataLst>
          </p:nvPr>
        </p:nvSpPr>
        <p:spPr>
          <a:xfrm>
            <a:off x="0" y="3817143"/>
            <a:ext cx="2932112" cy="1169988"/>
          </a:xfrm>
          <a:prstGeom prst="rect">
            <a:avLst/>
          </a:prstGeom>
          <a:solidFill>
            <a:schemeClr val="bg1"/>
          </a:solidFill>
          <a:ln>
            <a:solidFill>
              <a:srgbClr val="0000CC"/>
            </a:solidFill>
            <a:miter lim="800000"/>
          </a:ln>
        </p:spPr>
        <p:txBody>
          <a:bodyPr>
            <a:spAutoFit/>
          </a:bodyPr>
          <a:lstStyle/>
          <a:p>
            <a:pPr>
              <a:spcBef>
                <a:spcPct val="50000"/>
              </a:spcBef>
            </a:pPr>
            <a:r>
              <a:rPr lang="zh-CN" altLang="en-US" sz="2800" b="1">
                <a:solidFill>
                  <a:srgbClr val="FF0000"/>
                </a:solidFill>
                <a:ea typeface="微软雅黑" panose="020B0503020204020204" pitchFamily="34" charset="-122"/>
              </a:rPr>
              <a:t>印度洋水系：</a:t>
            </a:r>
          </a:p>
          <a:p>
            <a:pPr>
              <a:spcBef>
                <a:spcPct val="50000"/>
              </a:spcBef>
            </a:pPr>
            <a:r>
              <a:rPr lang="zh-CN" altLang="en-US" sz="2800" b="1">
                <a:ea typeface="微软雅黑" panose="020B0503020204020204" pitchFamily="34" charset="-122"/>
              </a:rPr>
              <a:t>雅鲁藏布江</a:t>
            </a:r>
            <a:r>
              <a:rPr lang="en-US" altLang="zh-CN" sz="2800" b="1">
                <a:ea typeface="微软雅黑" panose="020B0503020204020204" pitchFamily="34" charset="-122"/>
              </a:rPr>
              <a:t>,</a:t>
            </a:r>
            <a:r>
              <a:rPr lang="zh-CN" altLang="en-US" sz="2800" b="1">
                <a:ea typeface="微软雅黑" panose="020B0503020204020204" pitchFamily="34" charset="-122"/>
              </a:rPr>
              <a:t>怒江</a:t>
            </a:r>
          </a:p>
        </p:txBody>
      </p:sp>
      <p:sp>
        <p:nvSpPr>
          <p:cNvPr id="82950" name="Freeform 9"/>
          <p:cNvSpPr/>
          <p:nvPr>
            <p:custDataLst>
              <p:tags r:id="rId6"/>
            </p:custDataLst>
          </p:nvPr>
        </p:nvSpPr>
        <p:spPr>
          <a:xfrm>
            <a:off x="4152901" y="1228725"/>
            <a:ext cx="523875" cy="482600"/>
          </a:xfrm>
          <a:custGeom>
            <a:avLst/>
            <a:gdLst/>
            <a:ahLst/>
            <a:cxnLst>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0" y="2147483646"/>
              </a:cxn>
            </a:cxnLst>
            <a:rect l="0" t="0" r="0" b="0"/>
            <a:pathLst>
              <a:path w="330" h="304">
                <a:moveTo>
                  <a:pt x="0" y="140"/>
                </a:moveTo>
                <a:cubicBezTo>
                  <a:pt x="3" y="141"/>
                  <a:pt x="61" y="153"/>
                  <a:pt x="67" y="159"/>
                </a:cubicBezTo>
                <a:cubicBezTo>
                  <a:pt x="117" y="209"/>
                  <a:pt x="32" y="173"/>
                  <a:pt x="105" y="197"/>
                </a:cubicBezTo>
                <a:cubicBezTo>
                  <a:pt x="141" y="232"/>
                  <a:pt x="118" y="209"/>
                  <a:pt x="173" y="264"/>
                </a:cubicBezTo>
                <a:cubicBezTo>
                  <a:pt x="181" y="272"/>
                  <a:pt x="183" y="286"/>
                  <a:pt x="192" y="293"/>
                </a:cubicBezTo>
                <a:cubicBezTo>
                  <a:pt x="200" y="299"/>
                  <a:pt x="211" y="300"/>
                  <a:pt x="221" y="303"/>
                </a:cubicBezTo>
                <a:cubicBezTo>
                  <a:pt x="237" y="300"/>
                  <a:pt x="256" y="304"/>
                  <a:pt x="269" y="293"/>
                </a:cubicBezTo>
                <a:cubicBezTo>
                  <a:pt x="279" y="285"/>
                  <a:pt x="270" y="265"/>
                  <a:pt x="278" y="255"/>
                </a:cubicBezTo>
                <a:cubicBezTo>
                  <a:pt x="284" y="247"/>
                  <a:pt x="297" y="248"/>
                  <a:pt x="307" y="245"/>
                </a:cubicBezTo>
                <a:cubicBezTo>
                  <a:pt x="313" y="235"/>
                  <a:pt x="330" y="227"/>
                  <a:pt x="326" y="216"/>
                </a:cubicBezTo>
                <a:cubicBezTo>
                  <a:pt x="318" y="195"/>
                  <a:pt x="294" y="184"/>
                  <a:pt x="278" y="168"/>
                </a:cubicBezTo>
                <a:cubicBezTo>
                  <a:pt x="252" y="142"/>
                  <a:pt x="244" y="122"/>
                  <a:pt x="211" y="101"/>
                </a:cubicBezTo>
                <a:cubicBezTo>
                  <a:pt x="145" y="0"/>
                  <a:pt x="246" y="30"/>
                  <a:pt x="38" y="44"/>
                </a:cubicBezTo>
                <a:cubicBezTo>
                  <a:pt x="35" y="53"/>
                  <a:pt x="34" y="64"/>
                  <a:pt x="29" y="72"/>
                </a:cubicBezTo>
                <a:cubicBezTo>
                  <a:pt x="24" y="80"/>
                  <a:pt x="13" y="83"/>
                  <a:pt x="9" y="92"/>
                </a:cubicBezTo>
                <a:cubicBezTo>
                  <a:pt x="3" y="107"/>
                  <a:pt x="0" y="140"/>
                  <a:pt x="0" y="140"/>
                </a:cubicBezTo>
                <a:close/>
              </a:path>
            </a:pathLst>
          </a:custGeom>
          <a:noFill/>
          <a:ln w="76200">
            <a:solidFill>
              <a:srgbClr val="FF0000"/>
            </a:solidFill>
            <a:round/>
          </a:ln>
        </p:spPr>
        <p:txBody>
          <a:bodyPr/>
          <a:lstStyle/>
          <a:p>
            <a:pPr eaLnBrk="0" hangingPunct="0"/>
            <a:endParaRPr lang="zh-CN" altLang="en-US"/>
          </a:p>
        </p:txBody>
      </p:sp>
      <p:sp>
        <p:nvSpPr>
          <p:cNvPr id="82951" name="Freeform 10"/>
          <p:cNvSpPr/>
          <p:nvPr>
            <p:custDataLst>
              <p:tags r:id="rId7"/>
            </p:custDataLst>
          </p:nvPr>
        </p:nvSpPr>
        <p:spPr>
          <a:xfrm>
            <a:off x="2719388" y="3544889"/>
            <a:ext cx="2747962" cy="2065337"/>
          </a:xfrm>
          <a:custGeom>
            <a:avLst/>
            <a:gdLst/>
            <a:ahLst/>
            <a:cxnLst>
              <a:cxn ang="0">
                <a:pos x="2147483646" y="2147483646"/>
              </a:cxn>
              <a:cxn ang="0">
                <a:pos x="2147483646" y="2147483646"/>
              </a:cxn>
              <a:cxn ang="0">
                <a:pos x="2147483646"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0" y="2147483646"/>
              </a:cxn>
            </a:cxnLst>
            <a:rect l="0" t="0" r="0" b="0"/>
            <a:pathLst>
              <a:path w="1731" h="1301">
                <a:moveTo>
                  <a:pt x="279" y="169"/>
                </a:moveTo>
                <a:cubicBezTo>
                  <a:pt x="259" y="111"/>
                  <a:pt x="221" y="83"/>
                  <a:pt x="164" y="63"/>
                </a:cubicBezTo>
                <a:cubicBezTo>
                  <a:pt x="135" y="35"/>
                  <a:pt x="136" y="19"/>
                  <a:pt x="96" y="5"/>
                </a:cubicBezTo>
                <a:cubicBezTo>
                  <a:pt x="49" y="22"/>
                  <a:pt x="19" y="0"/>
                  <a:pt x="0" y="53"/>
                </a:cubicBezTo>
                <a:cubicBezTo>
                  <a:pt x="15" y="139"/>
                  <a:pt x="33" y="216"/>
                  <a:pt x="125" y="245"/>
                </a:cubicBezTo>
                <a:cubicBezTo>
                  <a:pt x="133" y="267"/>
                  <a:pt x="131" y="293"/>
                  <a:pt x="144" y="313"/>
                </a:cubicBezTo>
                <a:cubicBezTo>
                  <a:pt x="183" y="372"/>
                  <a:pt x="217" y="364"/>
                  <a:pt x="279" y="380"/>
                </a:cubicBezTo>
                <a:cubicBezTo>
                  <a:pt x="343" y="422"/>
                  <a:pt x="355" y="508"/>
                  <a:pt x="432" y="533"/>
                </a:cubicBezTo>
                <a:cubicBezTo>
                  <a:pt x="467" y="568"/>
                  <a:pt x="566" y="601"/>
                  <a:pt x="615" y="610"/>
                </a:cubicBezTo>
                <a:cubicBezTo>
                  <a:pt x="642" y="637"/>
                  <a:pt x="696" y="641"/>
                  <a:pt x="730" y="658"/>
                </a:cubicBezTo>
                <a:cubicBezTo>
                  <a:pt x="781" y="674"/>
                  <a:pt x="836" y="667"/>
                  <a:pt x="884" y="677"/>
                </a:cubicBezTo>
                <a:cubicBezTo>
                  <a:pt x="932" y="687"/>
                  <a:pt x="981" y="702"/>
                  <a:pt x="1018" y="716"/>
                </a:cubicBezTo>
                <a:cubicBezTo>
                  <a:pt x="1084" y="759"/>
                  <a:pt x="1054" y="746"/>
                  <a:pt x="1104" y="764"/>
                </a:cubicBezTo>
                <a:cubicBezTo>
                  <a:pt x="1161" y="818"/>
                  <a:pt x="1206" y="789"/>
                  <a:pt x="1296" y="783"/>
                </a:cubicBezTo>
                <a:cubicBezTo>
                  <a:pt x="1397" y="757"/>
                  <a:pt x="1287" y="764"/>
                  <a:pt x="1402" y="725"/>
                </a:cubicBezTo>
                <a:cubicBezTo>
                  <a:pt x="1434" y="728"/>
                  <a:pt x="1546" y="711"/>
                  <a:pt x="1575" y="725"/>
                </a:cubicBezTo>
                <a:cubicBezTo>
                  <a:pt x="1596" y="735"/>
                  <a:pt x="1600" y="793"/>
                  <a:pt x="1613" y="812"/>
                </a:cubicBezTo>
                <a:cubicBezTo>
                  <a:pt x="1619" y="822"/>
                  <a:pt x="1632" y="841"/>
                  <a:pt x="1632" y="841"/>
                </a:cubicBezTo>
                <a:cubicBezTo>
                  <a:pt x="1627" y="920"/>
                  <a:pt x="1652" y="989"/>
                  <a:pt x="1575" y="1013"/>
                </a:cubicBezTo>
                <a:cubicBezTo>
                  <a:pt x="1563" y="1048"/>
                  <a:pt x="1540" y="1093"/>
                  <a:pt x="1565" y="1129"/>
                </a:cubicBezTo>
                <a:cubicBezTo>
                  <a:pt x="1578" y="1148"/>
                  <a:pt x="1623" y="1167"/>
                  <a:pt x="1623" y="1167"/>
                </a:cubicBezTo>
                <a:cubicBezTo>
                  <a:pt x="1646" y="1236"/>
                  <a:pt x="1625" y="1214"/>
                  <a:pt x="1671" y="1244"/>
                </a:cubicBezTo>
                <a:cubicBezTo>
                  <a:pt x="1683" y="1281"/>
                  <a:pt x="1691" y="1289"/>
                  <a:pt x="1728" y="1301"/>
                </a:cubicBezTo>
                <a:cubicBezTo>
                  <a:pt x="1723" y="1232"/>
                  <a:pt x="1731" y="1160"/>
                  <a:pt x="1680" y="1109"/>
                </a:cubicBezTo>
                <a:cubicBezTo>
                  <a:pt x="1651" y="1019"/>
                  <a:pt x="1693" y="924"/>
                  <a:pt x="1661" y="831"/>
                </a:cubicBezTo>
                <a:cubicBezTo>
                  <a:pt x="1654" y="784"/>
                  <a:pt x="1655" y="758"/>
                  <a:pt x="1623" y="725"/>
                </a:cubicBezTo>
                <a:cubicBezTo>
                  <a:pt x="1604" y="671"/>
                  <a:pt x="1600" y="605"/>
                  <a:pt x="1575" y="553"/>
                </a:cubicBezTo>
                <a:cubicBezTo>
                  <a:pt x="1563" y="529"/>
                  <a:pt x="1534" y="506"/>
                  <a:pt x="1517" y="485"/>
                </a:cubicBezTo>
                <a:cubicBezTo>
                  <a:pt x="1481" y="440"/>
                  <a:pt x="1448" y="389"/>
                  <a:pt x="1392" y="370"/>
                </a:cubicBezTo>
                <a:cubicBezTo>
                  <a:pt x="1337" y="288"/>
                  <a:pt x="1368" y="331"/>
                  <a:pt x="1296" y="284"/>
                </a:cubicBezTo>
                <a:cubicBezTo>
                  <a:pt x="1290" y="274"/>
                  <a:pt x="1287" y="261"/>
                  <a:pt x="1277" y="255"/>
                </a:cubicBezTo>
                <a:cubicBezTo>
                  <a:pt x="1260" y="244"/>
                  <a:pt x="1220" y="236"/>
                  <a:pt x="1220" y="236"/>
                </a:cubicBezTo>
                <a:cubicBezTo>
                  <a:pt x="1169" y="243"/>
                  <a:pt x="1115" y="262"/>
                  <a:pt x="1066" y="245"/>
                </a:cubicBezTo>
                <a:cubicBezTo>
                  <a:pt x="1007" y="265"/>
                  <a:pt x="1036" y="291"/>
                  <a:pt x="1018" y="351"/>
                </a:cubicBezTo>
                <a:cubicBezTo>
                  <a:pt x="1015" y="361"/>
                  <a:pt x="972" y="416"/>
                  <a:pt x="970" y="418"/>
                </a:cubicBezTo>
                <a:cubicBezTo>
                  <a:pt x="955" y="463"/>
                  <a:pt x="944" y="445"/>
                  <a:pt x="912" y="476"/>
                </a:cubicBezTo>
                <a:cubicBezTo>
                  <a:pt x="861" y="473"/>
                  <a:pt x="810" y="471"/>
                  <a:pt x="759" y="466"/>
                </a:cubicBezTo>
                <a:cubicBezTo>
                  <a:pt x="711" y="461"/>
                  <a:pt x="746" y="458"/>
                  <a:pt x="711" y="437"/>
                </a:cubicBezTo>
                <a:cubicBezTo>
                  <a:pt x="678" y="417"/>
                  <a:pt x="632" y="421"/>
                  <a:pt x="596" y="409"/>
                </a:cubicBezTo>
                <a:cubicBezTo>
                  <a:pt x="571" y="384"/>
                  <a:pt x="552" y="371"/>
                  <a:pt x="519" y="361"/>
                </a:cubicBezTo>
                <a:cubicBezTo>
                  <a:pt x="476" y="389"/>
                  <a:pt x="466" y="390"/>
                  <a:pt x="413" y="380"/>
                </a:cubicBezTo>
                <a:cubicBezTo>
                  <a:pt x="393" y="367"/>
                  <a:pt x="359" y="327"/>
                  <a:pt x="336" y="322"/>
                </a:cubicBezTo>
                <a:cubicBezTo>
                  <a:pt x="298" y="315"/>
                  <a:pt x="259" y="316"/>
                  <a:pt x="221" y="313"/>
                </a:cubicBezTo>
                <a:cubicBezTo>
                  <a:pt x="193" y="284"/>
                  <a:pt x="201" y="304"/>
                  <a:pt x="212" y="265"/>
                </a:cubicBezTo>
                <a:cubicBezTo>
                  <a:pt x="227" y="211"/>
                  <a:pt x="226" y="215"/>
                  <a:pt x="279" y="197"/>
                </a:cubicBezTo>
                <a:cubicBezTo>
                  <a:pt x="268" y="142"/>
                  <a:pt x="238" y="82"/>
                  <a:pt x="183" y="63"/>
                </a:cubicBezTo>
                <a:cubicBezTo>
                  <a:pt x="154" y="34"/>
                  <a:pt x="134" y="18"/>
                  <a:pt x="96" y="5"/>
                </a:cubicBezTo>
                <a:cubicBezTo>
                  <a:pt x="56" y="15"/>
                  <a:pt x="0" y="21"/>
                  <a:pt x="0" y="73"/>
                </a:cubicBezTo>
              </a:path>
            </a:pathLst>
          </a:custGeom>
          <a:noFill/>
          <a:ln w="57150">
            <a:solidFill>
              <a:schemeClr val="tx1"/>
            </a:solidFill>
            <a:round/>
          </a:ln>
        </p:spPr>
        <p:txBody>
          <a:bodyPr/>
          <a:lstStyle/>
          <a:p>
            <a:pPr eaLnBrk="0" hangingPunct="0"/>
            <a:endParaRPr lang="zh-CN" altLang="en-US"/>
          </a:p>
        </p:txBody>
      </p:sp>
      <p:sp>
        <p:nvSpPr>
          <p:cNvPr id="82952" name="Freeform 11"/>
          <p:cNvSpPr/>
          <p:nvPr>
            <p:custDataLst>
              <p:tags r:id="rId8"/>
            </p:custDataLst>
          </p:nvPr>
        </p:nvSpPr>
        <p:spPr>
          <a:xfrm>
            <a:off x="4264025" y="614363"/>
            <a:ext cx="5151438" cy="5332412"/>
          </a:xfrm>
          <a:custGeom>
            <a:avLst/>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0" t="0" r="0" b="0"/>
            <a:pathLst>
              <a:path w="3245" h="3359">
                <a:moveTo>
                  <a:pt x="64" y="2101"/>
                </a:moveTo>
                <a:cubicBezTo>
                  <a:pt x="0" y="2059"/>
                  <a:pt x="14" y="2044"/>
                  <a:pt x="35" y="1976"/>
                </a:cubicBezTo>
                <a:cubicBezTo>
                  <a:pt x="38" y="1944"/>
                  <a:pt x="35" y="1910"/>
                  <a:pt x="45" y="1880"/>
                </a:cubicBezTo>
                <a:cubicBezTo>
                  <a:pt x="55" y="1850"/>
                  <a:pt x="131" y="1842"/>
                  <a:pt x="131" y="1842"/>
                </a:cubicBezTo>
                <a:cubicBezTo>
                  <a:pt x="192" y="1784"/>
                  <a:pt x="248" y="1817"/>
                  <a:pt x="343" y="1823"/>
                </a:cubicBezTo>
                <a:cubicBezTo>
                  <a:pt x="449" y="1857"/>
                  <a:pt x="299" y="1804"/>
                  <a:pt x="391" y="1851"/>
                </a:cubicBezTo>
                <a:cubicBezTo>
                  <a:pt x="478" y="1895"/>
                  <a:pt x="593" y="1877"/>
                  <a:pt x="679" y="1880"/>
                </a:cubicBezTo>
                <a:cubicBezTo>
                  <a:pt x="762" y="1910"/>
                  <a:pt x="759" y="1846"/>
                  <a:pt x="775" y="1784"/>
                </a:cubicBezTo>
                <a:cubicBezTo>
                  <a:pt x="807" y="1787"/>
                  <a:pt x="839" y="1800"/>
                  <a:pt x="871" y="1794"/>
                </a:cubicBezTo>
                <a:cubicBezTo>
                  <a:pt x="918" y="1786"/>
                  <a:pt x="836" y="1711"/>
                  <a:pt x="832" y="1707"/>
                </a:cubicBezTo>
                <a:cubicBezTo>
                  <a:pt x="829" y="1694"/>
                  <a:pt x="827" y="1682"/>
                  <a:pt x="823" y="1669"/>
                </a:cubicBezTo>
                <a:cubicBezTo>
                  <a:pt x="820" y="1659"/>
                  <a:pt x="808" y="1649"/>
                  <a:pt x="813" y="1640"/>
                </a:cubicBezTo>
                <a:cubicBezTo>
                  <a:pt x="818" y="1631"/>
                  <a:pt x="832" y="1634"/>
                  <a:pt x="842" y="1631"/>
                </a:cubicBezTo>
                <a:cubicBezTo>
                  <a:pt x="954" y="1641"/>
                  <a:pt x="917" y="1641"/>
                  <a:pt x="995" y="1669"/>
                </a:cubicBezTo>
                <a:cubicBezTo>
                  <a:pt x="1056" y="1666"/>
                  <a:pt x="1118" y="1670"/>
                  <a:pt x="1178" y="1659"/>
                </a:cubicBezTo>
                <a:cubicBezTo>
                  <a:pt x="1191" y="1657"/>
                  <a:pt x="1204" y="1611"/>
                  <a:pt x="1207" y="1602"/>
                </a:cubicBezTo>
                <a:cubicBezTo>
                  <a:pt x="1225" y="1548"/>
                  <a:pt x="1243" y="1509"/>
                  <a:pt x="1283" y="1467"/>
                </a:cubicBezTo>
                <a:cubicBezTo>
                  <a:pt x="1302" y="1412"/>
                  <a:pt x="1309" y="1366"/>
                  <a:pt x="1360" y="1333"/>
                </a:cubicBezTo>
                <a:cubicBezTo>
                  <a:pt x="1385" y="1307"/>
                  <a:pt x="1395" y="1290"/>
                  <a:pt x="1427" y="1285"/>
                </a:cubicBezTo>
                <a:cubicBezTo>
                  <a:pt x="1459" y="1280"/>
                  <a:pt x="1485" y="1307"/>
                  <a:pt x="1552" y="1304"/>
                </a:cubicBezTo>
                <a:cubicBezTo>
                  <a:pt x="1619" y="1301"/>
                  <a:pt x="1778" y="1275"/>
                  <a:pt x="1831" y="1266"/>
                </a:cubicBezTo>
                <a:cubicBezTo>
                  <a:pt x="1844" y="1260"/>
                  <a:pt x="1857" y="1255"/>
                  <a:pt x="1869" y="1247"/>
                </a:cubicBezTo>
                <a:cubicBezTo>
                  <a:pt x="1877" y="1242"/>
                  <a:pt x="1880" y="1232"/>
                  <a:pt x="1888" y="1227"/>
                </a:cubicBezTo>
                <a:cubicBezTo>
                  <a:pt x="1913" y="1212"/>
                  <a:pt x="1956" y="1206"/>
                  <a:pt x="1984" y="1199"/>
                </a:cubicBezTo>
                <a:cubicBezTo>
                  <a:pt x="2008" y="1173"/>
                  <a:pt x="2017" y="1153"/>
                  <a:pt x="2032" y="1122"/>
                </a:cubicBezTo>
                <a:cubicBezTo>
                  <a:pt x="2046" y="1093"/>
                  <a:pt x="2072" y="1072"/>
                  <a:pt x="2090" y="1045"/>
                </a:cubicBezTo>
                <a:cubicBezTo>
                  <a:pt x="2104" y="986"/>
                  <a:pt x="2143" y="941"/>
                  <a:pt x="2176" y="891"/>
                </a:cubicBezTo>
                <a:cubicBezTo>
                  <a:pt x="2182" y="882"/>
                  <a:pt x="2189" y="872"/>
                  <a:pt x="2195" y="863"/>
                </a:cubicBezTo>
                <a:cubicBezTo>
                  <a:pt x="2202" y="853"/>
                  <a:pt x="2215" y="834"/>
                  <a:pt x="2215" y="834"/>
                </a:cubicBezTo>
                <a:cubicBezTo>
                  <a:pt x="2226" y="800"/>
                  <a:pt x="2234" y="778"/>
                  <a:pt x="2234" y="738"/>
                </a:cubicBezTo>
                <a:cubicBezTo>
                  <a:pt x="2234" y="706"/>
                  <a:pt x="2234" y="672"/>
                  <a:pt x="2224" y="642"/>
                </a:cubicBezTo>
                <a:cubicBezTo>
                  <a:pt x="2220" y="631"/>
                  <a:pt x="2204" y="630"/>
                  <a:pt x="2195" y="623"/>
                </a:cubicBezTo>
                <a:cubicBezTo>
                  <a:pt x="2115" y="558"/>
                  <a:pt x="2150" y="584"/>
                  <a:pt x="1984" y="575"/>
                </a:cubicBezTo>
                <a:cubicBezTo>
                  <a:pt x="1981" y="565"/>
                  <a:pt x="1975" y="556"/>
                  <a:pt x="1975" y="546"/>
                </a:cubicBezTo>
                <a:cubicBezTo>
                  <a:pt x="1975" y="409"/>
                  <a:pt x="1959" y="442"/>
                  <a:pt x="2080" y="431"/>
                </a:cubicBezTo>
                <a:cubicBezTo>
                  <a:pt x="2125" y="400"/>
                  <a:pt x="2107" y="398"/>
                  <a:pt x="2128" y="354"/>
                </a:cubicBezTo>
                <a:cubicBezTo>
                  <a:pt x="2133" y="344"/>
                  <a:pt x="2142" y="335"/>
                  <a:pt x="2147" y="325"/>
                </a:cubicBezTo>
                <a:cubicBezTo>
                  <a:pt x="2173" y="273"/>
                  <a:pt x="2178" y="208"/>
                  <a:pt x="2195" y="152"/>
                </a:cubicBezTo>
                <a:cubicBezTo>
                  <a:pt x="2192" y="139"/>
                  <a:pt x="2186" y="127"/>
                  <a:pt x="2186" y="114"/>
                </a:cubicBezTo>
                <a:cubicBezTo>
                  <a:pt x="2186" y="29"/>
                  <a:pt x="2228" y="46"/>
                  <a:pt x="2301" y="37"/>
                </a:cubicBezTo>
                <a:cubicBezTo>
                  <a:pt x="2414" y="0"/>
                  <a:pt x="2339" y="17"/>
                  <a:pt x="2531" y="27"/>
                </a:cubicBezTo>
                <a:cubicBezTo>
                  <a:pt x="2567" y="63"/>
                  <a:pt x="2592" y="106"/>
                  <a:pt x="2627" y="143"/>
                </a:cubicBezTo>
                <a:cubicBezTo>
                  <a:pt x="2642" y="185"/>
                  <a:pt x="2658" y="176"/>
                  <a:pt x="2695" y="200"/>
                </a:cubicBezTo>
                <a:cubicBezTo>
                  <a:pt x="2721" y="240"/>
                  <a:pt x="2675" y="229"/>
                  <a:pt x="2733" y="277"/>
                </a:cubicBezTo>
                <a:cubicBezTo>
                  <a:pt x="2736" y="293"/>
                  <a:pt x="2756" y="308"/>
                  <a:pt x="2771" y="315"/>
                </a:cubicBezTo>
                <a:cubicBezTo>
                  <a:pt x="2986" y="415"/>
                  <a:pt x="2830" y="266"/>
                  <a:pt x="2915" y="354"/>
                </a:cubicBezTo>
                <a:cubicBezTo>
                  <a:pt x="2930" y="398"/>
                  <a:pt x="2947" y="426"/>
                  <a:pt x="2992" y="440"/>
                </a:cubicBezTo>
                <a:cubicBezTo>
                  <a:pt x="3035" y="427"/>
                  <a:pt x="3058" y="395"/>
                  <a:pt x="3088" y="363"/>
                </a:cubicBezTo>
                <a:cubicBezTo>
                  <a:pt x="3115" y="335"/>
                  <a:pt x="3165" y="310"/>
                  <a:pt x="3203" y="296"/>
                </a:cubicBezTo>
                <a:cubicBezTo>
                  <a:pt x="3245" y="336"/>
                  <a:pt x="3218" y="395"/>
                  <a:pt x="3184" y="431"/>
                </a:cubicBezTo>
                <a:cubicBezTo>
                  <a:pt x="3205" y="489"/>
                  <a:pt x="3226" y="580"/>
                  <a:pt x="3184" y="632"/>
                </a:cubicBezTo>
                <a:cubicBezTo>
                  <a:pt x="3164" y="657"/>
                  <a:pt x="3116" y="664"/>
                  <a:pt x="3088" y="671"/>
                </a:cubicBezTo>
                <a:cubicBezTo>
                  <a:pt x="3059" y="760"/>
                  <a:pt x="3107" y="833"/>
                  <a:pt x="3069" y="930"/>
                </a:cubicBezTo>
                <a:cubicBezTo>
                  <a:pt x="3060" y="952"/>
                  <a:pt x="3024" y="941"/>
                  <a:pt x="3002" y="949"/>
                </a:cubicBezTo>
                <a:cubicBezTo>
                  <a:pt x="2981" y="992"/>
                  <a:pt x="2954" y="1028"/>
                  <a:pt x="2915" y="1055"/>
                </a:cubicBezTo>
                <a:cubicBezTo>
                  <a:pt x="2889" y="1093"/>
                  <a:pt x="2853" y="1098"/>
                  <a:pt x="2819" y="1131"/>
                </a:cubicBezTo>
                <a:cubicBezTo>
                  <a:pt x="2816" y="1144"/>
                  <a:pt x="2818" y="1160"/>
                  <a:pt x="2810" y="1170"/>
                </a:cubicBezTo>
                <a:cubicBezTo>
                  <a:pt x="2804" y="1178"/>
                  <a:pt x="2790" y="1174"/>
                  <a:pt x="2781" y="1179"/>
                </a:cubicBezTo>
                <a:cubicBezTo>
                  <a:pt x="2763" y="1190"/>
                  <a:pt x="2750" y="1207"/>
                  <a:pt x="2733" y="1218"/>
                </a:cubicBezTo>
                <a:cubicBezTo>
                  <a:pt x="2720" y="1281"/>
                  <a:pt x="2702" y="1316"/>
                  <a:pt x="2637" y="1333"/>
                </a:cubicBezTo>
                <a:cubicBezTo>
                  <a:pt x="2571" y="1376"/>
                  <a:pt x="2595" y="1354"/>
                  <a:pt x="2560" y="1391"/>
                </a:cubicBezTo>
                <a:cubicBezTo>
                  <a:pt x="2538" y="1458"/>
                  <a:pt x="2560" y="1441"/>
                  <a:pt x="2512" y="1458"/>
                </a:cubicBezTo>
                <a:cubicBezTo>
                  <a:pt x="2492" y="1395"/>
                  <a:pt x="2561" y="1305"/>
                  <a:pt x="2474" y="1275"/>
                </a:cubicBezTo>
                <a:cubicBezTo>
                  <a:pt x="2455" y="1282"/>
                  <a:pt x="2427" y="1278"/>
                  <a:pt x="2416" y="1295"/>
                </a:cubicBezTo>
                <a:cubicBezTo>
                  <a:pt x="2397" y="1323"/>
                  <a:pt x="2387" y="1352"/>
                  <a:pt x="2368" y="1381"/>
                </a:cubicBezTo>
                <a:cubicBezTo>
                  <a:pt x="2347" y="1448"/>
                  <a:pt x="2284" y="1456"/>
                  <a:pt x="2224" y="1477"/>
                </a:cubicBezTo>
                <a:cubicBezTo>
                  <a:pt x="2204" y="1542"/>
                  <a:pt x="2267" y="1528"/>
                  <a:pt x="2320" y="1535"/>
                </a:cubicBezTo>
                <a:cubicBezTo>
                  <a:pt x="2326" y="1553"/>
                  <a:pt x="2344" y="1633"/>
                  <a:pt x="2349" y="1640"/>
                </a:cubicBezTo>
                <a:cubicBezTo>
                  <a:pt x="2355" y="1648"/>
                  <a:pt x="2368" y="1647"/>
                  <a:pt x="2378" y="1650"/>
                </a:cubicBezTo>
                <a:cubicBezTo>
                  <a:pt x="2400" y="1647"/>
                  <a:pt x="2423" y="1647"/>
                  <a:pt x="2445" y="1640"/>
                </a:cubicBezTo>
                <a:cubicBezTo>
                  <a:pt x="2489" y="1627"/>
                  <a:pt x="2471" y="1599"/>
                  <a:pt x="2522" y="1583"/>
                </a:cubicBezTo>
                <a:cubicBezTo>
                  <a:pt x="2548" y="1586"/>
                  <a:pt x="2575" y="1582"/>
                  <a:pt x="2599" y="1592"/>
                </a:cubicBezTo>
                <a:cubicBezTo>
                  <a:pt x="2640" y="1610"/>
                  <a:pt x="2582" y="1661"/>
                  <a:pt x="2570" y="1669"/>
                </a:cubicBezTo>
                <a:cubicBezTo>
                  <a:pt x="2564" y="1679"/>
                  <a:pt x="2560" y="1690"/>
                  <a:pt x="2551" y="1698"/>
                </a:cubicBezTo>
                <a:cubicBezTo>
                  <a:pt x="2534" y="1713"/>
                  <a:pt x="2493" y="1736"/>
                  <a:pt x="2493" y="1736"/>
                </a:cubicBezTo>
                <a:cubicBezTo>
                  <a:pt x="2490" y="1749"/>
                  <a:pt x="2487" y="1762"/>
                  <a:pt x="2483" y="1775"/>
                </a:cubicBezTo>
                <a:cubicBezTo>
                  <a:pt x="2477" y="1794"/>
                  <a:pt x="2464" y="1832"/>
                  <a:pt x="2464" y="1832"/>
                </a:cubicBezTo>
                <a:cubicBezTo>
                  <a:pt x="2467" y="1858"/>
                  <a:pt x="2463" y="1885"/>
                  <a:pt x="2474" y="1909"/>
                </a:cubicBezTo>
                <a:cubicBezTo>
                  <a:pt x="2478" y="1918"/>
                  <a:pt x="2494" y="1914"/>
                  <a:pt x="2503" y="1919"/>
                </a:cubicBezTo>
                <a:cubicBezTo>
                  <a:pt x="2534" y="1935"/>
                  <a:pt x="2551" y="1958"/>
                  <a:pt x="2570" y="1986"/>
                </a:cubicBezTo>
                <a:cubicBezTo>
                  <a:pt x="2581" y="2033"/>
                  <a:pt x="2603" y="2067"/>
                  <a:pt x="2618" y="2111"/>
                </a:cubicBezTo>
                <a:cubicBezTo>
                  <a:pt x="2621" y="2136"/>
                  <a:pt x="2620" y="2162"/>
                  <a:pt x="2627" y="2187"/>
                </a:cubicBezTo>
                <a:cubicBezTo>
                  <a:pt x="2630" y="2198"/>
                  <a:pt x="2645" y="2205"/>
                  <a:pt x="2647" y="2216"/>
                </a:cubicBezTo>
                <a:cubicBezTo>
                  <a:pt x="2654" y="2251"/>
                  <a:pt x="2653" y="2287"/>
                  <a:pt x="2656" y="2322"/>
                </a:cubicBezTo>
                <a:cubicBezTo>
                  <a:pt x="2643" y="2403"/>
                  <a:pt x="2627" y="2579"/>
                  <a:pt x="2570" y="2639"/>
                </a:cubicBezTo>
                <a:cubicBezTo>
                  <a:pt x="2560" y="2668"/>
                  <a:pt x="2533" y="2713"/>
                  <a:pt x="2512" y="2735"/>
                </a:cubicBezTo>
                <a:cubicBezTo>
                  <a:pt x="2480" y="2833"/>
                  <a:pt x="2531" y="2684"/>
                  <a:pt x="2483" y="2792"/>
                </a:cubicBezTo>
                <a:cubicBezTo>
                  <a:pt x="2449" y="2869"/>
                  <a:pt x="2488" y="2834"/>
                  <a:pt x="2435" y="2869"/>
                </a:cubicBezTo>
                <a:cubicBezTo>
                  <a:pt x="2410" y="2907"/>
                  <a:pt x="2417" y="2920"/>
                  <a:pt x="2378" y="2946"/>
                </a:cubicBezTo>
                <a:cubicBezTo>
                  <a:pt x="2357" y="2978"/>
                  <a:pt x="2348" y="2991"/>
                  <a:pt x="2311" y="3003"/>
                </a:cubicBezTo>
                <a:cubicBezTo>
                  <a:pt x="2254" y="3087"/>
                  <a:pt x="2287" y="3041"/>
                  <a:pt x="2215" y="3090"/>
                </a:cubicBezTo>
                <a:cubicBezTo>
                  <a:pt x="2212" y="3103"/>
                  <a:pt x="2164" y="3088"/>
                  <a:pt x="2157" y="3099"/>
                </a:cubicBezTo>
                <a:cubicBezTo>
                  <a:pt x="2151" y="3108"/>
                  <a:pt x="2090" y="3102"/>
                  <a:pt x="2080" y="3109"/>
                </a:cubicBezTo>
                <a:cubicBezTo>
                  <a:pt x="1973" y="3090"/>
                  <a:pt x="1913" y="3170"/>
                  <a:pt x="1811" y="3205"/>
                </a:cubicBezTo>
                <a:cubicBezTo>
                  <a:pt x="1756" y="3260"/>
                  <a:pt x="1784" y="3245"/>
                  <a:pt x="1735" y="3263"/>
                </a:cubicBezTo>
                <a:cubicBezTo>
                  <a:pt x="1718" y="3310"/>
                  <a:pt x="1740" y="3340"/>
                  <a:pt x="1687" y="3359"/>
                </a:cubicBezTo>
                <a:cubicBezTo>
                  <a:pt x="1663" y="3335"/>
                  <a:pt x="1666" y="3344"/>
                  <a:pt x="1658" y="3311"/>
                </a:cubicBezTo>
                <a:cubicBezTo>
                  <a:pt x="1654" y="3295"/>
                  <a:pt x="1663" y="3270"/>
                  <a:pt x="1648" y="3263"/>
                </a:cubicBezTo>
                <a:cubicBezTo>
                  <a:pt x="1613" y="3247"/>
                  <a:pt x="1571" y="3256"/>
                  <a:pt x="1533" y="3253"/>
                </a:cubicBezTo>
                <a:cubicBezTo>
                  <a:pt x="1479" y="3234"/>
                  <a:pt x="1444" y="3198"/>
                  <a:pt x="1399" y="3167"/>
                </a:cubicBezTo>
                <a:cubicBezTo>
                  <a:pt x="1376" y="3134"/>
                  <a:pt x="1360" y="3122"/>
                  <a:pt x="1322" y="3109"/>
                </a:cubicBezTo>
                <a:cubicBezTo>
                  <a:pt x="1268" y="3115"/>
                  <a:pt x="1205" y="3098"/>
                  <a:pt x="1159" y="3128"/>
                </a:cubicBezTo>
                <a:cubicBezTo>
                  <a:pt x="1149" y="3134"/>
                  <a:pt x="1141" y="3145"/>
                  <a:pt x="1130" y="3147"/>
                </a:cubicBezTo>
                <a:cubicBezTo>
                  <a:pt x="1069" y="3155"/>
                  <a:pt x="1008" y="3154"/>
                  <a:pt x="947" y="3157"/>
                </a:cubicBezTo>
                <a:cubicBezTo>
                  <a:pt x="893" y="3194"/>
                  <a:pt x="928" y="3158"/>
                  <a:pt x="928" y="3253"/>
                </a:cubicBezTo>
                <a:cubicBezTo>
                  <a:pt x="928" y="3266"/>
                  <a:pt x="922" y="3278"/>
                  <a:pt x="919" y="3291"/>
                </a:cubicBezTo>
                <a:cubicBezTo>
                  <a:pt x="850" y="3275"/>
                  <a:pt x="830" y="3253"/>
                  <a:pt x="775" y="3215"/>
                </a:cubicBezTo>
                <a:cubicBezTo>
                  <a:pt x="736" y="3102"/>
                  <a:pt x="768" y="3212"/>
                  <a:pt x="746" y="3042"/>
                </a:cubicBezTo>
                <a:cubicBezTo>
                  <a:pt x="740" y="2994"/>
                  <a:pt x="713" y="2945"/>
                  <a:pt x="698" y="2898"/>
                </a:cubicBezTo>
                <a:cubicBezTo>
                  <a:pt x="713" y="2804"/>
                  <a:pt x="722" y="2771"/>
                  <a:pt x="698" y="2648"/>
                </a:cubicBezTo>
                <a:cubicBezTo>
                  <a:pt x="694" y="2625"/>
                  <a:pt x="659" y="2591"/>
                  <a:pt x="659" y="2591"/>
                </a:cubicBezTo>
                <a:cubicBezTo>
                  <a:pt x="645" y="2548"/>
                  <a:pt x="637" y="2512"/>
                  <a:pt x="611" y="2475"/>
                </a:cubicBezTo>
                <a:cubicBezTo>
                  <a:pt x="590" y="2411"/>
                  <a:pt x="592" y="2390"/>
                  <a:pt x="535" y="2351"/>
                </a:cubicBezTo>
                <a:cubicBezTo>
                  <a:pt x="515" y="2321"/>
                  <a:pt x="489" y="2310"/>
                  <a:pt x="467" y="2283"/>
                </a:cubicBezTo>
                <a:cubicBezTo>
                  <a:pt x="421" y="2226"/>
                  <a:pt x="383" y="2189"/>
                  <a:pt x="323" y="2149"/>
                </a:cubicBezTo>
                <a:cubicBezTo>
                  <a:pt x="301" y="2134"/>
                  <a:pt x="274" y="2103"/>
                  <a:pt x="247" y="2101"/>
                </a:cubicBezTo>
                <a:cubicBezTo>
                  <a:pt x="43" y="2082"/>
                  <a:pt x="13" y="2044"/>
                  <a:pt x="64" y="2101"/>
                </a:cubicBezTo>
                <a:close/>
              </a:path>
            </a:pathLst>
          </a:custGeom>
          <a:noFill/>
          <a:ln w="76200">
            <a:solidFill>
              <a:srgbClr val="3333FF"/>
            </a:solidFill>
            <a:round/>
          </a:ln>
        </p:spPr>
        <p:txBody>
          <a:bodyPr/>
          <a:lstStyle/>
          <a:p>
            <a:pPr eaLnBrk="0" hangingPunct="0"/>
            <a:endParaRPr lang="zh-CN" altLang="en-US"/>
          </a:p>
        </p:txBody>
      </p:sp>
      <p:sp>
        <p:nvSpPr>
          <p:cNvPr id="82953" name="Text Box 12"/>
          <p:cNvSpPr/>
          <p:nvPr>
            <p:custDataLst>
              <p:tags r:id="rId9"/>
            </p:custDataLst>
          </p:nvPr>
        </p:nvSpPr>
        <p:spPr>
          <a:xfrm>
            <a:off x="8663870" y="3133833"/>
            <a:ext cx="3562350" cy="2678112"/>
          </a:xfrm>
          <a:prstGeom prst="rect">
            <a:avLst/>
          </a:prstGeom>
          <a:solidFill>
            <a:schemeClr val="bg1"/>
          </a:solidFill>
          <a:ln>
            <a:solidFill>
              <a:srgbClr val="0000CC"/>
            </a:solidFill>
            <a:miter lim="800000"/>
          </a:ln>
        </p:spPr>
        <p:txBody>
          <a:bodyPr>
            <a:spAutoFit/>
          </a:bodyPr>
          <a:lstStyle/>
          <a:p>
            <a:r>
              <a:rPr lang="zh-CN" altLang="en-US" sz="2800" b="1" dirty="0">
                <a:solidFill>
                  <a:srgbClr val="FF0000"/>
                </a:solidFill>
                <a:ea typeface="微软雅黑" panose="020B0503020204020204" pitchFamily="34" charset="-122"/>
              </a:rPr>
              <a:t>太平洋水系</a:t>
            </a:r>
            <a:r>
              <a:rPr lang="en-US" altLang="zh-CN" sz="2800" b="1" dirty="0">
                <a:solidFill>
                  <a:srgbClr val="FF0000"/>
                </a:solidFill>
                <a:ea typeface="微软雅黑" panose="020B0503020204020204" pitchFamily="34" charset="-122"/>
              </a:rPr>
              <a:t>:</a:t>
            </a:r>
            <a:r>
              <a:rPr lang="zh-CN" altLang="en-US" sz="2800" b="1" dirty="0">
                <a:ea typeface="微软雅黑" panose="020B0503020204020204" pitchFamily="34" charset="-122"/>
              </a:rPr>
              <a:t>黑龙江（嫩江，松花江，乌苏里江）、辽河、海河、黄河、淮河、长江、珠江、澜沧江、闽江</a:t>
            </a:r>
          </a:p>
        </p:txBody>
      </p:sp>
      <p:sp>
        <p:nvSpPr>
          <p:cNvPr id="147467" name="Text Box 4"/>
          <p:cNvSpPr>
            <a:spLocks noChangeArrowheads="1"/>
          </p:cNvSpPr>
          <p:nvPr>
            <p:custDataLst>
              <p:tags r:id="rId10"/>
            </p:custDataLst>
          </p:nvPr>
        </p:nvSpPr>
        <p:spPr bwMode="auto">
          <a:xfrm>
            <a:off x="116595" y="66888"/>
            <a:ext cx="44196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p>
            <a:r>
              <a:rPr lang="en-US" altLang="zh-CN" sz="3200" b="1" dirty="0" smtClean="0">
                <a:solidFill>
                  <a:srgbClr val="0000FF"/>
                </a:solidFill>
                <a:ea typeface="微软雅黑" panose="020B0503020204020204" pitchFamily="34" charset="-122"/>
              </a:rPr>
              <a:t>3</a:t>
            </a:r>
            <a:r>
              <a:rPr lang="zh-CN" altLang="en-US" sz="3200" b="1" dirty="0" smtClean="0">
                <a:solidFill>
                  <a:srgbClr val="0000FF"/>
                </a:solidFill>
                <a:ea typeface="微软雅黑" panose="020B0503020204020204" pitchFamily="34" charset="-122"/>
              </a:rPr>
              <a:t>、</a:t>
            </a:r>
            <a:r>
              <a:rPr lang="zh-CN" altLang="en-US" sz="3200" b="1" dirty="0">
                <a:solidFill>
                  <a:srgbClr val="0000FF"/>
                </a:solidFill>
                <a:ea typeface="微软雅黑" panose="020B0503020204020204" pitchFamily="34" charset="-122"/>
              </a:rPr>
              <a:t>中国的外流河</a:t>
            </a:r>
          </a:p>
        </p:txBody>
      </p:sp>
      <p:sp>
        <p:nvSpPr>
          <p:cNvPr id="147468" name="Text Box 4"/>
          <p:cNvSpPr>
            <a:spLocks noChangeArrowheads="1"/>
          </p:cNvSpPr>
          <p:nvPr>
            <p:custDataLst>
              <p:tags r:id="rId11"/>
            </p:custDataLst>
          </p:nvPr>
        </p:nvSpPr>
        <p:spPr bwMode="auto">
          <a:xfrm>
            <a:off x="5726113" y="74614"/>
            <a:ext cx="44196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p>
            <a:r>
              <a:rPr lang="zh-CN" altLang="en-US" sz="2400" b="1">
                <a:solidFill>
                  <a:srgbClr val="FF0000"/>
                </a:solidFill>
                <a:ea typeface="微软雅黑" panose="020B0503020204020204" pitchFamily="34" charset="-122"/>
              </a:rPr>
              <a:t>（</a:t>
            </a:r>
            <a:r>
              <a:rPr lang="en-US" altLang="zh-CN" sz="2400" b="1">
                <a:solidFill>
                  <a:srgbClr val="FF0000"/>
                </a:solidFill>
                <a:ea typeface="微软雅黑" panose="020B0503020204020204" pitchFamily="34" charset="-122"/>
              </a:rPr>
              <a:t>1</a:t>
            </a:r>
            <a:r>
              <a:rPr lang="zh-CN" altLang="en-US" sz="2400" b="1">
                <a:solidFill>
                  <a:srgbClr val="FF0000"/>
                </a:solidFill>
                <a:ea typeface="微软雅黑" panose="020B0503020204020204" pitchFamily="34" charset="-122"/>
              </a:rPr>
              <a:t>）、中国的水系</a:t>
            </a:r>
          </a:p>
        </p:txBody>
      </p:sp>
    </p:spTree>
    <p:extLst>
      <p:ext uri="{BB962C8B-B14F-4D97-AF65-F5344CB8AC3E}">
        <p14:creationId xmlns:p14="http://schemas.microsoft.com/office/powerpoint/2010/main" val="14174662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0" presetClass="entr" presetSubtype="0" fill="hold" nodeType="clickEffect">
                                  <p:stCondLst>
                                    <p:cond delay="0"/>
                                  </p:stCondLst>
                                  <p:childTnLst>
                                    <p:set>
                                      <p:cBhvr>
                                        <p:cTn id="6" dur="1" fill="hold">
                                          <p:stCondLst>
                                            <p:cond delay="0"/>
                                          </p:stCondLst>
                                        </p:cTn>
                                        <p:tgtEl>
                                          <p:spTgt spid="82947"/>
                                        </p:tgtEl>
                                        <p:attrNameLst>
                                          <p:attrName>style.visibility</p:attrName>
                                        </p:attrNameLst>
                                      </p:cBhvr>
                                      <p:to>
                                        <p:strVal val="visible"/>
                                      </p:to>
                                    </p:set>
                                    <p:animEffect transition="in" filter="wedge">
                                      <p:cBhvr>
                                        <p:cTn id="7" dur="2000" fill="hold"/>
                                        <p:tgtEl>
                                          <p:spTgt spid="8294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82946"/>
                                        </p:tgtEl>
                                        <p:attrNameLst>
                                          <p:attrName>style.visibility</p:attrName>
                                        </p:attrNameLst>
                                      </p:cBhvr>
                                      <p:to>
                                        <p:strVal val="visible"/>
                                      </p:to>
                                    </p:set>
                                    <p:anim calcmode="lin" valueType="num">
                                      <p:cBhvr additive="base">
                                        <p:cTn id="12" dur="500" fill="hold"/>
                                        <p:tgtEl>
                                          <p:spTgt spid="82946"/>
                                        </p:tgtEl>
                                        <p:attrNameLst>
                                          <p:attrName>ppt_x</p:attrName>
                                        </p:attrNameLst>
                                      </p:cBhvr>
                                      <p:tavLst>
                                        <p:tav tm="0">
                                          <p:val>
                                            <p:strVal val="#ppt_x"/>
                                          </p:val>
                                        </p:tav>
                                        <p:tav tm="100000">
                                          <p:val>
                                            <p:strVal val="#ppt_x"/>
                                          </p:val>
                                        </p:tav>
                                      </p:tavLst>
                                    </p:anim>
                                    <p:anim calcmode="lin" valueType="num">
                                      <p:cBhvr additive="base">
                                        <p:cTn id="13" dur="500" fill="hold"/>
                                        <p:tgtEl>
                                          <p:spTgt spid="82946"/>
                                        </p:tgtEl>
                                        <p:attrNameLst>
                                          <p:attrName>ppt_y</p:attrName>
                                        </p:attrNameLst>
                                      </p:cBhvr>
                                      <p:tavLst>
                                        <p:tav tm="0">
                                          <p:val>
                                            <p:strVal val="1+#ppt_h/2"/>
                                          </p:val>
                                        </p:tav>
                                        <p:tav tm="100000">
                                          <p:val>
                                            <p:strVal val="#ppt_y"/>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2" presetClass="entr" presetSubtype="4" fill="hold" nodeType="clickEffect">
                                  <p:stCondLst>
                                    <p:cond delay="0"/>
                                  </p:stCondLst>
                                  <p:childTnLst>
                                    <p:set>
                                      <p:cBhvr>
                                        <p:cTn id="17" dur="1" fill="hold">
                                          <p:stCondLst>
                                            <p:cond delay="0"/>
                                          </p:stCondLst>
                                        </p:cTn>
                                        <p:tgtEl>
                                          <p:spTgt spid="82950"/>
                                        </p:tgtEl>
                                        <p:attrNameLst>
                                          <p:attrName>style.visibility</p:attrName>
                                        </p:attrNameLst>
                                      </p:cBhvr>
                                      <p:to>
                                        <p:strVal val="visible"/>
                                      </p:to>
                                    </p:set>
                                    <p:anim calcmode="lin" valueType="num">
                                      <p:cBhvr additive="base">
                                        <p:cTn id="18" dur="500" fill="hold"/>
                                        <p:tgtEl>
                                          <p:spTgt spid="82950"/>
                                        </p:tgtEl>
                                        <p:attrNameLst>
                                          <p:attrName>ppt_x</p:attrName>
                                        </p:attrNameLst>
                                      </p:cBhvr>
                                      <p:tavLst>
                                        <p:tav tm="0">
                                          <p:val>
                                            <p:strVal val="#ppt_x"/>
                                          </p:val>
                                        </p:tav>
                                        <p:tav tm="100000">
                                          <p:val>
                                            <p:strVal val="#ppt_x"/>
                                          </p:val>
                                        </p:tav>
                                      </p:tavLst>
                                    </p:anim>
                                    <p:anim calcmode="lin" valueType="num">
                                      <p:cBhvr additive="base">
                                        <p:cTn id="19" dur="500" fill="hold"/>
                                        <p:tgtEl>
                                          <p:spTgt spid="82950"/>
                                        </p:tgtEl>
                                        <p:attrNameLst>
                                          <p:attrName>ppt_y</p:attrName>
                                        </p:attrNameLst>
                                      </p:cBhvr>
                                      <p:tavLst>
                                        <p:tav tm="0">
                                          <p:val>
                                            <p:strVal val="1+#ppt_h/2"/>
                                          </p:val>
                                        </p:tav>
                                        <p:tav tm="100000">
                                          <p:val>
                                            <p:strVal val="#ppt_y"/>
                                          </p:val>
                                        </p:tav>
                                      </p:tavLst>
                                    </p:anim>
                                  </p:childTnLst>
                                </p:cTn>
                              </p:par>
                            </p:childTnLst>
                          </p:cTn>
                        </p:par>
                      </p:childTnLst>
                    </p:cTn>
                  </p:par>
                  <p:par>
                    <p:cTn id="20" fill="hold" nodeType="clickPar">
                      <p:stCondLst>
                        <p:cond delay="indefinite"/>
                      </p:stCondLst>
                      <p:childTnLst>
                        <p:par>
                          <p:cTn id="21" fill="hold" nodeType="withGroup">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82948"/>
                                        </p:tgtEl>
                                        <p:attrNameLst>
                                          <p:attrName>style.visibility</p:attrName>
                                        </p:attrNameLst>
                                      </p:cBhvr>
                                      <p:to>
                                        <p:strVal val="visible"/>
                                      </p:to>
                                    </p:set>
                                    <p:anim calcmode="lin" valueType="num">
                                      <p:cBhvr additive="base">
                                        <p:cTn id="24" dur="500" fill="hold"/>
                                        <p:tgtEl>
                                          <p:spTgt spid="82948"/>
                                        </p:tgtEl>
                                        <p:attrNameLst>
                                          <p:attrName>ppt_x</p:attrName>
                                        </p:attrNameLst>
                                      </p:cBhvr>
                                      <p:tavLst>
                                        <p:tav tm="0">
                                          <p:val>
                                            <p:strVal val="0-#ppt_w/2"/>
                                          </p:val>
                                        </p:tav>
                                        <p:tav tm="100000">
                                          <p:val>
                                            <p:strVal val="#ppt_x"/>
                                          </p:val>
                                        </p:tav>
                                      </p:tavLst>
                                    </p:anim>
                                    <p:anim calcmode="lin" valueType="num">
                                      <p:cBhvr additive="base">
                                        <p:cTn id="25" dur="500" fill="hold"/>
                                        <p:tgtEl>
                                          <p:spTgt spid="82948"/>
                                        </p:tgtEl>
                                        <p:attrNameLst>
                                          <p:attrName>ppt_y</p:attrName>
                                        </p:attrNameLst>
                                      </p:cBhvr>
                                      <p:tavLst>
                                        <p:tav tm="0">
                                          <p:val>
                                            <p:strVal val="#ppt_y"/>
                                          </p:val>
                                        </p:tav>
                                        <p:tav tm="100000">
                                          <p:val>
                                            <p:strVal val="#ppt_y"/>
                                          </p:val>
                                        </p:tav>
                                      </p:tavLst>
                                    </p:anim>
                                  </p:childTnLst>
                                  <p:subTnLst>
                                    <p:set>
                                      <p:cBhvr override="childStyle">
                                        <p:cTn dur="1" fill="hold" display="0" masterRel="nextClick" afterEffect="1"/>
                                        <p:tgtEl>
                                          <p:spTgt spid="82948"/>
                                        </p:tgtEl>
                                        <p:attrNameLst>
                                          <p:attrName>style.visibility</p:attrName>
                                        </p:attrNameLst>
                                      </p:cBhvr>
                                      <p:to>
                                        <p:strVal val="hidden"/>
                                      </p:to>
                                    </p:set>
                                  </p:subTnLst>
                                </p:cTn>
                              </p:par>
                            </p:childTnLst>
                          </p:cTn>
                        </p:par>
                      </p:childTnLst>
                    </p:cTn>
                  </p:par>
                  <p:par>
                    <p:cTn id="26" fill="hold" nodeType="clickPar">
                      <p:stCondLst>
                        <p:cond delay="indefinite"/>
                      </p:stCondLst>
                      <p:childTnLst>
                        <p:par>
                          <p:cTn id="27" fill="hold" nodeType="withGroup">
                            <p:stCondLst>
                              <p:cond delay="0"/>
                            </p:stCondLst>
                            <p:childTnLst>
                              <p:par>
                                <p:cTn id="28" presetID="2" presetClass="entr" presetSubtype="4" fill="hold" nodeType="clickEffect">
                                  <p:stCondLst>
                                    <p:cond delay="0"/>
                                  </p:stCondLst>
                                  <p:childTnLst>
                                    <p:set>
                                      <p:cBhvr>
                                        <p:cTn id="29" dur="1" fill="hold">
                                          <p:stCondLst>
                                            <p:cond delay="0"/>
                                          </p:stCondLst>
                                        </p:cTn>
                                        <p:tgtEl>
                                          <p:spTgt spid="82951"/>
                                        </p:tgtEl>
                                        <p:attrNameLst>
                                          <p:attrName>style.visibility</p:attrName>
                                        </p:attrNameLst>
                                      </p:cBhvr>
                                      <p:to>
                                        <p:strVal val="visible"/>
                                      </p:to>
                                    </p:set>
                                    <p:anim calcmode="lin" valueType="num">
                                      <p:cBhvr additive="base">
                                        <p:cTn id="30" dur="500" fill="hold"/>
                                        <p:tgtEl>
                                          <p:spTgt spid="82951"/>
                                        </p:tgtEl>
                                        <p:attrNameLst>
                                          <p:attrName>ppt_x</p:attrName>
                                        </p:attrNameLst>
                                      </p:cBhvr>
                                      <p:tavLst>
                                        <p:tav tm="0">
                                          <p:val>
                                            <p:strVal val="#ppt_x"/>
                                          </p:val>
                                        </p:tav>
                                        <p:tav tm="100000">
                                          <p:val>
                                            <p:strVal val="#ppt_x"/>
                                          </p:val>
                                        </p:tav>
                                      </p:tavLst>
                                    </p:anim>
                                    <p:anim calcmode="lin" valueType="num">
                                      <p:cBhvr additive="base">
                                        <p:cTn id="31" dur="500" fill="hold"/>
                                        <p:tgtEl>
                                          <p:spTgt spid="82951"/>
                                        </p:tgtEl>
                                        <p:attrNameLst>
                                          <p:attrName>ppt_y</p:attrName>
                                        </p:attrNameLst>
                                      </p:cBhvr>
                                      <p:tavLst>
                                        <p:tav tm="0">
                                          <p:val>
                                            <p:strVal val="1+#ppt_h/2"/>
                                          </p:val>
                                        </p:tav>
                                        <p:tav tm="100000">
                                          <p:val>
                                            <p:strVal val="#ppt_y"/>
                                          </p:val>
                                        </p:tav>
                                      </p:tavLst>
                                    </p:anim>
                                  </p:childTnLst>
                                </p:cTn>
                              </p:par>
                            </p:childTnLst>
                          </p:cTn>
                        </p:par>
                      </p:childTnLst>
                    </p:cTn>
                  </p:par>
                  <p:par>
                    <p:cTn id="32" fill="hold" nodeType="clickPar">
                      <p:stCondLst>
                        <p:cond delay="indefinite"/>
                      </p:stCondLst>
                      <p:childTnLst>
                        <p:par>
                          <p:cTn id="33" fill="hold" nodeType="withGroup">
                            <p:stCondLst>
                              <p:cond delay="0"/>
                            </p:stCondLst>
                            <p:childTnLst>
                              <p:par>
                                <p:cTn id="34" presetID="2" presetClass="entr" presetSubtype="8" fill="hold" grpId="0" nodeType="clickEffect">
                                  <p:stCondLst>
                                    <p:cond delay="0"/>
                                  </p:stCondLst>
                                  <p:childTnLst>
                                    <p:set>
                                      <p:cBhvr>
                                        <p:cTn id="35" dur="1" fill="hold">
                                          <p:stCondLst>
                                            <p:cond delay="0"/>
                                          </p:stCondLst>
                                        </p:cTn>
                                        <p:tgtEl>
                                          <p:spTgt spid="82949"/>
                                        </p:tgtEl>
                                        <p:attrNameLst>
                                          <p:attrName>style.visibility</p:attrName>
                                        </p:attrNameLst>
                                      </p:cBhvr>
                                      <p:to>
                                        <p:strVal val="visible"/>
                                      </p:to>
                                    </p:set>
                                    <p:anim calcmode="lin" valueType="num">
                                      <p:cBhvr additive="base">
                                        <p:cTn id="36" dur="500" fill="hold"/>
                                        <p:tgtEl>
                                          <p:spTgt spid="82949"/>
                                        </p:tgtEl>
                                        <p:attrNameLst>
                                          <p:attrName>ppt_x</p:attrName>
                                        </p:attrNameLst>
                                      </p:cBhvr>
                                      <p:tavLst>
                                        <p:tav tm="0">
                                          <p:val>
                                            <p:strVal val="0-#ppt_w/2"/>
                                          </p:val>
                                        </p:tav>
                                        <p:tav tm="100000">
                                          <p:val>
                                            <p:strVal val="#ppt_x"/>
                                          </p:val>
                                        </p:tav>
                                      </p:tavLst>
                                    </p:anim>
                                    <p:anim calcmode="lin" valueType="num">
                                      <p:cBhvr additive="base">
                                        <p:cTn id="37" dur="500" fill="hold"/>
                                        <p:tgtEl>
                                          <p:spTgt spid="82949"/>
                                        </p:tgtEl>
                                        <p:attrNameLst>
                                          <p:attrName>ppt_y</p:attrName>
                                        </p:attrNameLst>
                                      </p:cBhvr>
                                      <p:tavLst>
                                        <p:tav tm="0">
                                          <p:val>
                                            <p:strVal val="#ppt_y"/>
                                          </p:val>
                                        </p:tav>
                                        <p:tav tm="100000">
                                          <p:val>
                                            <p:strVal val="#ppt_y"/>
                                          </p:val>
                                        </p:tav>
                                      </p:tavLst>
                                    </p:anim>
                                  </p:childTnLst>
                                  <p:subTnLst>
                                    <p:set>
                                      <p:cBhvr override="childStyle">
                                        <p:cTn dur="1" fill="hold" display="0" masterRel="nextClick" afterEffect="1"/>
                                        <p:tgtEl>
                                          <p:spTgt spid="82949"/>
                                        </p:tgtEl>
                                        <p:attrNameLst>
                                          <p:attrName>style.visibility</p:attrName>
                                        </p:attrNameLst>
                                      </p:cBhvr>
                                      <p:to>
                                        <p:strVal val="hidden"/>
                                      </p:to>
                                    </p:set>
                                  </p:subTnLst>
                                </p:cTn>
                              </p:par>
                            </p:childTnLst>
                          </p:cTn>
                        </p:par>
                      </p:childTnLst>
                    </p:cTn>
                  </p:par>
                  <p:par>
                    <p:cTn id="38" fill="hold" nodeType="clickPar">
                      <p:stCondLst>
                        <p:cond delay="indefinite"/>
                      </p:stCondLst>
                      <p:childTnLst>
                        <p:par>
                          <p:cTn id="39" fill="hold" nodeType="withGroup">
                            <p:stCondLst>
                              <p:cond delay="0"/>
                            </p:stCondLst>
                            <p:childTnLst>
                              <p:par>
                                <p:cTn id="40" presetID="2" presetClass="entr" presetSubtype="4" fill="hold" nodeType="clickEffect">
                                  <p:stCondLst>
                                    <p:cond delay="0"/>
                                  </p:stCondLst>
                                  <p:childTnLst>
                                    <p:set>
                                      <p:cBhvr>
                                        <p:cTn id="41" dur="1" fill="hold">
                                          <p:stCondLst>
                                            <p:cond delay="0"/>
                                          </p:stCondLst>
                                        </p:cTn>
                                        <p:tgtEl>
                                          <p:spTgt spid="82952"/>
                                        </p:tgtEl>
                                        <p:attrNameLst>
                                          <p:attrName>style.visibility</p:attrName>
                                        </p:attrNameLst>
                                      </p:cBhvr>
                                      <p:to>
                                        <p:strVal val="visible"/>
                                      </p:to>
                                    </p:set>
                                    <p:anim calcmode="lin" valueType="num">
                                      <p:cBhvr additive="base">
                                        <p:cTn id="42" dur="500" fill="hold"/>
                                        <p:tgtEl>
                                          <p:spTgt spid="82952"/>
                                        </p:tgtEl>
                                        <p:attrNameLst>
                                          <p:attrName>ppt_x</p:attrName>
                                        </p:attrNameLst>
                                      </p:cBhvr>
                                      <p:tavLst>
                                        <p:tav tm="0">
                                          <p:val>
                                            <p:strVal val="#ppt_x"/>
                                          </p:val>
                                        </p:tav>
                                        <p:tav tm="100000">
                                          <p:val>
                                            <p:strVal val="#ppt_x"/>
                                          </p:val>
                                        </p:tav>
                                      </p:tavLst>
                                    </p:anim>
                                    <p:anim calcmode="lin" valueType="num">
                                      <p:cBhvr additive="base">
                                        <p:cTn id="43" dur="500" fill="hold"/>
                                        <p:tgtEl>
                                          <p:spTgt spid="82952"/>
                                        </p:tgtEl>
                                        <p:attrNameLst>
                                          <p:attrName>ppt_y</p:attrName>
                                        </p:attrNameLst>
                                      </p:cBhvr>
                                      <p:tavLst>
                                        <p:tav tm="0">
                                          <p:val>
                                            <p:strVal val="1+#ppt_h/2"/>
                                          </p:val>
                                        </p:tav>
                                        <p:tav tm="100000">
                                          <p:val>
                                            <p:strVal val="#ppt_y"/>
                                          </p:val>
                                        </p:tav>
                                      </p:tavLst>
                                    </p:anim>
                                  </p:childTnLst>
                                </p:cTn>
                              </p:par>
                            </p:childTnLst>
                          </p:cTn>
                        </p:par>
                      </p:childTnLst>
                    </p:cTn>
                  </p:par>
                  <p:par>
                    <p:cTn id="44" fill="hold" nodeType="clickPar">
                      <p:stCondLst>
                        <p:cond delay="indefinite"/>
                      </p:stCondLst>
                      <p:childTnLst>
                        <p:par>
                          <p:cTn id="45" fill="hold" nodeType="withGroup">
                            <p:stCondLst>
                              <p:cond delay="0"/>
                            </p:stCondLst>
                            <p:childTnLst>
                              <p:par>
                                <p:cTn id="46" presetID="2" presetClass="entr" presetSubtype="8" fill="hold" grpId="0" nodeType="clickEffect">
                                  <p:stCondLst>
                                    <p:cond delay="0"/>
                                  </p:stCondLst>
                                  <p:childTnLst>
                                    <p:set>
                                      <p:cBhvr>
                                        <p:cTn id="47" dur="1" fill="hold">
                                          <p:stCondLst>
                                            <p:cond delay="0"/>
                                          </p:stCondLst>
                                        </p:cTn>
                                        <p:tgtEl>
                                          <p:spTgt spid="82953"/>
                                        </p:tgtEl>
                                        <p:attrNameLst>
                                          <p:attrName>style.visibility</p:attrName>
                                        </p:attrNameLst>
                                      </p:cBhvr>
                                      <p:to>
                                        <p:strVal val="visible"/>
                                      </p:to>
                                    </p:set>
                                    <p:anim calcmode="lin" valueType="num">
                                      <p:cBhvr additive="base">
                                        <p:cTn id="48" dur="500" fill="hold"/>
                                        <p:tgtEl>
                                          <p:spTgt spid="82953"/>
                                        </p:tgtEl>
                                        <p:attrNameLst>
                                          <p:attrName>ppt_x</p:attrName>
                                        </p:attrNameLst>
                                      </p:cBhvr>
                                      <p:tavLst>
                                        <p:tav tm="0">
                                          <p:val>
                                            <p:strVal val="0-#ppt_w/2"/>
                                          </p:val>
                                        </p:tav>
                                        <p:tav tm="100000">
                                          <p:val>
                                            <p:strVal val="#ppt_x"/>
                                          </p:val>
                                        </p:tav>
                                      </p:tavLst>
                                    </p:anim>
                                    <p:anim calcmode="lin" valueType="num">
                                      <p:cBhvr additive="base">
                                        <p:cTn id="49" dur="500" fill="hold"/>
                                        <p:tgtEl>
                                          <p:spTgt spid="82953"/>
                                        </p:tgtEl>
                                        <p:attrNameLst>
                                          <p:attrName>ppt_y</p:attrName>
                                        </p:attrNameLst>
                                      </p:cBhvr>
                                      <p:tavLst>
                                        <p:tav tm="0">
                                          <p:val>
                                            <p:strVal val="#ppt_y"/>
                                          </p:val>
                                        </p:tav>
                                        <p:tav tm="100000">
                                          <p:val>
                                            <p:strVal val="#ppt_y"/>
                                          </p:val>
                                        </p:tav>
                                      </p:tavLst>
                                    </p:anim>
                                  </p:childTnLst>
                                  <p:subTnLst>
                                    <p:set>
                                      <p:cBhvr override="childStyle">
                                        <p:cTn dur="1" fill="hold" display="0" masterRel="nextClick" afterEffect="1"/>
                                        <p:tgtEl>
                                          <p:spTgt spid="82953"/>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946" grpId="0" animBg="1"/>
      <p:bldP spid="82948" grpId="0" animBg="1"/>
      <p:bldP spid="82949" grpId="0" animBg="1"/>
      <p:bldP spid="82953" grpId="0" animBg="1"/>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custDataLst>
              <p:tags r:id="rId1"/>
            </p:custDataLst>
          </p:nvPr>
        </p:nvSpPr>
        <p:spPr>
          <a:xfrm>
            <a:off x="4660265" y="108585"/>
            <a:ext cx="2872105" cy="568325"/>
          </a:xfrm>
          <a:prstGeom prst="rect">
            <a:avLst/>
          </a:prstGeom>
          <a:noFill/>
        </p:spPr>
        <p:txBody>
          <a:bodyPr vert="horz" wrap="square" lIns="101600" tIns="38100" rIns="76200" bIns="38100" rtlCol="0" anchor="ctr" anchorCtr="0">
            <a:spAutoFit/>
          </a:bodyPr>
          <a:lstStyle>
            <a:lvl1pPr marL="0" marR="0" algn="l" defTabSz="914400" rtl="0" eaLnBrk="1" fontAlgn="auto" latinLnBrk="0" hangingPunct="1">
              <a:lnSpc>
                <a:spcPct val="100000"/>
              </a:lnSpc>
              <a:spcBef>
                <a:spcPct val="0"/>
              </a:spcBef>
              <a:buNone/>
              <a:defRPr kumimoji="0" lang="zh-CN" altLang="en-US" sz="2800" b="1" i="0" u="none" strike="noStrike" kern="1200" cap="none" spc="200" normalizeH="0" baseline="0" noProof="1">
                <a:solidFill>
                  <a:schemeClr val="tx1"/>
                </a:solidFill>
                <a:uFillTx/>
                <a:latin typeface="+mj-lt"/>
                <a:ea typeface="+mj-ea"/>
                <a:cs typeface="+mj-cs"/>
                <a:sym typeface="+mn-ea"/>
              </a:defRPr>
            </a:lvl1pPr>
          </a:lstStyle>
          <a:p>
            <a:pPr algn="l"/>
            <a:r>
              <a:rPr lang="zh-CN" altLang="zh-CN" sz="3200" b="1">
                <a:solidFill>
                  <a:schemeClr val="tx1"/>
                </a:solidFill>
                <a:latin typeface="微软雅黑" panose="020B0503020204020204" charset="-122"/>
                <a:ea typeface="微软雅黑"/>
                <a:cs typeface="+mn-cs"/>
              </a:rPr>
              <a:t>真题链接</a:t>
            </a:r>
          </a:p>
        </p:txBody>
      </p:sp>
      <p:grpSp>
        <p:nvGrpSpPr>
          <p:cNvPr id="5" name="组合 1"/>
          <p:cNvGrpSpPr/>
          <p:nvPr>
            <p:custDataLst>
              <p:tags r:id="rId2"/>
            </p:custDataLst>
          </p:nvPr>
        </p:nvGrpSpPr>
        <p:grpSpPr>
          <a:xfrm>
            <a:off x="19685" y="817880"/>
            <a:ext cx="12151995" cy="128270"/>
            <a:chOff x="57" y="1058"/>
            <a:chExt cx="13204" cy="202"/>
          </a:xfrm>
        </p:grpSpPr>
        <p:cxnSp>
          <p:nvCxnSpPr>
            <p:cNvPr id="6" name="直接连接符 5"/>
            <p:cNvCxnSpPr/>
            <p:nvPr>
              <p:custDataLst>
                <p:tags r:id="rId7"/>
              </p:custDataLst>
            </p:nvPr>
          </p:nvCxnSpPr>
          <p:spPr>
            <a:xfrm>
              <a:off x="57" y="1259"/>
              <a:ext cx="13205"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custDataLst>
                <p:tags r:id="rId8"/>
              </p:custDataLst>
            </p:nvPr>
          </p:nvCxnSpPr>
          <p:spPr>
            <a:xfrm>
              <a:off x="57" y="1057"/>
              <a:ext cx="13205" cy="0"/>
            </a:xfrm>
            <a:prstGeom prst="line">
              <a:avLst/>
            </a:prstGeom>
            <a:ln w="571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100" name="文本框 99"/>
          <p:cNvSpPr txBox="1"/>
          <p:nvPr>
            <p:custDataLst>
              <p:tags r:id="rId3"/>
            </p:custDataLst>
          </p:nvPr>
        </p:nvSpPr>
        <p:spPr>
          <a:xfrm>
            <a:off x="19685" y="945515"/>
            <a:ext cx="12151995" cy="1814830"/>
          </a:xfrm>
          <a:prstGeom prst="rect">
            <a:avLst/>
          </a:prstGeom>
          <a:noFill/>
          <a:ln w="9525">
            <a:noFill/>
          </a:ln>
        </p:spPr>
        <p:txBody>
          <a:bodyPr wrap="square">
            <a:spAutoFit/>
          </a:bodyPr>
          <a:lstStyle/>
          <a:p>
            <a:pPr indent="0"/>
            <a:r>
              <a:rPr lang="zh-CN" sz="2800" b="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(2018·全国II）地处黄土高原的汾川河流域多年来植被覆盖率大幅度提高。</a:t>
            </a:r>
            <a:r>
              <a:rPr lang="en-US" sz="2800" b="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2013</a:t>
            </a:r>
            <a:r>
              <a:rPr lang="zh-CN" sz="2800" b="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年</a:t>
            </a:r>
            <a:r>
              <a:rPr lang="en-US" sz="2800" b="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7</a:t>
            </a:r>
            <a:r>
              <a:rPr lang="zh-CN" sz="2800" b="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月，汾川河流域降水异常增多。下表为当月</a:t>
            </a:r>
            <a:r>
              <a:rPr lang="en-US" sz="2800" b="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6</a:t>
            </a:r>
            <a:r>
              <a:rPr lang="zh-CN" sz="2800" b="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次降水过程的时长、降水量和汾川河洪峰情况。第</a:t>
            </a:r>
            <a:r>
              <a:rPr lang="en-US" sz="2800" b="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5</a:t>
            </a:r>
            <a:r>
              <a:rPr lang="zh-CN" sz="2800" b="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次降水形成的洪水含沙量低，第</a:t>
            </a:r>
            <a:r>
              <a:rPr lang="en-US" sz="2800" b="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6</a:t>
            </a:r>
            <a:r>
              <a:rPr lang="zh-CN" sz="2800" b="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次降水形成的洪水含沙量极高。据此完成</a:t>
            </a:r>
            <a:r>
              <a:rPr lang="en-US" sz="2800" b="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9</a:t>
            </a:r>
            <a:r>
              <a:rPr lang="zh-CN" sz="2800" b="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a:t>
            </a:r>
            <a:r>
              <a:rPr lang="en-US" sz="2800" b="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11</a:t>
            </a:r>
            <a:r>
              <a:rPr lang="zh-CN" sz="2800" b="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题。</a:t>
            </a:r>
            <a:endParaRPr lang="zh-CN" altLang="en-US" sz="2800">
              <a:latin typeface="Times New Roman" panose="02020603050405020304" pitchFamily="18" charset="0"/>
              <a:ea typeface="楷体" panose="02010609060101010101" pitchFamily="49" charset="-122"/>
              <a:cs typeface="Times New Roman" panose="02020603050405020304" pitchFamily="18" charset="0"/>
            </a:endParaRPr>
          </a:p>
        </p:txBody>
      </p:sp>
      <p:graphicFrame>
        <p:nvGraphicFramePr>
          <p:cNvPr id="8" name="表格 7"/>
          <p:cNvGraphicFramePr>
            <a:graphicFrameLocks noGrp="1"/>
          </p:cNvGraphicFramePr>
          <p:nvPr>
            <p:custDataLst>
              <p:tags r:id="rId4"/>
            </p:custDataLst>
          </p:nvPr>
        </p:nvGraphicFramePr>
        <p:xfrm>
          <a:off x="197167" y="2898140"/>
          <a:ext cx="6819265" cy="3430270"/>
        </p:xfrm>
        <a:graphic>
          <a:graphicData uri="http://schemas.openxmlformats.org/drawingml/2006/table">
            <a:tbl>
              <a:tblPr firstRow="1" bandRow="1">
                <a:tableStyleId>{5940675A-B579-460E-94D1-54222C63F5DA}</a:tableStyleId>
              </a:tblPr>
              <a:tblGrid>
                <a:gridCol w="899795"/>
                <a:gridCol w="1209675"/>
                <a:gridCol w="1493520"/>
                <a:gridCol w="3216275"/>
              </a:tblGrid>
              <a:tr h="751840">
                <a:tc>
                  <a:txBody>
                    <a:bodyPr/>
                    <a:lstStyle/>
                    <a:p>
                      <a:pPr indent="0" algn="ctr">
                        <a:buNone/>
                      </a:pPr>
                      <a:r>
                        <a:rPr lang="en-US" sz="2400" b="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降水序号</a:t>
                      </a:r>
                      <a:endParaRPr lang="en-US" altLang="en-US" sz="2400" b="0">
                        <a:solidFill>
                          <a:srgbClr val="000000"/>
                        </a:solidFill>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2400" b="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降水历时(天)</a:t>
                      </a:r>
                      <a:endParaRPr lang="en-US" altLang="en-US" sz="2400" b="0">
                        <a:solidFill>
                          <a:srgbClr val="000000"/>
                        </a:solidFill>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2400" b="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降水量/mm</a:t>
                      </a:r>
                      <a:endParaRPr lang="en-US" altLang="en-US" sz="2400" b="0">
                        <a:solidFill>
                          <a:srgbClr val="000000"/>
                        </a:solidFill>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2400" b="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汾川河洪峰情况</a:t>
                      </a:r>
                      <a:endParaRPr lang="en-US" altLang="en-US" sz="2400" b="0">
                        <a:solidFill>
                          <a:srgbClr val="000000"/>
                        </a:solidFill>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74650">
                <a:tc>
                  <a:txBody>
                    <a:bodyPr/>
                    <a:lstStyle/>
                    <a:p>
                      <a:pPr indent="0" algn="ctr">
                        <a:buNone/>
                      </a:pPr>
                      <a:r>
                        <a:rPr lang="en-US" sz="2400" b="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1</a:t>
                      </a:r>
                      <a:endParaRPr lang="en-US" altLang="en-US" sz="2400" b="0">
                        <a:solidFill>
                          <a:srgbClr val="000000"/>
                        </a:solidFill>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2400" b="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2</a:t>
                      </a:r>
                      <a:endParaRPr lang="en-US" altLang="en-US" sz="2400" b="0">
                        <a:solidFill>
                          <a:srgbClr val="000000"/>
                        </a:solidFill>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2400" b="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53.0</a:t>
                      </a:r>
                      <a:endParaRPr lang="en-US" altLang="en-US" sz="2400" b="0">
                        <a:solidFill>
                          <a:srgbClr val="000000"/>
                        </a:solidFill>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2400" b="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无明显洪峰</a:t>
                      </a:r>
                      <a:endParaRPr lang="en-US" altLang="en-US" sz="2400" b="0">
                        <a:solidFill>
                          <a:srgbClr val="000000"/>
                        </a:solidFill>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74650">
                <a:tc>
                  <a:txBody>
                    <a:bodyPr/>
                    <a:lstStyle/>
                    <a:p>
                      <a:pPr indent="0" algn="ctr">
                        <a:buNone/>
                      </a:pPr>
                      <a:r>
                        <a:rPr lang="en-US" sz="2400" b="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2</a:t>
                      </a:r>
                      <a:endParaRPr lang="en-US" altLang="en-US" sz="2400" b="0">
                        <a:solidFill>
                          <a:srgbClr val="000000"/>
                        </a:solidFill>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2400" b="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4</a:t>
                      </a:r>
                      <a:endParaRPr lang="en-US" altLang="en-US" sz="2400" b="0">
                        <a:solidFill>
                          <a:srgbClr val="000000"/>
                        </a:solidFill>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2400" b="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80.3</a:t>
                      </a:r>
                      <a:endParaRPr lang="en-US" altLang="en-US" sz="2400" b="0">
                        <a:solidFill>
                          <a:srgbClr val="000000"/>
                        </a:solidFill>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2400" b="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无明显洪峰</a:t>
                      </a:r>
                      <a:endParaRPr lang="en-US" altLang="en-US" sz="2400" b="0">
                        <a:solidFill>
                          <a:srgbClr val="000000"/>
                        </a:solidFill>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74650">
                <a:tc>
                  <a:txBody>
                    <a:bodyPr/>
                    <a:lstStyle/>
                    <a:p>
                      <a:pPr indent="0" algn="ctr">
                        <a:buNone/>
                      </a:pPr>
                      <a:r>
                        <a:rPr lang="en-US" sz="2400" b="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3</a:t>
                      </a:r>
                      <a:endParaRPr lang="en-US" altLang="en-US" sz="2400" b="0">
                        <a:solidFill>
                          <a:srgbClr val="000000"/>
                        </a:solidFill>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2400" b="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5</a:t>
                      </a:r>
                      <a:endParaRPr lang="en-US" altLang="en-US" sz="2400" b="0">
                        <a:solidFill>
                          <a:srgbClr val="000000"/>
                        </a:solidFill>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2400" b="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100.1</a:t>
                      </a:r>
                      <a:endParaRPr lang="en-US" altLang="en-US" sz="2400" b="0">
                        <a:solidFill>
                          <a:srgbClr val="000000"/>
                        </a:solidFill>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2400" b="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无明显洪峰</a:t>
                      </a:r>
                      <a:endParaRPr lang="en-US" altLang="en-US" sz="2400" b="0">
                        <a:solidFill>
                          <a:srgbClr val="000000"/>
                        </a:solidFill>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77190">
                <a:tc>
                  <a:txBody>
                    <a:bodyPr/>
                    <a:lstStyle/>
                    <a:p>
                      <a:pPr indent="0" algn="ctr">
                        <a:buNone/>
                      </a:pPr>
                      <a:r>
                        <a:rPr lang="en-US" sz="2400" b="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4</a:t>
                      </a:r>
                      <a:endParaRPr lang="en-US" altLang="en-US" sz="2400" b="0">
                        <a:solidFill>
                          <a:srgbClr val="000000"/>
                        </a:solidFill>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2400" b="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2</a:t>
                      </a:r>
                      <a:endParaRPr lang="en-US" altLang="en-US" sz="2400" b="0">
                        <a:solidFill>
                          <a:srgbClr val="000000"/>
                        </a:solidFill>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2400" b="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73.2</a:t>
                      </a:r>
                      <a:endParaRPr lang="en-US" altLang="en-US" sz="2400" b="0">
                        <a:solidFill>
                          <a:srgbClr val="000000"/>
                        </a:solidFill>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2400" b="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无明显洪峰</a:t>
                      </a:r>
                      <a:endParaRPr lang="en-US" altLang="en-US" sz="2400" b="0">
                        <a:solidFill>
                          <a:srgbClr val="000000"/>
                        </a:solidFill>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443230">
                <a:tc>
                  <a:txBody>
                    <a:bodyPr/>
                    <a:lstStyle/>
                    <a:p>
                      <a:pPr indent="0" algn="ctr">
                        <a:buNone/>
                      </a:pPr>
                      <a:r>
                        <a:rPr lang="en-US" sz="2400" b="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5</a:t>
                      </a:r>
                      <a:endParaRPr lang="en-US" altLang="en-US" sz="2400" b="0">
                        <a:solidFill>
                          <a:srgbClr val="000000"/>
                        </a:solidFill>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2400" b="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2</a:t>
                      </a:r>
                      <a:endParaRPr lang="en-US" altLang="en-US" sz="2400" b="0">
                        <a:solidFill>
                          <a:srgbClr val="000000"/>
                        </a:solidFill>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2400" b="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90.7</a:t>
                      </a:r>
                      <a:endParaRPr lang="en-US" altLang="en-US" sz="2400" b="0">
                        <a:solidFill>
                          <a:srgbClr val="000000"/>
                        </a:solidFill>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2400" b="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洪峰流量346 m</a:t>
                      </a:r>
                      <a:r>
                        <a:rPr lang="en-US" sz="2400" b="0" baseline="3000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3</a:t>
                      </a:r>
                      <a:r>
                        <a:rPr lang="en-US" sz="2400" b="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/s</a:t>
                      </a:r>
                      <a:endParaRPr lang="en-US" altLang="en-US" sz="2400" b="0">
                        <a:solidFill>
                          <a:srgbClr val="000000"/>
                        </a:solidFill>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734060">
                <a:tc>
                  <a:txBody>
                    <a:bodyPr/>
                    <a:lstStyle/>
                    <a:p>
                      <a:pPr indent="0" algn="ctr">
                        <a:buNone/>
                      </a:pPr>
                      <a:r>
                        <a:rPr lang="en-US" sz="2400" b="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6</a:t>
                      </a:r>
                      <a:endParaRPr lang="en-US" altLang="en-US" sz="2400" b="0">
                        <a:solidFill>
                          <a:srgbClr val="000000"/>
                        </a:solidFill>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2400" b="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2</a:t>
                      </a:r>
                      <a:endParaRPr lang="en-US" altLang="en-US" sz="2400" b="0">
                        <a:solidFill>
                          <a:srgbClr val="000000"/>
                        </a:solidFill>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2400" b="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54.4</a:t>
                      </a:r>
                      <a:endParaRPr lang="en-US" altLang="en-US" sz="2400" b="0">
                        <a:solidFill>
                          <a:srgbClr val="000000"/>
                        </a:solidFill>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2400" b="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洪峰流量1 750 m</a:t>
                      </a:r>
                      <a:r>
                        <a:rPr lang="en-US" sz="2400" b="0" baseline="3000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3</a:t>
                      </a:r>
                      <a:r>
                        <a:rPr lang="en-US" sz="2400" b="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/s</a:t>
                      </a:r>
                      <a:endParaRPr lang="en-US" altLang="en-US" sz="2400" b="0">
                        <a:solidFill>
                          <a:srgbClr val="000000"/>
                        </a:solidFill>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
        <p:nvSpPr>
          <p:cNvPr id="9" name="文本框 8"/>
          <p:cNvSpPr txBox="1"/>
          <p:nvPr>
            <p:custDataLst>
              <p:tags r:id="rId5"/>
            </p:custDataLst>
          </p:nvPr>
        </p:nvSpPr>
        <p:spPr>
          <a:xfrm>
            <a:off x="7016115" y="3056572"/>
            <a:ext cx="5080000" cy="2676525"/>
          </a:xfrm>
          <a:prstGeom prst="rect">
            <a:avLst/>
          </a:prstGeom>
          <a:noFill/>
          <a:ln w="9525">
            <a:noFill/>
          </a:ln>
        </p:spPr>
        <p:txBody>
          <a:bodyPr>
            <a:spAutoFit/>
          </a:bodyPr>
          <a:lstStyle/>
          <a:p>
            <a:pPr indent="0"/>
            <a:r>
              <a:rPr lang="en-US" sz="2800" b="0">
                <a:solidFill>
                  <a:srgbClr val="000000"/>
                </a:solidFill>
                <a:latin typeface="Times New Roman" panose="02020603050405020304" pitchFamily="18" charset="0"/>
                <a:ea typeface="宋体" panose="02010600030101010101" pitchFamily="2" charset="-122"/>
              </a:rPr>
              <a:t>9.</a:t>
            </a:r>
            <a:r>
              <a:rPr lang="zh-CN" sz="2800" b="0">
                <a:solidFill>
                  <a:srgbClr val="000000"/>
                </a:solidFill>
                <a:ea typeface="宋体" panose="02010600030101010101" pitchFamily="2" charset="-122"/>
              </a:rPr>
              <a:t>汾川河流域植被覆盖率大幅度提高能够</a:t>
            </a:r>
            <a:r>
              <a:rPr lang="en-US" sz="2800" b="0">
                <a:solidFill>
                  <a:srgbClr val="000000"/>
                </a:solidFill>
                <a:latin typeface="Times New Roman" panose="02020603050405020304" pitchFamily="18" charset="0"/>
                <a:ea typeface="宋体" panose="02010600030101010101" pitchFamily="2" charset="-122"/>
              </a:rPr>
              <a:t>(</a:t>
            </a:r>
            <a:r>
              <a:rPr lang="zh-CN" sz="2800" b="0">
                <a:solidFill>
                  <a:srgbClr val="000000"/>
                </a:solidFill>
                <a:ea typeface="宋体" panose="02010600030101010101" pitchFamily="2" charset="-122"/>
              </a:rPr>
              <a:t>　　</a:t>
            </a:r>
            <a:r>
              <a:rPr lang="en-US" sz="2800" b="0">
                <a:solidFill>
                  <a:srgbClr val="000000"/>
                </a:solidFill>
                <a:latin typeface="Times New Roman" panose="02020603050405020304" pitchFamily="18" charset="0"/>
                <a:ea typeface="宋体" panose="02010600030101010101" pitchFamily="2" charset="-122"/>
              </a:rPr>
              <a:t>)A</a:t>
            </a:r>
            <a:r>
              <a:rPr lang="zh-CN" sz="2800" b="0">
                <a:solidFill>
                  <a:srgbClr val="000000"/>
                </a:solidFill>
                <a:ea typeface="宋体" panose="02010600030101010101" pitchFamily="2" charset="-122"/>
              </a:rPr>
              <a:t>．减小降水变率  </a:t>
            </a:r>
            <a:r>
              <a:rPr lang="en-US" sz="2800" b="0">
                <a:solidFill>
                  <a:srgbClr val="000000"/>
                </a:solidFill>
                <a:latin typeface="Times New Roman" panose="02020603050405020304" pitchFamily="18" charset="0"/>
                <a:cs typeface="Times New Roman" panose="02020603050405020304" pitchFamily="18" charset="0"/>
              </a:rPr>
              <a:t>	
</a:t>
            </a:r>
          </a:p>
          <a:p>
            <a:pPr indent="0"/>
            <a:r>
              <a:rPr lang="en-US" sz="2800" b="0">
                <a:solidFill>
                  <a:srgbClr val="000000"/>
                </a:solidFill>
                <a:latin typeface="Times New Roman" panose="02020603050405020304" pitchFamily="18" charset="0"/>
                <a:ea typeface="宋体" panose="02010600030101010101" pitchFamily="2" charset="-122"/>
              </a:rPr>
              <a:t>B</a:t>
            </a:r>
            <a:r>
              <a:rPr lang="zh-CN" sz="2800" b="0">
                <a:solidFill>
                  <a:srgbClr val="000000"/>
                </a:solidFill>
                <a:ea typeface="宋体" panose="02010600030101010101" pitchFamily="2" charset="-122"/>
              </a:rPr>
              <a:t>．减少河水含沙量</a:t>
            </a:r>
            <a:r>
              <a:rPr lang="en-US" sz="2800" b="0">
                <a:solidFill>
                  <a:srgbClr val="000000"/>
                </a:solidFill>
                <a:latin typeface="Times New Roman" panose="02020603050405020304" pitchFamily="18" charset="0"/>
                <a:ea typeface="宋体" panose="02010600030101010101" pitchFamily="2" charset="-122"/>
              </a:rPr>
              <a:t>C</a:t>
            </a:r>
            <a:r>
              <a:rPr lang="zh-CN" sz="2800" b="0">
                <a:solidFill>
                  <a:srgbClr val="000000"/>
                </a:solidFill>
                <a:ea typeface="宋体" panose="02010600030101010101" pitchFamily="2" charset="-122"/>
              </a:rPr>
              <a:t>．增加降水量  </a:t>
            </a:r>
            <a:r>
              <a:rPr lang="en-US" sz="2800" b="0">
                <a:solidFill>
                  <a:srgbClr val="000000"/>
                </a:solidFill>
                <a:latin typeface="Times New Roman" panose="02020603050405020304" pitchFamily="18" charset="0"/>
                <a:cs typeface="Times New Roman" panose="02020603050405020304" pitchFamily="18" charset="0"/>
              </a:rPr>
              <a:t>	
</a:t>
            </a:r>
          </a:p>
          <a:p>
            <a:pPr indent="0"/>
            <a:r>
              <a:rPr lang="en-US" sz="2800" b="0">
                <a:solidFill>
                  <a:srgbClr val="000000"/>
                </a:solidFill>
                <a:latin typeface="Times New Roman" panose="02020603050405020304" pitchFamily="18" charset="0"/>
                <a:ea typeface="宋体" panose="02010600030101010101" pitchFamily="2" charset="-122"/>
              </a:rPr>
              <a:t>D</a:t>
            </a:r>
            <a:r>
              <a:rPr lang="zh-CN" sz="2800" b="0">
                <a:solidFill>
                  <a:srgbClr val="000000"/>
                </a:solidFill>
                <a:ea typeface="宋体" panose="02010600030101010101" pitchFamily="2" charset="-122"/>
              </a:rPr>
              <a:t>．加大河流径流量</a:t>
            </a:r>
            <a:endParaRPr lang="zh-CN" altLang="en-US" sz="2800"/>
          </a:p>
        </p:txBody>
      </p:sp>
      <p:sp>
        <p:nvSpPr>
          <p:cNvPr id="10" name="文本框 9"/>
          <p:cNvSpPr txBox="1"/>
          <p:nvPr>
            <p:custDataLst>
              <p:tags r:id="rId6"/>
            </p:custDataLst>
          </p:nvPr>
        </p:nvSpPr>
        <p:spPr>
          <a:xfrm>
            <a:off x="8717915" y="3492500"/>
            <a:ext cx="662940" cy="521970"/>
          </a:xfrm>
          <a:prstGeom prst="rect">
            <a:avLst/>
          </a:prstGeom>
          <a:noFill/>
          <a:ln w="9525">
            <a:noFill/>
          </a:ln>
        </p:spPr>
        <p:txBody>
          <a:bodyPr wrap="square">
            <a:spAutoFit/>
          </a:bodyPr>
          <a:lstStyle/>
          <a:p>
            <a:pPr indent="0"/>
            <a:r>
              <a:rPr lang="en-US" sz="2800" b="0">
                <a:solidFill>
                  <a:srgbClr val="FF0000"/>
                </a:solidFill>
                <a:latin typeface="Times New Roman" panose="02020603050405020304" pitchFamily="18" charset="0"/>
                <a:ea typeface="宋体" panose="02010600030101010101" pitchFamily="2" charset="-122"/>
              </a:rPr>
              <a:t>B</a:t>
            </a:r>
            <a:endParaRPr lang="en-US" altLang="en-US" sz="2800" b="0">
              <a:solidFill>
                <a:srgbClr val="FF0000"/>
              </a:solidFill>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12923812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custDataLst>
              <p:tags r:id="rId1"/>
            </p:custDataLst>
          </p:nvPr>
        </p:nvSpPr>
        <p:spPr>
          <a:xfrm>
            <a:off x="4660265" y="108585"/>
            <a:ext cx="2872105" cy="568325"/>
          </a:xfrm>
          <a:prstGeom prst="rect">
            <a:avLst/>
          </a:prstGeom>
          <a:noFill/>
        </p:spPr>
        <p:txBody>
          <a:bodyPr vert="horz" wrap="square" lIns="101600" tIns="38100" rIns="76200" bIns="38100" rtlCol="0" anchor="ctr" anchorCtr="0">
            <a:spAutoFit/>
          </a:bodyPr>
          <a:lstStyle>
            <a:lvl1pPr marL="0" marR="0" algn="l" defTabSz="914400" rtl="0" eaLnBrk="1" fontAlgn="auto" latinLnBrk="0" hangingPunct="1">
              <a:lnSpc>
                <a:spcPct val="100000"/>
              </a:lnSpc>
              <a:spcBef>
                <a:spcPct val="0"/>
              </a:spcBef>
              <a:buNone/>
              <a:defRPr kumimoji="0" lang="zh-CN" altLang="en-US" sz="2800" b="1" i="0" u="none" strike="noStrike" kern="1200" cap="none" spc="200" normalizeH="0" baseline="0" noProof="1">
                <a:solidFill>
                  <a:schemeClr val="tx1"/>
                </a:solidFill>
                <a:uFillTx/>
                <a:latin typeface="+mj-lt"/>
                <a:ea typeface="+mj-ea"/>
                <a:cs typeface="+mj-cs"/>
                <a:sym typeface="+mn-ea"/>
              </a:defRPr>
            </a:lvl1pPr>
          </a:lstStyle>
          <a:p>
            <a:pPr algn="l"/>
            <a:r>
              <a:rPr lang="zh-CN" altLang="zh-CN" sz="3200" b="1">
                <a:solidFill>
                  <a:schemeClr val="tx1"/>
                </a:solidFill>
                <a:latin typeface="微软雅黑" panose="020B0503020204020204" charset="-122"/>
                <a:ea typeface="微软雅黑"/>
                <a:cs typeface="+mn-cs"/>
              </a:rPr>
              <a:t>真题链接</a:t>
            </a:r>
          </a:p>
        </p:txBody>
      </p:sp>
      <p:grpSp>
        <p:nvGrpSpPr>
          <p:cNvPr id="5" name="组合 1"/>
          <p:cNvGrpSpPr/>
          <p:nvPr>
            <p:custDataLst>
              <p:tags r:id="rId2"/>
            </p:custDataLst>
          </p:nvPr>
        </p:nvGrpSpPr>
        <p:grpSpPr>
          <a:xfrm>
            <a:off x="19685" y="817880"/>
            <a:ext cx="12151995" cy="128270"/>
            <a:chOff x="57" y="1058"/>
            <a:chExt cx="13204" cy="202"/>
          </a:xfrm>
        </p:grpSpPr>
        <p:cxnSp>
          <p:nvCxnSpPr>
            <p:cNvPr id="6" name="直接连接符 5"/>
            <p:cNvCxnSpPr/>
            <p:nvPr>
              <p:custDataLst>
                <p:tags r:id="rId7"/>
              </p:custDataLst>
            </p:nvPr>
          </p:nvCxnSpPr>
          <p:spPr>
            <a:xfrm>
              <a:off x="57" y="1259"/>
              <a:ext cx="13205"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custDataLst>
                <p:tags r:id="rId8"/>
              </p:custDataLst>
            </p:nvPr>
          </p:nvCxnSpPr>
          <p:spPr>
            <a:xfrm>
              <a:off x="57" y="1057"/>
              <a:ext cx="13205" cy="0"/>
            </a:xfrm>
            <a:prstGeom prst="line">
              <a:avLst/>
            </a:prstGeom>
            <a:ln w="571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100" name="文本框 99"/>
          <p:cNvSpPr txBox="1"/>
          <p:nvPr>
            <p:custDataLst>
              <p:tags r:id="rId3"/>
            </p:custDataLst>
          </p:nvPr>
        </p:nvSpPr>
        <p:spPr>
          <a:xfrm>
            <a:off x="19685" y="945515"/>
            <a:ext cx="12151995" cy="1814830"/>
          </a:xfrm>
          <a:prstGeom prst="rect">
            <a:avLst/>
          </a:prstGeom>
          <a:noFill/>
          <a:ln w="9525">
            <a:noFill/>
          </a:ln>
        </p:spPr>
        <p:txBody>
          <a:bodyPr wrap="square">
            <a:spAutoFit/>
          </a:bodyPr>
          <a:lstStyle/>
          <a:p>
            <a:pPr indent="0"/>
            <a:r>
              <a:rPr lang="zh-CN" sz="2800" b="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(2018·全国II）地处黄土高原的汾川河流域多年来植被覆盖率大幅度提高。</a:t>
            </a:r>
            <a:r>
              <a:rPr lang="en-US" sz="2800" b="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2013</a:t>
            </a:r>
            <a:r>
              <a:rPr lang="zh-CN" sz="2800" b="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年</a:t>
            </a:r>
            <a:r>
              <a:rPr lang="en-US" sz="2800" b="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7</a:t>
            </a:r>
            <a:r>
              <a:rPr lang="zh-CN" sz="2800" b="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月，汾川河流域降水异常增多。下表为当月</a:t>
            </a:r>
            <a:r>
              <a:rPr lang="en-US" sz="2800" b="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6</a:t>
            </a:r>
            <a:r>
              <a:rPr lang="zh-CN" sz="2800" b="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次降水过程的时长、降水量和汾川河洪峰情况。第</a:t>
            </a:r>
            <a:r>
              <a:rPr lang="en-US" sz="2800" b="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5</a:t>
            </a:r>
            <a:r>
              <a:rPr lang="zh-CN" sz="2800" b="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次降水形成的洪水含沙量低，第</a:t>
            </a:r>
            <a:r>
              <a:rPr lang="en-US" sz="2800" b="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6</a:t>
            </a:r>
            <a:r>
              <a:rPr lang="zh-CN" sz="2800" b="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次降水形成的洪水含沙量极高。据此完成</a:t>
            </a:r>
            <a:r>
              <a:rPr lang="en-US" sz="2800" b="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9</a:t>
            </a:r>
            <a:r>
              <a:rPr lang="zh-CN" sz="2800" b="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a:t>
            </a:r>
            <a:r>
              <a:rPr lang="en-US" sz="2800" b="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11</a:t>
            </a:r>
            <a:r>
              <a:rPr lang="zh-CN" sz="2800" b="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题。</a:t>
            </a:r>
            <a:endParaRPr lang="zh-CN" altLang="en-US" sz="2800">
              <a:latin typeface="Times New Roman" panose="02020603050405020304" pitchFamily="18" charset="0"/>
              <a:ea typeface="楷体" panose="02010609060101010101" pitchFamily="49" charset="-122"/>
              <a:cs typeface="Times New Roman" panose="02020603050405020304" pitchFamily="18" charset="0"/>
            </a:endParaRPr>
          </a:p>
        </p:txBody>
      </p:sp>
      <p:graphicFrame>
        <p:nvGraphicFramePr>
          <p:cNvPr id="8" name="表格 7"/>
          <p:cNvGraphicFramePr>
            <a:graphicFrameLocks noGrp="1"/>
          </p:cNvGraphicFramePr>
          <p:nvPr>
            <p:custDataLst>
              <p:tags r:id="rId4"/>
            </p:custDataLst>
          </p:nvPr>
        </p:nvGraphicFramePr>
        <p:xfrm>
          <a:off x="197167" y="2898140"/>
          <a:ext cx="6819265" cy="3430270"/>
        </p:xfrm>
        <a:graphic>
          <a:graphicData uri="http://schemas.openxmlformats.org/drawingml/2006/table">
            <a:tbl>
              <a:tblPr firstRow="1" bandRow="1">
                <a:tableStyleId>{5940675A-B579-460E-94D1-54222C63F5DA}</a:tableStyleId>
              </a:tblPr>
              <a:tblGrid>
                <a:gridCol w="899795"/>
                <a:gridCol w="1209675"/>
                <a:gridCol w="1493520"/>
                <a:gridCol w="3216275"/>
              </a:tblGrid>
              <a:tr h="751840">
                <a:tc>
                  <a:txBody>
                    <a:bodyPr/>
                    <a:lstStyle/>
                    <a:p>
                      <a:pPr indent="0" algn="ctr">
                        <a:buNone/>
                      </a:pPr>
                      <a:r>
                        <a:rPr lang="en-US" sz="2400" b="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降水序号</a:t>
                      </a:r>
                      <a:endParaRPr lang="en-US" altLang="en-US" sz="2400" b="0">
                        <a:solidFill>
                          <a:srgbClr val="000000"/>
                        </a:solidFill>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2400" b="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降水历时(天)</a:t>
                      </a:r>
                      <a:endParaRPr lang="en-US" altLang="en-US" sz="2400" b="0">
                        <a:solidFill>
                          <a:srgbClr val="000000"/>
                        </a:solidFill>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2400" b="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降水量/mm</a:t>
                      </a:r>
                      <a:endParaRPr lang="en-US" altLang="en-US" sz="2400" b="0">
                        <a:solidFill>
                          <a:srgbClr val="000000"/>
                        </a:solidFill>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2400" b="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汾川河洪峰情况</a:t>
                      </a:r>
                      <a:endParaRPr lang="en-US" altLang="en-US" sz="2400" b="0">
                        <a:solidFill>
                          <a:srgbClr val="000000"/>
                        </a:solidFill>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74650">
                <a:tc>
                  <a:txBody>
                    <a:bodyPr/>
                    <a:lstStyle/>
                    <a:p>
                      <a:pPr indent="0" algn="ctr">
                        <a:buNone/>
                      </a:pPr>
                      <a:r>
                        <a:rPr lang="en-US" sz="2400" b="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1</a:t>
                      </a:r>
                      <a:endParaRPr lang="en-US" altLang="en-US" sz="2400" b="0">
                        <a:solidFill>
                          <a:srgbClr val="000000"/>
                        </a:solidFill>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2400" b="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2</a:t>
                      </a:r>
                      <a:endParaRPr lang="en-US" altLang="en-US" sz="2400" b="0">
                        <a:solidFill>
                          <a:srgbClr val="000000"/>
                        </a:solidFill>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2400" b="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53.0</a:t>
                      </a:r>
                      <a:endParaRPr lang="en-US" altLang="en-US" sz="2400" b="0">
                        <a:solidFill>
                          <a:srgbClr val="000000"/>
                        </a:solidFill>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2400" b="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无明显洪峰</a:t>
                      </a:r>
                      <a:endParaRPr lang="en-US" altLang="en-US" sz="2400" b="0">
                        <a:solidFill>
                          <a:srgbClr val="000000"/>
                        </a:solidFill>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74650">
                <a:tc>
                  <a:txBody>
                    <a:bodyPr/>
                    <a:lstStyle/>
                    <a:p>
                      <a:pPr indent="0" algn="ctr">
                        <a:buNone/>
                      </a:pPr>
                      <a:r>
                        <a:rPr lang="en-US" sz="2400" b="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2</a:t>
                      </a:r>
                      <a:endParaRPr lang="en-US" altLang="en-US" sz="2400" b="0">
                        <a:solidFill>
                          <a:srgbClr val="000000"/>
                        </a:solidFill>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2400" b="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4</a:t>
                      </a:r>
                      <a:endParaRPr lang="en-US" altLang="en-US" sz="2400" b="0">
                        <a:solidFill>
                          <a:srgbClr val="000000"/>
                        </a:solidFill>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2400" b="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80.3</a:t>
                      </a:r>
                      <a:endParaRPr lang="en-US" altLang="en-US" sz="2400" b="0">
                        <a:solidFill>
                          <a:srgbClr val="000000"/>
                        </a:solidFill>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2400" b="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无明显洪峰</a:t>
                      </a:r>
                      <a:endParaRPr lang="en-US" altLang="en-US" sz="2400" b="0">
                        <a:solidFill>
                          <a:srgbClr val="000000"/>
                        </a:solidFill>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74650">
                <a:tc>
                  <a:txBody>
                    <a:bodyPr/>
                    <a:lstStyle/>
                    <a:p>
                      <a:pPr indent="0" algn="ctr">
                        <a:buNone/>
                      </a:pPr>
                      <a:r>
                        <a:rPr lang="en-US" sz="2400" b="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3</a:t>
                      </a:r>
                      <a:endParaRPr lang="en-US" altLang="en-US" sz="2400" b="0">
                        <a:solidFill>
                          <a:srgbClr val="000000"/>
                        </a:solidFill>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2400" b="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5</a:t>
                      </a:r>
                      <a:endParaRPr lang="en-US" altLang="en-US" sz="2400" b="0">
                        <a:solidFill>
                          <a:srgbClr val="000000"/>
                        </a:solidFill>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2400" b="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100.1</a:t>
                      </a:r>
                      <a:endParaRPr lang="en-US" altLang="en-US" sz="2400" b="0">
                        <a:solidFill>
                          <a:srgbClr val="000000"/>
                        </a:solidFill>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2400" b="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无明显洪峰</a:t>
                      </a:r>
                      <a:endParaRPr lang="en-US" altLang="en-US" sz="2400" b="0">
                        <a:solidFill>
                          <a:srgbClr val="000000"/>
                        </a:solidFill>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77190">
                <a:tc>
                  <a:txBody>
                    <a:bodyPr/>
                    <a:lstStyle/>
                    <a:p>
                      <a:pPr indent="0" algn="ctr">
                        <a:buNone/>
                      </a:pPr>
                      <a:r>
                        <a:rPr lang="en-US" sz="2400" b="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4</a:t>
                      </a:r>
                      <a:endParaRPr lang="en-US" altLang="en-US" sz="2400" b="0">
                        <a:solidFill>
                          <a:srgbClr val="000000"/>
                        </a:solidFill>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2400" b="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2</a:t>
                      </a:r>
                      <a:endParaRPr lang="en-US" altLang="en-US" sz="2400" b="0">
                        <a:solidFill>
                          <a:srgbClr val="000000"/>
                        </a:solidFill>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2400" b="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73.2</a:t>
                      </a:r>
                      <a:endParaRPr lang="en-US" altLang="en-US" sz="2400" b="0">
                        <a:solidFill>
                          <a:srgbClr val="000000"/>
                        </a:solidFill>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2400" b="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无明显洪峰</a:t>
                      </a:r>
                      <a:endParaRPr lang="en-US" altLang="en-US" sz="2400" b="0">
                        <a:solidFill>
                          <a:srgbClr val="000000"/>
                        </a:solidFill>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443230">
                <a:tc>
                  <a:txBody>
                    <a:bodyPr/>
                    <a:lstStyle/>
                    <a:p>
                      <a:pPr indent="0" algn="ctr">
                        <a:buNone/>
                      </a:pPr>
                      <a:r>
                        <a:rPr lang="en-US" sz="2400" b="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5</a:t>
                      </a:r>
                      <a:endParaRPr lang="en-US" altLang="en-US" sz="2400" b="0">
                        <a:solidFill>
                          <a:srgbClr val="000000"/>
                        </a:solidFill>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2400" b="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2</a:t>
                      </a:r>
                      <a:endParaRPr lang="en-US" altLang="en-US" sz="2400" b="0">
                        <a:solidFill>
                          <a:srgbClr val="000000"/>
                        </a:solidFill>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2400" b="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90.7</a:t>
                      </a:r>
                      <a:endParaRPr lang="en-US" altLang="en-US" sz="2400" b="0">
                        <a:solidFill>
                          <a:srgbClr val="000000"/>
                        </a:solidFill>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2400" b="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洪峰流量346 m</a:t>
                      </a:r>
                      <a:r>
                        <a:rPr lang="en-US" sz="2400" b="0" baseline="3000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3</a:t>
                      </a:r>
                      <a:r>
                        <a:rPr lang="en-US" sz="2400" b="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/s</a:t>
                      </a:r>
                      <a:endParaRPr lang="en-US" altLang="en-US" sz="2400" b="0">
                        <a:solidFill>
                          <a:srgbClr val="000000"/>
                        </a:solidFill>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734060">
                <a:tc>
                  <a:txBody>
                    <a:bodyPr/>
                    <a:lstStyle/>
                    <a:p>
                      <a:pPr indent="0" algn="ctr">
                        <a:buNone/>
                      </a:pPr>
                      <a:r>
                        <a:rPr lang="en-US" sz="2400" b="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6</a:t>
                      </a:r>
                      <a:endParaRPr lang="en-US" altLang="en-US" sz="2400" b="0">
                        <a:solidFill>
                          <a:srgbClr val="000000"/>
                        </a:solidFill>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2400" b="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2</a:t>
                      </a:r>
                      <a:endParaRPr lang="en-US" altLang="en-US" sz="2400" b="0">
                        <a:solidFill>
                          <a:srgbClr val="000000"/>
                        </a:solidFill>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2400" b="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54.4</a:t>
                      </a:r>
                      <a:endParaRPr lang="en-US" altLang="en-US" sz="2400" b="0">
                        <a:solidFill>
                          <a:srgbClr val="000000"/>
                        </a:solidFill>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2400" b="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洪峰流量1 750 m</a:t>
                      </a:r>
                      <a:r>
                        <a:rPr lang="en-US" sz="2400" b="0" baseline="3000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3</a:t>
                      </a:r>
                      <a:r>
                        <a:rPr lang="en-US" sz="2400" b="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/s</a:t>
                      </a:r>
                      <a:endParaRPr lang="en-US" altLang="en-US" sz="2400" b="0">
                        <a:solidFill>
                          <a:srgbClr val="000000"/>
                        </a:solidFill>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
        <p:nvSpPr>
          <p:cNvPr id="10" name="文本框 9"/>
          <p:cNvSpPr txBox="1"/>
          <p:nvPr>
            <p:custDataLst>
              <p:tags r:id="rId5"/>
            </p:custDataLst>
          </p:nvPr>
        </p:nvSpPr>
        <p:spPr>
          <a:xfrm>
            <a:off x="9097645" y="3357880"/>
            <a:ext cx="662940" cy="521970"/>
          </a:xfrm>
          <a:prstGeom prst="rect">
            <a:avLst/>
          </a:prstGeom>
          <a:noFill/>
          <a:ln w="9525">
            <a:noFill/>
          </a:ln>
        </p:spPr>
        <p:txBody>
          <a:bodyPr wrap="square">
            <a:spAutoFit/>
          </a:bodyPr>
          <a:lstStyle/>
          <a:p>
            <a:pPr indent="0"/>
            <a:r>
              <a:rPr lang="en-US" sz="2800" b="0">
                <a:solidFill>
                  <a:srgbClr val="FF0000"/>
                </a:solidFill>
                <a:latin typeface="Times New Roman" panose="02020603050405020304" pitchFamily="18" charset="0"/>
                <a:ea typeface="宋体" panose="02010600030101010101" pitchFamily="2" charset="-122"/>
              </a:rPr>
              <a:t>B</a:t>
            </a:r>
            <a:endParaRPr lang="en-US" altLang="en-US" sz="2800" b="0">
              <a:solidFill>
                <a:srgbClr val="FF0000"/>
              </a:solidFill>
              <a:latin typeface="Times New Roman" panose="02020603050405020304" pitchFamily="18" charset="0"/>
              <a:ea typeface="宋体" panose="02010600030101010101" pitchFamily="2" charset="-122"/>
            </a:endParaRPr>
          </a:p>
        </p:txBody>
      </p:sp>
      <p:sp>
        <p:nvSpPr>
          <p:cNvPr id="2" name="文本框 1"/>
          <p:cNvSpPr txBox="1"/>
          <p:nvPr>
            <p:custDataLst>
              <p:tags r:id="rId6"/>
            </p:custDataLst>
          </p:nvPr>
        </p:nvSpPr>
        <p:spPr>
          <a:xfrm>
            <a:off x="7016115" y="2898457"/>
            <a:ext cx="5080000" cy="2676525"/>
          </a:xfrm>
          <a:prstGeom prst="rect">
            <a:avLst/>
          </a:prstGeom>
          <a:noFill/>
          <a:ln w="9525">
            <a:noFill/>
          </a:ln>
        </p:spPr>
        <p:txBody>
          <a:bodyPr>
            <a:spAutoFit/>
          </a:bodyPr>
          <a:lstStyle/>
          <a:p>
            <a:pPr indent="0"/>
            <a:r>
              <a:rPr lang="en-US" sz="2800" b="0">
                <a:solidFill>
                  <a:srgbClr val="000000"/>
                </a:solidFill>
                <a:latin typeface="Times New Roman" panose="02020603050405020304" pitchFamily="18" charset="0"/>
                <a:ea typeface="宋体" panose="02010600030101010101" pitchFamily="2" charset="-122"/>
              </a:rPr>
              <a:t>10</a:t>
            </a:r>
            <a:r>
              <a:rPr lang="zh-CN" sz="2800" b="0">
                <a:solidFill>
                  <a:srgbClr val="000000"/>
                </a:solidFill>
                <a:ea typeface="宋体" panose="02010600030101010101" pitchFamily="2" charset="-122"/>
              </a:rPr>
              <a:t>．第</a:t>
            </a:r>
            <a:r>
              <a:rPr lang="en-US" sz="2800" b="0">
                <a:solidFill>
                  <a:srgbClr val="000000"/>
                </a:solidFill>
                <a:latin typeface="Times New Roman" panose="02020603050405020304" pitchFamily="18" charset="0"/>
                <a:ea typeface="宋体" panose="02010600030101010101" pitchFamily="2" charset="-122"/>
              </a:rPr>
              <a:t>5</a:t>
            </a:r>
            <a:r>
              <a:rPr lang="zh-CN" sz="2800" b="0">
                <a:solidFill>
                  <a:srgbClr val="000000"/>
                </a:solidFill>
                <a:ea typeface="宋体" panose="02010600030101010101" pitchFamily="2" charset="-122"/>
              </a:rPr>
              <a:t>次降水产生洪峰的原因是此次降水</a:t>
            </a:r>
            <a:r>
              <a:rPr lang="en-US" sz="2800" b="0">
                <a:solidFill>
                  <a:srgbClr val="000000"/>
                </a:solidFill>
                <a:latin typeface="Times New Roman" panose="02020603050405020304" pitchFamily="18" charset="0"/>
                <a:ea typeface="宋体" panose="02010600030101010101" pitchFamily="2" charset="-122"/>
              </a:rPr>
              <a:t>(</a:t>
            </a:r>
            <a:r>
              <a:rPr lang="zh-CN" sz="2800" b="0">
                <a:solidFill>
                  <a:srgbClr val="000000"/>
                </a:solidFill>
                <a:ea typeface="宋体" panose="02010600030101010101" pitchFamily="2" charset="-122"/>
              </a:rPr>
              <a:t>　　</a:t>
            </a:r>
            <a:r>
              <a:rPr lang="en-US" sz="2800" b="0">
                <a:solidFill>
                  <a:srgbClr val="000000"/>
                </a:solidFill>
                <a:latin typeface="Times New Roman" panose="02020603050405020304" pitchFamily="18" charset="0"/>
                <a:ea typeface="宋体" panose="02010600030101010101" pitchFamily="2" charset="-122"/>
              </a:rPr>
              <a:t>)</a:t>
            </a:r>
            <a:r>
              <a:rPr lang="en-US" sz="2800" b="0">
                <a:solidFill>
                  <a:srgbClr val="000000"/>
                </a:solidFill>
                <a:latin typeface="宋体" panose="02010600030101010101" pitchFamily="2" charset="-122"/>
                <a:cs typeface="Times New Roman" panose="02020603050405020304" pitchFamily="18" charset="0"/>
              </a:rPr>
              <a:t>①</a:t>
            </a:r>
            <a:r>
              <a:rPr lang="zh-CN" sz="2800" b="0">
                <a:solidFill>
                  <a:srgbClr val="000000"/>
                </a:solidFill>
                <a:ea typeface="宋体" panose="02010600030101010101" pitchFamily="2" charset="-122"/>
              </a:rPr>
              <a:t>历时长　</a:t>
            </a:r>
            <a:r>
              <a:rPr lang="en-US" sz="2800" b="0">
                <a:solidFill>
                  <a:srgbClr val="000000"/>
                </a:solidFill>
                <a:latin typeface="宋体" panose="02010600030101010101" pitchFamily="2" charset="-122"/>
                <a:cs typeface="Times New Roman" panose="02020603050405020304" pitchFamily="18" charset="0"/>
              </a:rPr>
              <a:t>②</a:t>
            </a:r>
            <a:r>
              <a:rPr lang="zh-CN" sz="2800" b="0">
                <a:solidFill>
                  <a:srgbClr val="000000"/>
                </a:solidFill>
                <a:ea typeface="宋体" panose="02010600030101010101" pitchFamily="2" charset="-122"/>
              </a:rPr>
              <a:t>强度大　
</a:t>
            </a:r>
          </a:p>
          <a:p>
            <a:pPr indent="0"/>
            <a:r>
              <a:rPr lang="en-US" sz="2800" b="0">
                <a:solidFill>
                  <a:srgbClr val="000000"/>
                </a:solidFill>
                <a:latin typeface="宋体" panose="02010600030101010101" pitchFamily="2" charset="-122"/>
                <a:cs typeface="Times New Roman" panose="02020603050405020304" pitchFamily="18" charset="0"/>
              </a:rPr>
              <a:t>③</a:t>
            </a:r>
            <a:r>
              <a:rPr lang="zh-CN" sz="2800" b="0">
                <a:solidFill>
                  <a:srgbClr val="000000"/>
                </a:solidFill>
                <a:ea typeface="宋体" panose="02010600030101010101" pitchFamily="2" charset="-122"/>
              </a:rPr>
              <a:t>下渗少　</a:t>
            </a:r>
            <a:r>
              <a:rPr lang="en-US" sz="2800" b="0">
                <a:solidFill>
                  <a:srgbClr val="000000"/>
                </a:solidFill>
                <a:latin typeface="宋体" panose="02010600030101010101" pitchFamily="2" charset="-122"/>
                <a:cs typeface="Times New Roman" panose="02020603050405020304" pitchFamily="18" charset="0"/>
              </a:rPr>
              <a:t>④</a:t>
            </a:r>
            <a:r>
              <a:rPr lang="zh-CN" sz="2800" b="0">
                <a:solidFill>
                  <a:srgbClr val="000000"/>
                </a:solidFill>
                <a:ea typeface="宋体" panose="02010600030101010101" pitchFamily="2" charset="-122"/>
              </a:rPr>
              <a:t>植被截流少</a:t>
            </a:r>
            <a:r>
              <a:rPr lang="en-US" sz="2800" b="0">
                <a:solidFill>
                  <a:srgbClr val="000000"/>
                </a:solidFill>
                <a:latin typeface="Times New Roman" panose="02020603050405020304" pitchFamily="18" charset="0"/>
                <a:ea typeface="宋体" panose="02010600030101010101" pitchFamily="2" charset="-122"/>
              </a:rPr>
              <a:t>A</a:t>
            </a:r>
            <a:r>
              <a:rPr lang="zh-CN" sz="2800" b="0">
                <a:solidFill>
                  <a:srgbClr val="000000"/>
                </a:solidFill>
                <a:ea typeface="宋体" panose="02010600030101010101" pitchFamily="2" charset="-122"/>
              </a:rPr>
              <a:t>．</a:t>
            </a:r>
            <a:r>
              <a:rPr lang="en-US" sz="2800" b="0">
                <a:solidFill>
                  <a:srgbClr val="000000"/>
                </a:solidFill>
                <a:latin typeface="宋体" panose="02010600030101010101" pitchFamily="2" charset="-122"/>
                <a:cs typeface="Times New Roman" panose="02020603050405020304" pitchFamily="18" charset="0"/>
              </a:rPr>
              <a:t>①②</a:t>
            </a:r>
            <a:r>
              <a:rPr lang="en-US" sz="2800" b="0">
                <a:solidFill>
                  <a:srgbClr val="000000"/>
                </a:solidFill>
                <a:latin typeface="Times New Roman" panose="02020603050405020304" pitchFamily="18" charset="0"/>
                <a:ea typeface="宋体" panose="02010600030101010101" pitchFamily="2" charset="-122"/>
              </a:rPr>
              <a:t>    B</a:t>
            </a:r>
            <a:r>
              <a:rPr lang="zh-CN" sz="2800" b="0">
                <a:solidFill>
                  <a:srgbClr val="000000"/>
                </a:solidFill>
                <a:ea typeface="宋体" panose="02010600030101010101" pitchFamily="2" charset="-122"/>
              </a:rPr>
              <a:t>．</a:t>
            </a:r>
            <a:r>
              <a:rPr lang="en-US" sz="2800" b="0">
                <a:solidFill>
                  <a:srgbClr val="000000"/>
                </a:solidFill>
                <a:latin typeface="宋体" panose="02010600030101010101" pitchFamily="2" charset="-122"/>
                <a:cs typeface="Times New Roman" panose="02020603050405020304" pitchFamily="18" charset="0"/>
              </a:rPr>
              <a:t>②③</a:t>
            </a:r>
            <a:r>
              <a:rPr lang="en-US" sz="2800" b="0">
                <a:solidFill>
                  <a:srgbClr val="000000"/>
                </a:solidFill>
                <a:latin typeface="Times New Roman" panose="02020603050405020304" pitchFamily="18" charset="0"/>
                <a:ea typeface="宋体" panose="02010600030101010101" pitchFamily="2" charset="-122"/>
              </a:rPr>
              <a:t>  
</a:t>
            </a:r>
          </a:p>
          <a:p>
            <a:pPr indent="0"/>
            <a:r>
              <a:rPr lang="en-US" sz="2800" b="0">
                <a:solidFill>
                  <a:srgbClr val="000000"/>
                </a:solidFill>
                <a:latin typeface="Times New Roman" panose="02020603050405020304" pitchFamily="18" charset="0"/>
                <a:ea typeface="宋体" panose="02010600030101010101" pitchFamily="2" charset="-122"/>
              </a:rPr>
              <a:t>C</a:t>
            </a:r>
            <a:r>
              <a:rPr lang="zh-CN" sz="2800" b="0">
                <a:solidFill>
                  <a:srgbClr val="000000"/>
                </a:solidFill>
                <a:ea typeface="宋体" panose="02010600030101010101" pitchFamily="2" charset="-122"/>
              </a:rPr>
              <a:t>．</a:t>
            </a:r>
            <a:r>
              <a:rPr lang="en-US" sz="2800" b="0">
                <a:solidFill>
                  <a:srgbClr val="000000"/>
                </a:solidFill>
                <a:latin typeface="宋体" panose="02010600030101010101" pitchFamily="2" charset="-122"/>
                <a:cs typeface="Times New Roman" panose="02020603050405020304" pitchFamily="18" charset="0"/>
              </a:rPr>
              <a:t>③④</a:t>
            </a:r>
            <a:r>
              <a:rPr lang="en-US" sz="2800" b="0">
                <a:solidFill>
                  <a:srgbClr val="000000"/>
                </a:solidFill>
                <a:latin typeface="Times New Roman" panose="02020603050405020304" pitchFamily="18" charset="0"/>
                <a:ea typeface="宋体" panose="02010600030101010101" pitchFamily="2" charset="-122"/>
              </a:rPr>
              <a:t>     D</a:t>
            </a:r>
            <a:r>
              <a:rPr lang="zh-CN" sz="2800" b="0">
                <a:solidFill>
                  <a:srgbClr val="000000"/>
                </a:solidFill>
                <a:ea typeface="宋体" panose="02010600030101010101" pitchFamily="2" charset="-122"/>
              </a:rPr>
              <a:t>．</a:t>
            </a:r>
            <a:r>
              <a:rPr lang="en-US" sz="2800" b="0">
                <a:solidFill>
                  <a:srgbClr val="000000"/>
                </a:solidFill>
                <a:latin typeface="宋体" panose="02010600030101010101" pitchFamily="2" charset="-122"/>
                <a:cs typeface="Times New Roman" panose="02020603050405020304" pitchFamily="18" charset="0"/>
              </a:rPr>
              <a:t>①④</a:t>
            </a:r>
            <a:endParaRPr lang="zh-CN" altLang="en-US" sz="2800"/>
          </a:p>
        </p:txBody>
      </p:sp>
    </p:spTree>
    <p:extLst>
      <p:ext uri="{BB962C8B-B14F-4D97-AF65-F5344CB8AC3E}">
        <p14:creationId xmlns:p14="http://schemas.microsoft.com/office/powerpoint/2010/main" val="17042051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custDataLst>
              <p:tags r:id="rId1"/>
            </p:custDataLst>
          </p:nvPr>
        </p:nvSpPr>
        <p:spPr>
          <a:xfrm>
            <a:off x="4660265" y="108585"/>
            <a:ext cx="2872105" cy="568325"/>
          </a:xfrm>
          <a:prstGeom prst="rect">
            <a:avLst/>
          </a:prstGeom>
          <a:noFill/>
        </p:spPr>
        <p:txBody>
          <a:bodyPr vert="horz" wrap="square" lIns="101600" tIns="38100" rIns="76200" bIns="38100" rtlCol="0" anchor="ctr" anchorCtr="0">
            <a:spAutoFit/>
          </a:bodyPr>
          <a:lstStyle>
            <a:lvl1pPr marL="0" marR="0" algn="l" defTabSz="914400" rtl="0" eaLnBrk="1" fontAlgn="auto" latinLnBrk="0" hangingPunct="1">
              <a:lnSpc>
                <a:spcPct val="100000"/>
              </a:lnSpc>
              <a:spcBef>
                <a:spcPct val="0"/>
              </a:spcBef>
              <a:buNone/>
              <a:defRPr kumimoji="0" lang="zh-CN" altLang="en-US" sz="2800" b="1" i="0" u="none" strike="noStrike" kern="1200" cap="none" spc="200" normalizeH="0" baseline="0" noProof="1">
                <a:solidFill>
                  <a:schemeClr val="tx1"/>
                </a:solidFill>
                <a:uFillTx/>
                <a:latin typeface="+mj-lt"/>
                <a:ea typeface="+mj-ea"/>
                <a:cs typeface="+mj-cs"/>
                <a:sym typeface="+mn-ea"/>
              </a:defRPr>
            </a:lvl1pPr>
          </a:lstStyle>
          <a:p>
            <a:pPr algn="l"/>
            <a:r>
              <a:rPr lang="zh-CN" altLang="zh-CN" sz="3200" b="1">
                <a:solidFill>
                  <a:schemeClr val="tx1"/>
                </a:solidFill>
                <a:latin typeface="微软雅黑" panose="020B0503020204020204" charset="-122"/>
                <a:ea typeface="微软雅黑"/>
                <a:cs typeface="+mn-cs"/>
              </a:rPr>
              <a:t>真题链接</a:t>
            </a:r>
          </a:p>
        </p:txBody>
      </p:sp>
      <p:grpSp>
        <p:nvGrpSpPr>
          <p:cNvPr id="5" name="组合 1"/>
          <p:cNvGrpSpPr/>
          <p:nvPr>
            <p:custDataLst>
              <p:tags r:id="rId2"/>
            </p:custDataLst>
          </p:nvPr>
        </p:nvGrpSpPr>
        <p:grpSpPr>
          <a:xfrm>
            <a:off x="19685" y="817880"/>
            <a:ext cx="12151995" cy="128270"/>
            <a:chOff x="57" y="1058"/>
            <a:chExt cx="13204" cy="202"/>
          </a:xfrm>
        </p:grpSpPr>
        <p:cxnSp>
          <p:nvCxnSpPr>
            <p:cNvPr id="6" name="直接连接符 5"/>
            <p:cNvCxnSpPr/>
            <p:nvPr>
              <p:custDataLst>
                <p:tags r:id="rId7"/>
              </p:custDataLst>
            </p:nvPr>
          </p:nvCxnSpPr>
          <p:spPr>
            <a:xfrm>
              <a:off x="57" y="1259"/>
              <a:ext cx="13205"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custDataLst>
                <p:tags r:id="rId8"/>
              </p:custDataLst>
            </p:nvPr>
          </p:nvCxnSpPr>
          <p:spPr>
            <a:xfrm>
              <a:off x="57" y="1057"/>
              <a:ext cx="13205" cy="0"/>
            </a:xfrm>
            <a:prstGeom prst="line">
              <a:avLst/>
            </a:prstGeom>
            <a:ln w="571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100" name="文本框 99"/>
          <p:cNvSpPr txBox="1"/>
          <p:nvPr>
            <p:custDataLst>
              <p:tags r:id="rId3"/>
            </p:custDataLst>
          </p:nvPr>
        </p:nvSpPr>
        <p:spPr>
          <a:xfrm>
            <a:off x="19685" y="945515"/>
            <a:ext cx="12151995" cy="1814830"/>
          </a:xfrm>
          <a:prstGeom prst="rect">
            <a:avLst/>
          </a:prstGeom>
          <a:noFill/>
          <a:ln w="9525">
            <a:noFill/>
          </a:ln>
        </p:spPr>
        <p:txBody>
          <a:bodyPr wrap="square">
            <a:spAutoFit/>
          </a:bodyPr>
          <a:lstStyle/>
          <a:p>
            <a:pPr indent="0"/>
            <a:r>
              <a:rPr lang="zh-CN" sz="2800" b="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(2018·全国II）地处黄土高原的汾川河流域多年来植被覆盖率大幅度提高。</a:t>
            </a:r>
            <a:r>
              <a:rPr lang="en-US" sz="2800" b="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2013</a:t>
            </a:r>
            <a:r>
              <a:rPr lang="zh-CN" sz="2800" b="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年</a:t>
            </a:r>
            <a:r>
              <a:rPr lang="en-US" sz="2800" b="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7</a:t>
            </a:r>
            <a:r>
              <a:rPr lang="zh-CN" sz="2800" b="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月，汾川河流域降水异常增多。下表为当月</a:t>
            </a:r>
            <a:r>
              <a:rPr lang="en-US" sz="2800" b="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6</a:t>
            </a:r>
            <a:r>
              <a:rPr lang="zh-CN" sz="2800" b="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次降水过程的时长、降水量和汾川河洪峰情况。第</a:t>
            </a:r>
            <a:r>
              <a:rPr lang="en-US" sz="2800" b="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5</a:t>
            </a:r>
            <a:r>
              <a:rPr lang="zh-CN" sz="2800" b="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次降水形成的洪水含沙量低，第</a:t>
            </a:r>
            <a:r>
              <a:rPr lang="en-US" sz="2800" b="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6</a:t>
            </a:r>
            <a:r>
              <a:rPr lang="zh-CN" sz="2800" b="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次降水形成的洪水含沙量极高。据此完成</a:t>
            </a:r>
            <a:r>
              <a:rPr lang="en-US" sz="2800" b="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9</a:t>
            </a:r>
            <a:r>
              <a:rPr lang="zh-CN" sz="2800" b="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a:t>
            </a:r>
            <a:r>
              <a:rPr lang="en-US" sz="2800" b="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11</a:t>
            </a:r>
            <a:r>
              <a:rPr lang="zh-CN" sz="2800" b="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题。</a:t>
            </a:r>
            <a:endParaRPr lang="zh-CN" altLang="en-US" sz="2800">
              <a:latin typeface="Times New Roman" panose="02020603050405020304" pitchFamily="18" charset="0"/>
              <a:ea typeface="楷体" panose="02010609060101010101" pitchFamily="49" charset="-122"/>
              <a:cs typeface="Times New Roman" panose="02020603050405020304" pitchFamily="18" charset="0"/>
            </a:endParaRPr>
          </a:p>
        </p:txBody>
      </p:sp>
      <p:graphicFrame>
        <p:nvGraphicFramePr>
          <p:cNvPr id="8" name="表格 7"/>
          <p:cNvGraphicFramePr>
            <a:graphicFrameLocks noGrp="1"/>
          </p:cNvGraphicFramePr>
          <p:nvPr>
            <p:custDataLst>
              <p:tags r:id="rId4"/>
            </p:custDataLst>
          </p:nvPr>
        </p:nvGraphicFramePr>
        <p:xfrm>
          <a:off x="197167" y="2898140"/>
          <a:ext cx="6819265" cy="3430270"/>
        </p:xfrm>
        <a:graphic>
          <a:graphicData uri="http://schemas.openxmlformats.org/drawingml/2006/table">
            <a:tbl>
              <a:tblPr firstRow="1" bandRow="1">
                <a:tableStyleId>{5940675A-B579-460E-94D1-54222C63F5DA}</a:tableStyleId>
              </a:tblPr>
              <a:tblGrid>
                <a:gridCol w="899795"/>
                <a:gridCol w="1209675"/>
                <a:gridCol w="1493520"/>
                <a:gridCol w="3216275"/>
              </a:tblGrid>
              <a:tr h="751840">
                <a:tc>
                  <a:txBody>
                    <a:bodyPr/>
                    <a:lstStyle/>
                    <a:p>
                      <a:pPr indent="0" algn="ctr">
                        <a:buNone/>
                      </a:pPr>
                      <a:r>
                        <a:rPr lang="en-US" sz="2400" b="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降水序号</a:t>
                      </a:r>
                      <a:endParaRPr lang="en-US" altLang="en-US" sz="2400" b="0">
                        <a:solidFill>
                          <a:srgbClr val="000000"/>
                        </a:solidFill>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2400" b="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降水历时(天)</a:t>
                      </a:r>
                      <a:endParaRPr lang="en-US" altLang="en-US" sz="2400" b="0">
                        <a:solidFill>
                          <a:srgbClr val="000000"/>
                        </a:solidFill>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2400" b="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降水量/mm</a:t>
                      </a:r>
                      <a:endParaRPr lang="en-US" altLang="en-US" sz="2400" b="0">
                        <a:solidFill>
                          <a:srgbClr val="000000"/>
                        </a:solidFill>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2400" b="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汾川河洪峰情况</a:t>
                      </a:r>
                      <a:endParaRPr lang="en-US" altLang="en-US" sz="2400" b="0">
                        <a:solidFill>
                          <a:srgbClr val="000000"/>
                        </a:solidFill>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74650">
                <a:tc>
                  <a:txBody>
                    <a:bodyPr/>
                    <a:lstStyle/>
                    <a:p>
                      <a:pPr indent="0" algn="ctr">
                        <a:buNone/>
                      </a:pPr>
                      <a:r>
                        <a:rPr lang="en-US" sz="2400" b="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1</a:t>
                      </a:r>
                      <a:endParaRPr lang="en-US" altLang="en-US" sz="2400" b="0">
                        <a:solidFill>
                          <a:srgbClr val="000000"/>
                        </a:solidFill>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2400" b="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2</a:t>
                      </a:r>
                      <a:endParaRPr lang="en-US" altLang="en-US" sz="2400" b="0">
                        <a:solidFill>
                          <a:srgbClr val="000000"/>
                        </a:solidFill>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2400" b="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53.0</a:t>
                      </a:r>
                      <a:endParaRPr lang="en-US" altLang="en-US" sz="2400" b="0">
                        <a:solidFill>
                          <a:srgbClr val="000000"/>
                        </a:solidFill>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2400" b="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无明显洪峰</a:t>
                      </a:r>
                      <a:endParaRPr lang="en-US" altLang="en-US" sz="2400" b="0">
                        <a:solidFill>
                          <a:srgbClr val="000000"/>
                        </a:solidFill>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74650">
                <a:tc>
                  <a:txBody>
                    <a:bodyPr/>
                    <a:lstStyle/>
                    <a:p>
                      <a:pPr indent="0" algn="ctr">
                        <a:buNone/>
                      </a:pPr>
                      <a:r>
                        <a:rPr lang="en-US" sz="2400" b="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2</a:t>
                      </a:r>
                      <a:endParaRPr lang="en-US" altLang="en-US" sz="2400" b="0">
                        <a:solidFill>
                          <a:srgbClr val="000000"/>
                        </a:solidFill>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2400" b="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4</a:t>
                      </a:r>
                      <a:endParaRPr lang="en-US" altLang="en-US" sz="2400" b="0">
                        <a:solidFill>
                          <a:srgbClr val="000000"/>
                        </a:solidFill>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2400" b="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80.3</a:t>
                      </a:r>
                      <a:endParaRPr lang="en-US" altLang="en-US" sz="2400" b="0">
                        <a:solidFill>
                          <a:srgbClr val="000000"/>
                        </a:solidFill>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2400" b="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无明显洪峰</a:t>
                      </a:r>
                      <a:endParaRPr lang="en-US" altLang="en-US" sz="2400" b="0">
                        <a:solidFill>
                          <a:srgbClr val="000000"/>
                        </a:solidFill>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74650">
                <a:tc>
                  <a:txBody>
                    <a:bodyPr/>
                    <a:lstStyle/>
                    <a:p>
                      <a:pPr indent="0" algn="ctr">
                        <a:buNone/>
                      </a:pPr>
                      <a:r>
                        <a:rPr lang="en-US" sz="2400" b="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3</a:t>
                      </a:r>
                      <a:endParaRPr lang="en-US" altLang="en-US" sz="2400" b="0">
                        <a:solidFill>
                          <a:srgbClr val="000000"/>
                        </a:solidFill>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2400" b="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5</a:t>
                      </a:r>
                      <a:endParaRPr lang="en-US" altLang="en-US" sz="2400" b="0">
                        <a:solidFill>
                          <a:srgbClr val="000000"/>
                        </a:solidFill>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2400" b="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100.1</a:t>
                      </a:r>
                      <a:endParaRPr lang="en-US" altLang="en-US" sz="2400" b="0">
                        <a:solidFill>
                          <a:srgbClr val="000000"/>
                        </a:solidFill>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2400" b="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无明显洪峰</a:t>
                      </a:r>
                      <a:endParaRPr lang="en-US" altLang="en-US" sz="2400" b="0">
                        <a:solidFill>
                          <a:srgbClr val="000000"/>
                        </a:solidFill>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77190">
                <a:tc>
                  <a:txBody>
                    <a:bodyPr/>
                    <a:lstStyle/>
                    <a:p>
                      <a:pPr indent="0" algn="ctr">
                        <a:buNone/>
                      </a:pPr>
                      <a:r>
                        <a:rPr lang="en-US" sz="2400" b="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4</a:t>
                      </a:r>
                      <a:endParaRPr lang="en-US" altLang="en-US" sz="2400" b="0">
                        <a:solidFill>
                          <a:srgbClr val="000000"/>
                        </a:solidFill>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2400" b="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2</a:t>
                      </a:r>
                      <a:endParaRPr lang="en-US" altLang="en-US" sz="2400" b="0">
                        <a:solidFill>
                          <a:srgbClr val="000000"/>
                        </a:solidFill>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2400" b="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73.2</a:t>
                      </a:r>
                      <a:endParaRPr lang="en-US" altLang="en-US" sz="2400" b="0">
                        <a:solidFill>
                          <a:srgbClr val="000000"/>
                        </a:solidFill>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2400" b="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无明显洪峰</a:t>
                      </a:r>
                      <a:endParaRPr lang="en-US" altLang="en-US" sz="2400" b="0">
                        <a:solidFill>
                          <a:srgbClr val="000000"/>
                        </a:solidFill>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443230">
                <a:tc>
                  <a:txBody>
                    <a:bodyPr/>
                    <a:lstStyle/>
                    <a:p>
                      <a:pPr indent="0" algn="ctr">
                        <a:buNone/>
                      </a:pPr>
                      <a:r>
                        <a:rPr lang="en-US" sz="2400" b="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5</a:t>
                      </a:r>
                      <a:endParaRPr lang="en-US" altLang="en-US" sz="2400" b="0">
                        <a:solidFill>
                          <a:srgbClr val="000000"/>
                        </a:solidFill>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2400" b="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2</a:t>
                      </a:r>
                      <a:endParaRPr lang="en-US" altLang="en-US" sz="2400" b="0">
                        <a:solidFill>
                          <a:srgbClr val="000000"/>
                        </a:solidFill>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2400" b="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90.7</a:t>
                      </a:r>
                      <a:endParaRPr lang="en-US" altLang="en-US" sz="2400" b="0">
                        <a:solidFill>
                          <a:srgbClr val="000000"/>
                        </a:solidFill>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2400" b="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洪峰流量346 m</a:t>
                      </a:r>
                      <a:r>
                        <a:rPr lang="en-US" sz="2400" b="0" baseline="3000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3</a:t>
                      </a:r>
                      <a:r>
                        <a:rPr lang="en-US" sz="2400" b="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/s</a:t>
                      </a:r>
                      <a:endParaRPr lang="en-US" altLang="en-US" sz="2400" b="0">
                        <a:solidFill>
                          <a:srgbClr val="000000"/>
                        </a:solidFill>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734060">
                <a:tc>
                  <a:txBody>
                    <a:bodyPr/>
                    <a:lstStyle/>
                    <a:p>
                      <a:pPr indent="0" algn="ctr">
                        <a:buNone/>
                      </a:pPr>
                      <a:r>
                        <a:rPr lang="en-US" sz="2400" b="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6</a:t>
                      </a:r>
                      <a:endParaRPr lang="en-US" altLang="en-US" sz="2400" b="0">
                        <a:solidFill>
                          <a:srgbClr val="000000"/>
                        </a:solidFill>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2400" b="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2</a:t>
                      </a:r>
                      <a:endParaRPr lang="en-US" altLang="en-US" sz="2400" b="0">
                        <a:solidFill>
                          <a:srgbClr val="000000"/>
                        </a:solidFill>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2400" b="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54.4</a:t>
                      </a:r>
                      <a:endParaRPr lang="en-US" altLang="en-US" sz="2400" b="0">
                        <a:solidFill>
                          <a:srgbClr val="000000"/>
                        </a:solidFill>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2400" b="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洪峰流量1 750 m</a:t>
                      </a:r>
                      <a:r>
                        <a:rPr lang="en-US" sz="2400" b="0" baseline="3000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3</a:t>
                      </a:r>
                      <a:r>
                        <a:rPr lang="en-US" sz="2400" b="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/s</a:t>
                      </a:r>
                      <a:endParaRPr lang="en-US" altLang="en-US" sz="2400" b="0">
                        <a:solidFill>
                          <a:srgbClr val="000000"/>
                        </a:solidFill>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
        <p:nvSpPr>
          <p:cNvPr id="10" name="文本框 9"/>
          <p:cNvSpPr txBox="1"/>
          <p:nvPr>
            <p:custDataLst>
              <p:tags r:id="rId5"/>
            </p:custDataLst>
          </p:nvPr>
        </p:nvSpPr>
        <p:spPr>
          <a:xfrm>
            <a:off x="11140440" y="3579495"/>
            <a:ext cx="662940" cy="521970"/>
          </a:xfrm>
          <a:prstGeom prst="rect">
            <a:avLst/>
          </a:prstGeom>
          <a:noFill/>
          <a:ln w="9525">
            <a:noFill/>
          </a:ln>
        </p:spPr>
        <p:txBody>
          <a:bodyPr wrap="square">
            <a:spAutoFit/>
          </a:bodyPr>
          <a:lstStyle/>
          <a:p>
            <a:pPr indent="0"/>
            <a:r>
              <a:rPr lang="en-US" sz="2800" b="0">
                <a:solidFill>
                  <a:srgbClr val="FF0000"/>
                </a:solidFill>
                <a:latin typeface="Times New Roman" panose="02020603050405020304" pitchFamily="18" charset="0"/>
                <a:ea typeface="宋体" panose="02010600030101010101" pitchFamily="2" charset="-122"/>
              </a:rPr>
              <a:t>D</a:t>
            </a:r>
            <a:endParaRPr lang="en-US" altLang="en-US" sz="2800" b="0">
              <a:solidFill>
                <a:srgbClr val="FF0000"/>
              </a:solidFill>
              <a:latin typeface="Times New Roman" panose="02020603050405020304" pitchFamily="18" charset="0"/>
              <a:ea typeface="宋体" panose="02010600030101010101" pitchFamily="2" charset="-122"/>
            </a:endParaRPr>
          </a:p>
        </p:txBody>
      </p:sp>
      <p:sp>
        <p:nvSpPr>
          <p:cNvPr id="2" name="文本框 1"/>
          <p:cNvSpPr txBox="1"/>
          <p:nvPr>
            <p:custDataLst>
              <p:tags r:id="rId6"/>
            </p:custDataLst>
          </p:nvPr>
        </p:nvSpPr>
        <p:spPr>
          <a:xfrm>
            <a:off x="7016115" y="3141027"/>
            <a:ext cx="5080000" cy="2676525"/>
          </a:xfrm>
          <a:prstGeom prst="rect">
            <a:avLst/>
          </a:prstGeom>
          <a:noFill/>
          <a:ln w="9525">
            <a:noFill/>
          </a:ln>
        </p:spPr>
        <p:txBody>
          <a:bodyPr>
            <a:spAutoFit/>
          </a:bodyPr>
          <a:lstStyle/>
          <a:p>
            <a:pPr indent="0"/>
            <a:r>
              <a:rPr lang="en-US" sz="2800" b="0">
                <a:solidFill>
                  <a:srgbClr val="000000"/>
                </a:solidFill>
                <a:latin typeface="Times New Roman" panose="02020603050405020304" pitchFamily="18" charset="0"/>
                <a:ea typeface="宋体" panose="02010600030101010101" pitchFamily="2" charset="-122"/>
              </a:rPr>
              <a:t>11</a:t>
            </a:r>
            <a:r>
              <a:rPr lang="zh-CN" sz="2800" b="0">
                <a:solidFill>
                  <a:srgbClr val="000000"/>
                </a:solidFill>
                <a:ea typeface="宋体" panose="02010600030101010101" pitchFamily="2" charset="-122"/>
              </a:rPr>
              <a:t>．第</a:t>
            </a:r>
            <a:r>
              <a:rPr lang="en-US" sz="2800" b="0">
                <a:solidFill>
                  <a:srgbClr val="000000"/>
                </a:solidFill>
                <a:latin typeface="Times New Roman" panose="02020603050405020304" pitchFamily="18" charset="0"/>
                <a:ea typeface="宋体" panose="02010600030101010101" pitchFamily="2" charset="-122"/>
              </a:rPr>
              <a:t>6</a:t>
            </a:r>
            <a:r>
              <a:rPr lang="zh-CN" sz="2800" b="0">
                <a:solidFill>
                  <a:srgbClr val="000000"/>
                </a:solidFill>
                <a:ea typeface="宋体" panose="02010600030101010101" pitchFamily="2" charset="-122"/>
              </a:rPr>
              <a:t>次降水产生的洪水含沙量极高，其泥沙主要源于</a:t>
            </a:r>
            <a:r>
              <a:rPr lang="en-US" sz="2800" b="0">
                <a:solidFill>
                  <a:srgbClr val="000000"/>
                </a:solidFill>
                <a:latin typeface="Times New Roman" panose="02020603050405020304" pitchFamily="18" charset="0"/>
                <a:ea typeface="宋体" panose="02010600030101010101" pitchFamily="2" charset="-122"/>
              </a:rPr>
              <a:t>(</a:t>
            </a:r>
            <a:r>
              <a:rPr lang="zh-CN" sz="2800" b="0">
                <a:solidFill>
                  <a:srgbClr val="000000"/>
                </a:solidFill>
                <a:ea typeface="宋体" panose="02010600030101010101" pitchFamily="2" charset="-122"/>
              </a:rPr>
              <a:t>　　</a:t>
            </a:r>
            <a:r>
              <a:rPr lang="en-US" sz="2800" b="0">
                <a:solidFill>
                  <a:srgbClr val="000000"/>
                </a:solidFill>
                <a:latin typeface="Times New Roman" panose="02020603050405020304" pitchFamily="18" charset="0"/>
                <a:ea typeface="宋体" panose="02010600030101010101" pitchFamily="2" charset="-122"/>
              </a:rPr>
              <a:t>)A</a:t>
            </a:r>
            <a:r>
              <a:rPr lang="zh-CN" sz="2800" b="0">
                <a:solidFill>
                  <a:srgbClr val="000000"/>
                </a:solidFill>
                <a:ea typeface="宋体" panose="02010600030101010101" pitchFamily="2" charset="-122"/>
              </a:rPr>
              <a:t>．河床  </a:t>
            </a:r>
            <a:r>
              <a:rPr lang="en-US" sz="2800" b="0">
                <a:solidFill>
                  <a:srgbClr val="000000"/>
                </a:solidFill>
                <a:latin typeface="Times New Roman" panose="02020603050405020304" pitchFamily="18" charset="0"/>
                <a:cs typeface="Times New Roman" panose="02020603050405020304" pitchFamily="18" charset="0"/>
              </a:rPr>
              <a:t>	
</a:t>
            </a:r>
          </a:p>
          <a:p>
            <a:pPr indent="0"/>
            <a:r>
              <a:rPr lang="en-US" sz="2800" b="0">
                <a:solidFill>
                  <a:srgbClr val="000000"/>
                </a:solidFill>
                <a:latin typeface="Times New Roman" panose="02020603050405020304" pitchFamily="18" charset="0"/>
                <a:ea typeface="宋体" panose="02010600030101010101" pitchFamily="2" charset="-122"/>
              </a:rPr>
              <a:t>B</a:t>
            </a:r>
            <a:r>
              <a:rPr lang="zh-CN" sz="2800" b="0">
                <a:solidFill>
                  <a:srgbClr val="000000"/>
                </a:solidFill>
                <a:ea typeface="宋体" panose="02010600030101010101" pitchFamily="2" charset="-122"/>
              </a:rPr>
              <a:t>．沟谷</a:t>
            </a:r>
            <a:r>
              <a:rPr lang="en-US" sz="2800" b="0">
                <a:solidFill>
                  <a:srgbClr val="000000"/>
                </a:solidFill>
                <a:latin typeface="Times New Roman" panose="02020603050405020304" pitchFamily="18" charset="0"/>
                <a:ea typeface="宋体" panose="02010600030101010101" pitchFamily="2" charset="-122"/>
              </a:rPr>
              <a:t>C</a:t>
            </a:r>
            <a:r>
              <a:rPr lang="zh-CN" sz="2800" b="0">
                <a:solidFill>
                  <a:srgbClr val="000000"/>
                </a:solidFill>
                <a:ea typeface="宋体" panose="02010600030101010101" pitchFamily="2" charset="-122"/>
              </a:rPr>
              <a:t>．裸露坡面  </a:t>
            </a:r>
            <a:r>
              <a:rPr lang="en-US" sz="2800" b="0">
                <a:solidFill>
                  <a:srgbClr val="000000"/>
                </a:solidFill>
                <a:latin typeface="Times New Roman" panose="02020603050405020304" pitchFamily="18" charset="0"/>
                <a:cs typeface="Times New Roman" panose="02020603050405020304" pitchFamily="18" charset="0"/>
              </a:rPr>
              <a:t>	
</a:t>
            </a:r>
          </a:p>
          <a:p>
            <a:pPr indent="0"/>
            <a:r>
              <a:rPr lang="en-US" sz="2800" b="0">
                <a:solidFill>
                  <a:srgbClr val="000000"/>
                </a:solidFill>
                <a:latin typeface="Times New Roman" panose="02020603050405020304" pitchFamily="18" charset="0"/>
                <a:ea typeface="宋体" panose="02010600030101010101" pitchFamily="2" charset="-122"/>
              </a:rPr>
              <a:t>D</a:t>
            </a:r>
            <a:r>
              <a:rPr lang="zh-CN" sz="2800" b="0">
                <a:solidFill>
                  <a:srgbClr val="000000"/>
                </a:solidFill>
                <a:ea typeface="宋体" panose="02010600030101010101" pitchFamily="2" charset="-122"/>
              </a:rPr>
              <a:t>．植被覆盖坡面</a:t>
            </a:r>
            <a:endParaRPr lang="zh-CN" altLang="en-US" sz="2800"/>
          </a:p>
        </p:txBody>
      </p:sp>
    </p:spTree>
    <p:extLst>
      <p:ext uri="{BB962C8B-B14F-4D97-AF65-F5344CB8AC3E}">
        <p14:creationId xmlns:p14="http://schemas.microsoft.com/office/powerpoint/2010/main" val="9820425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文本框 99"/>
          <p:cNvSpPr txBox="1"/>
          <p:nvPr>
            <p:custDataLst>
              <p:tags r:id="rId1"/>
            </p:custDataLst>
          </p:nvPr>
        </p:nvSpPr>
        <p:spPr>
          <a:xfrm>
            <a:off x="19685" y="945515"/>
            <a:ext cx="12151995" cy="1814830"/>
          </a:xfrm>
          <a:prstGeom prst="rect">
            <a:avLst/>
          </a:prstGeom>
          <a:noFill/>
          <a:ln w="9525">
            <a:noFill/>
          </a:ln>
        </p:spPr>
        <p:txBody>
          <a:bodyPr wrap="square">
            <a:spAutoFit/>
          </a:bodyPr>
          <a:lstStyle/>
          <a:p>
            <a:pPr indent="266700"/>
            <a:r>
              <a:rPr lang="zh-CN" sz="2800" b="0">
                <a:latin typeface="Times New Roman" panose="02020603050405020304" pitchFamily="18" charset="0"/>
                <a:ea typeface="宋体" panose="02010600030101010101" pitchFamily="2" charset="-122"/>
              </a:rPr>
              <a:t>（</a:t>
            </a:r>
            <a:r>
              <a:rPr lang="en-US" sz="2800" b="0">
                <a:latin typeface="Times New Roman" panose="02020603050405020304" pitchFamily="18" charset="0"/>
                <a:ea typeface="宋体" panose="02010600030101010101" pitchFamily="2" charset="-122"/>
                <a:cs typeface="Times New Roman" panose="02020603050405020304" pitchFamily="18" charset="0"/>
              </a:rPr>
              <a:t>2019</a:t>
            </a:r>
            <a:r>
              <a:rPr lang="zh-CN" sz="2800" b="0">
                <a:latin typeface="Times New Roman" panose="02020603050405020304" pitchFamily="18" charset="0"/>
                <a:ea typeface="宋体" panose="02010600030101010101" pitchFamily="2" charset="-122"/>
              </a:rPr>
              <a:t>·全国</a:t>
            </a:r>
            <a:r>
              <a:rPr lang="en-US" sz="2800" b="0">
                <a:latin typeface="Times New Roman" panose="02020603050405020304" pitchFamily="18" charset="0"/>
                <a:ea typeface="宋体" panose="02010600030101010101" pitchFamily="2" charset="-122"/>
              </a:rPr>
              <a:t>I</a:t>
            </a:r>
            <a:r>
              <a:rPr lang="zh-CN" sz="2800" b="0">
                <a:latin typeface="Times New Roman" panose="02020603050405020304" pitchFamily="18" charset="0"/>
                <a:ea typeface="宋体" panose="02010600030101010101" pitchFamily="2" charset="-122"/>
              </a:rPr>
              <a:t>）</a:t>
            </a:r>
            <a:r>
              <a:rPr lang="zh-CN" sz="2800" b="0">
                <a:ea typeface="楷体" panose="02010609060101010101" pitchFamily="49" charset="-122"/>
              </a:rPr>
              <a:t>黄河小北干流是指黄河禹门口至潼关河段。全</a:t>
            </a:r>
            <a:r>
              <a:rPr lang="zh-CN" sz="2800" b="0">
                <a:latin typeface="Times New Roman" panose="02020603050405020304" pitchFamily="18" charset="0"/>
                <a:ea typeface="宋体" panose="02010600030101010101" pitchFamily="2" charset="-122"/>
              </a:rPr>
              <a:t>长</a:t>
            </a:r>
            <a:r>
              <a:rPr lang="en-US" sz="2800" b="0">
                <a:latin typeface="Times New Roman" panose="02020603050405020304" pitchFamily="18" charset="0"/>
                <a:ea typeface="楷体" panose="02010609060101010101" pitchFamily="49" charset="-122"/>
              </a:rPr>
              <a:t>132.5</a:t>
            </a:r>
            <a:r>
              <a:rPr lang="zh-CN" sz="2800" b="0">
                <a:ea typeface="楷体" panose="02010609060101010101" pitchFamily="49" charset="-122"/>
              </a:rPr>
              <a:t>千米。该河段左岸有汾河、</a:t>
            </a:r>
            <a:r>
              <a:rPr lang="zh-CN" sz="2800" b="0">
                <a:latin typeface="Times New Roman" panose="02020603050405020304" pitchFamily="18" charset="0"/>
                <a:ea typeface="宋体" panose="02010600030101010101" pitchFamily="2" charset="-122"/>
              </a:rPr>
              <a:t>涑</a:t>
            </a:r>
            <a:r>
              <a:rPr lang="zh-CN" sz="2800" b="0">
                <a:ea typeface="楷体" panose="02010609060101010101" pitchFamily="49" charset="-122"/>
              </a:rPr>
              <a:t>水河，右岸有渭河等支流汇入，河道摆</a:t>
            </a:r>
            <a:r>
              <a:rPr lang="zh-CN" sz="2800" b="0">
                <a:latin typeface="Times New Roman" panose="02020603050405020304" pitchFamily="18" charset="0"/>
                <a:ea typeface="宋体" panose="02010600030101010101" pitchFamily="2" charset="-122"/>
              </a:rPr>
              <a:t>动</a:t>
            </a:r>
            <a:r>
              <a:rPr lang="zh-CN" sz="2800" b="0">
                <a:ea typeface="楷体" panose="02010609060101010101" pitchFamily="49" charset="-122"/>
              </a:rPr>
              <a:t>频繁，冲淤变化剧烈。为典型的堆积性游荡河道。图</a:t>
            </a:r>
            <a:r>
              <a:rPr lang="en-US" sz="2800" b="0">
                <a:latin typeface="Times New Roman" panose="02020603050405020304" pitchFamily="18" charset="0"/>
                <a:ea typeface="楷体" panose="02010609060101010101" pitchFamily="49" charset="-122"/>
              </a:rPr>
              <a:t>3</a:t>
            </a:r>
            <a:r>
              <a:rPr lang="zh-CN" sz="2800" b="0">
                <a:ea typeface="楷体" panose="02010609060101010101" pitchFamily="49" charset="-122"/>
              </a:rPr>
              <a:t>为黄河小北干流河段示意图</a:t>
            </a:r>
            <a:r>
              <a:rPr lang="zh-CN" sz="2800" b="0">
                <a:latin typeface="Times New Roman" panose="02020603050405020304" pitchFamily="18" charset="0"/>
                <a:ea typeface="宋体" panose="02010600030101010101" pitchFamily="2" charset="-122"/>
              </a:rPr>
              <a:t>。</a:t>
            </a:r>
            <a:r>
              <a:rPr lang="zh-CN" sz="2800" b="0">
                <a:ea typeface="楷体" panose="02010609060101010101" pitchFamily="49" charset="-122"/>
              </a:rPr>
              <a:t>据此完成</a:t>
            </a:r>
            <a:r>
              <a:rPr lang="en-US" sz="2800" b="0">
                <a:latin typeface="Times New Roman" panose="02020603050405020304" pitchFamily="18" charset="0"/>
                <a:ea typeface="楷体" panose="02010609060101010101" pitchFamily="49" charset="-122"/>
              </a:rPr>
              <a:t>9</a:t>
            </a:r>
            <a:r>
              <a:rPr lang="zh-CN" sz="2800" b="0">
                <a:ea typeface="楷体" panose="02010609060101010101" pitchFamily="49" charset="-122"/>
              </a:rPr>
              <a:t>～</a:t>
            </a:r>
            <a:r>
              <a:rPr lang="en-US" sz="2800" b="0">
                <a:latin typeface="Times New Roman" panose="02020603050405020304" pitchFamily="18" charset="0"/>
                <a:ea typeface="楷体" panose="02010609060101010101" pitchFamily="49" charset="-122"/>
              </a:rPr>
              <a:t>11</a:t>
            </a:r>
            <a:r>
              <a:rPr lang="zh-CN" sz="2800" b="0">
                <a:ea typeface="楷体" panose="02010609060101010101" pitchFamily="49" charset="-122"/>
              </a:rPr>
              <a:t>题。</a:t>
            </a:r>
            <a:endParaRPr lang="zh-CN" altLang="en-US" sz="2800"/>
          </a:p>
        </p:txBody>
      </p:sp>
      <p:sp>
        <p:nvSpPr>
          <p:cNvPr id="4" name="Rectangle 2"/>
          <p:cNvSpPr>
            <a:spLocks noGrp="1" noChangeArrowheads="1"/>
          </p:cNvSpPr>
          <p:nvPr>
            <p:custDataLst>
              <p:tags r:id="rId2"/>
            </p:custDataLst>
          </p:nvPr>
        </p:nvSpPr>
        <p:spPr>
          <a:xfrm>
            <a:off x="4660265" y="108585"/>
            <a:ext cx="2872105" cy="568325"/>
          </a:xfrm>
          <a:prstGeom prst="rect">
            <a:avLst/>
          </a:prstGeom>
          <a:noFill/>
        </p:spPr>
        <p:txBody>
          <a:bodyPr vert="horz" wrap="square" lIns="101600" tIns="38100" rIns="76200" bIns="38100" rtlCol="0" anchor="ctr" anchorCtr="0">
            <a:spAutoFit/>
          </a:bodyPr>
          <a:lstStyle>
            <a:lvl1pPr marL="0" marR="0" algn="l" defTabSz="914400" rtl="0" eaLnBrk="1" fontAlgn="auto" latinLnBrk="0" hangingPunct="1">
              <a:lnSpc>
                <a:spcPct val="100000"/>
              </a:lnSpc>
              <a:spcBef>
                <a:spcPct val="0"/>
              </a:spcBef>
              <a:buNone/>
              <a:defRPr kumimoji="0" lang="zh-CN" altLang="en-US" sz="2800" b="1" i="0" u="none" strike="noStrike" kern="1200" cap="none" spc="200" normalizeH="0" baseline="0" noProof="1">
                <a:solidFill>
                  <a:schemeClr val="tx1"/>
                </a:solidFill>
                <a:uFillTx/>
                <a:latin typeface="+mj-lt"/>
                <a:ea typeface="+mj-ea"/>
                <a:cs typeface="+mj-cs"/>
                <a:sym typeface="+mn-ea"/>
              </a:defRPr>
            </a:lvl1pPr>
          </a:lstStyle>
          <a:p>
            <a:pPr algn="l"/>
            <a:r>
              <a:rPr lang="zh-CN" altLang="zh-CN" sz="3200" b="1">
                <a:solidFill>
                  <a:schemeClr val="tx1"/>
                </a:solidFill>
                <a:latin typeface="微软雅黑" panose="020B0503020204020204" charset="-122"/>
                <a:ea typeface="微软雅黑"/>
                <a:cs typeface="+mn-cs"/>
              </a:rPr>
              <a:t>真题链接</a:t>
            </a:r>
          </a:p>
        </p:txBody>
      </p:sp>
      <p:grpSp>
        <p:nvGrpSpPr>
          <p:cNvPr id="5" name="组合 1"/>
          <p:cNvGrpSpPr/>
          <p:nvPr>
            <p:custDataLst>
              <p:tags r:id="rId3"/>
            </p:custDataLst>
          </p:nvPr>
        </p:nvGrpSpPr>
        <p:grpSpPr>
          <a:xfrm>
            <a:off x="19685" y="817880"/>
            <a:ext cx="12151995" cy="128270"/>
            <a:chOff x="57" y="1058"/>
            <a:chExt cx="13204" cy="202"/>
          </a:xfrm>
        </p:grpSpPr>
        <p:cxnSp>
          <p:nvCxnSpPr>
            <p:cNvPr id="6" name="直接连接符 5"/>
            <p:cNvCxnSpPr/>
            <p:nvPr>
              <p:custDataLst>
                <p:tags r:id="rId8"/>
              </p:custDataLst>
            </p:nvPr>
          </p:nvCxnSpPr>
          <p:spPr>
            <a:xfrm>
              <a:off x="57" y="1259"/>
              <a:ext cx="13205"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custDataLst>
                <p:tags r:id="rId9"/>
              </p:custDataLst>
            </p:nvPr>
          </p:nvCxnSpPr>
          <p:spPr>
            <a:xfrm>
              <a:off x="57" y="1057"/>
              <a:ext cx="13205" cy="0"/>
            </a:xfrm>
            <a:prstGeom prst="line">
              <a:avLst/>
            </a:prstGeom>
            <a:ln w="571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pic>
        <p:nvPicPr>
          <p:cNvPr id="2" name="图片 -2147482617"/>
          <p:cNvPicPr>
            <a:picLocks noChangeAspect="1"/>
          </p:cNvPicPr>
          <p:nvPr>
            <p:custDataLst>
              <p:tags r:id="rId4"/>
            </p:custDataLst>
          </p:nvPr>
        </p:nvPicPr>
        <p:blipFill>
          <a:blip r:embed="rId11"/>
          <a:stretch>
            <a:fillRect/>
          </a:stretch>
        </p:blipFill>
        <p:spPr>
          <a:xfrm>
            <a:off x="19685" y="2760345"/>
            <a:ext cx="4452620" cy="4114800"/>
          </a:xfrm>
          <a:prstGeom prst="rect">
            <a:avLst/>
          </a:prstGeom>
          <a:noFill/>
          <a:ln w="9525">
            <a:noFill/>
          </a:ln>
        </p:spPr>
      </p:pic>
      <p:sp>
        <p:nvSpPr>
          <p:cNvPr id="8" name="文本框 7"/>
          <p:cNvSpPr txBox="1"/>
          <p:nvPr>
            <p:custDataLst>
              <p:tags r:id="rId5"/>
            </p:custDataLst>
          </p:nvPr>
        </p:nvSpPr>
        <p:spPr>
          <a:xfrm>
            <a:off x="4660265" y="2298700"/>
            <a:ext cx="7510780" cy="4399915"/>
          </a:xfrm>
          <a:prstGeom prst="rect">
            <a:avLst/>
          </a:prstGeom>
          <a:noFill/>
          <a:ln w="9525">
            <a:noFill/>
          </a:ln>
        </p:spPr>
        <p:txBody>
          <a:bodyPr wrap="square">
            <a:spAutoFit/>
          </a:bodyPr>
          <a:lstStyle/>
          <a:p>
            <a:pPr indent="0"/>
            <a:r>
              <a:rPr lang="en-US" sz="2800" b="0">
                <a:latin typeface="新宋体" panose="02010609030101010101" charset="-122"/>
                <a:ea typeface="新宋体" panose="02010609030101010101" charset="-122"/>
                <a:cs typeface="新宋体" panose="02010609030101010101" charset="-122"/>
              </a:rPr>
              <a:t>9</a:t>
            </a:r>
            <a:r>
              <a:rPr lang="zh-CN" sz="2800" b="0">
                <a:latin typeface="新宋体" panose="02010609030101010101" charset="-122"/>
                <a:ea typeface="新宋体" panose="02010609030101010101" charset="-122"/>
                <a:cs typeface="新宋体" panose="02010609030101010101" charset="-122"/>
              </a:rPr>
              <a:t>．黄河小北干流为堆积性游荡河道，是因为该河段河流（    ）</a:t>
            </a:r>
            <a:r>
              <a:rPr lang="en-US" sz="2800" b="0">
                <a:latin typeface="新宋体" panose="02010609030101010101" charset="-122"/>
                <a:ea typeface="新宋体" panose="02010609030101010101" charset="-122"/>
                <a:cs typeface="新宋体" panose="02010609030101010101" charset="-122"/>
              </a:rPr>
              <a:t>A</a:t>
            </a:r>
            <a:r>
              <a:rPr lang="zh-CN" sz="2800" b="0">
                <a:latin typeface="新宋体" panose="02010609030101010101" charset="-122"/>
                <a:ea typeface="新宋体" panose="02010609030101010101" charset="-122"/>
                <a:cs typeface="新宋体" panose="02010609030101010101" charset="-122"/>
              </a:rPr>
              <a:t>．流量大、含沙量季节变化小</a:t>
            </a:r>
            <a:r>
              <a:rPr lang="en-US" sz="2800" b="0">
                <a:latin typeface="新宋体" panose="02010609030101010101" charset="-122"/>
                <a:ea typeface="新宋体" panose="02010609030101010101" charset="-122"/>
                <a:cs typeface="新宋体" panose="02010609030101010101" charset="-122"/>
              </a:rPr>
              <a:t>B</a:t>
            </a:r>
            <a:r>
              <a:rPr lang="zh-CN" sz="2800" b="0">
                <a:latin typeface="新宋体" panose="02010609030101010101" charset="-122"/>
                <a:ea typeface="新宋体" panose="02010609030101010101" charset="-122"/>
                <a:cs typeface="新宋体" panose="02010609030101010101" charset="-122"/>
              </a:rPr>
              <a:t>．流量大、含沙量季节变化大</a:t>
            </a:r>
            <a:r>
              <a:rPr lang="en-US" sz="2800" b="0">
                <a:latin typeface="新宋体" panose="02010609030101010101" charset="-122"/>
                <a:ea typeface="新宋体" panose="02010609030101010101" charset="-122"/>
                <a:cs typeface="新宋体" panose="02010609030101010101" charset="-122"/>
              </a:rPr>
              <a:t>C</a:t>
            </a:r>
            <a:r>
              <a:rPr lang="zh-CN" sz="2800" b="0">
                <a:latin typeface="新宋体" panose="02010609030101010101" charset="-122"/>
                <a:ea typeface="新宋体" panose="02010609030101010101" charset="-122"/>
                <a:cs typeface="新宋体" panose="02010609030101010101" charset="-122"/>
              </a:rPr>
              <a:t>．含沙量大、流量季节变化小</a:t>
            </a:r>
            <a:r>
              <a:rPr lang="en-US" sz="2800" b="0">
                <a:latin typeface="新宋体" panose="02010609030101010101" charset="-122"/>
                <a:ea typeface="新宋体" panose="02010609030101010101" charset="-122"/>
                <a:cs typeface="新宋体" panose="02010609030101010101" charset="-122"/>
              </a:rPr>
              <a:t>D</a:t>
            </a:r>
            <a:r>
              <a:rPr lang="zh-CN" sz="2800" b="0">
                <a:latin typeface="新宋体" panose="02010609030101010101" charset="-122"/>
                <a:ea typeface="新宋体" panose="02010609030101010101" charset="-122"/>
                <a:cs typeface="新宋体" panose="02010609030101010101" charset="-122"/>
              </a:rPr>
              <a:t>．含沙量大、流量季节变化大
</a:t>
            </a:r>
          </a:p>
          <a:p>
            <a:pPr indent="0"/>
            <a:r>
              <a:rPr lang="zh-CN" altLang="en-US" sz="2800">
                <a:latin typeface="新宋体" panose="02010609030101010101" charset="-122"/>
                <a:ea typeface="新宋体" panose="02010609030101010101" charset="-122"/>
                <a:cs typeface="新宋体" panose="02010609030101010101" charset="-122"/>
              </a:rPr>
              <a:t>10．黄河小北干流河道中段摆动范围较小的主要影响因素有（   ）</a:t>
            </a:r>
          </a:p>
          <a:p>
            <a:pPr indent="0"/>
            <a:r>
              <a:rPr lang="zh-CN" altLang="en-US" sz="2800">
                <a:latin typeface="新宋体" panose="02010609030101010101" charset="-122"/>
                <a:ea typeface="新宋体" panose="02010609030101010101" charset="-122"/>
                <a:cs typeface="新宋体" panose="02010609030101010101" charset="-122"/>
              </a:rPr>
              <a:t>①河水流量	②支流汇入	③沿岸地貌	④两岸岩性</a:t>
            </a:r>
          </a:p>
          <a:p>
            <a:pPr indent="0"/>
            <a:r>
              <a:rPr lang="zh-CN" altLang="en-US" sz="2800">
                <a:latin typeface="新宋体" panose="02010609030101010101" charset="-122"/>
                <a:ea typeface="新宋体" panose="02010609030101010101" charset="-122"/>
                <a:cs typeface="新宋体" panose="02010609030101010101" charset="-122"/>
              </a:rPr>
              <a:t>A．①②	B．②③	C．③④	D．①④</a:t>
            </a:r>
          </a:p>
        </p:txBody>
      </p:sp>
      <p:sp>
        <p:nvSpPr>
          <p:cNvPr id="9" name="文本框 8"/>
          <p:cNvSpPr txBox="1"/>
          <p:nvPr>
            <p:custDataLst>
              <p:tags r:id="rId6"/>
            </p:custDataLst>
          </p:nvPr>
        </p:nvSpPr>
        <p:spPr>
          <a:xfrm>
            <a:off x="6501130" y="2760345"/>
            <a:ext cx="662940" cy="521970"/>
          </a:xfrm>
          <a:prstGeom prst="rect">
            <a:avLst/>
          </a:prstGeom>
          <a:noFill/>
          <a:ln w="9525">
            <a:noFill/>
          </a:ln>
        </p:spPr>
        <p:txBody>
          <a:bodyPr wrap="square">
            <a:spAutoFit/>
          </a:bodyPr>
          <a:lstStyle/>
          <a:p>
            <a:pPr indent="0"/>
            <a:r>
              <a:rPr lang="en-US" sz="2800" b="0">
                <a:solidFill>
                  <a:srgbClr val="FF0000"/>
                </a:solidFill>
                <a:latin typeface="仿宋" panose="02010609060101010101" charset="-122"/>
                <a:ea typeface="宋体" panose="02010600030101010101" pitchFamily="2" charset="-122"/>
                <a:cs typeface="宋体" panose="02010600030101010101" pitchFamily="2" charset="-122"/>
              </a:rPr>
              <a:t>D</a:t>
            </a:r>
            <a:endParaRPr lang="zh-CN" altLang="en-US" sz="2800"/>
          </a:p>
        </p:txBody>
      </p:sp>
      <p:sp>
        <p:nvSpPr>
          <p:cNvPr id="10" name="文本框 9"/>
          <p:cNvSpPr txBox="1"/>
          <p:nvPr>
            <p:custDataLst>
              <p:tags r:id="rId7"/>
            </p:custDataLst>
          </p:nvPr>
        </p:nvSpPr>
        <p:spPr>
          <a:xfrm>
            <a:off x="7164070" y="5325745"/>
            <a:ext cx="662940" cy="521970"/>
          </a:xfrm>
          <a:prstGeom prst="rect">
            <a:avLst/>
          </a:prstGeom>
          <a:noFill/>
          <a:ln w="9525">
            <a:noFill/>
          </a:ln>
        </p:spPr>
        <p:txBody>
          <a:bodyPr wrap="square">
            <a:spAutoFit/>
          </a:bodyPr>
          <a:lstStyle/>
          <a:p>
            <a:pPr indent="0"/>
            <a:r>
              <a:rPr lang="en-US" sz="2800" b="0">
                <a:solidFill>
                  <a:srgbClr val="FF0000"/>
                </a:solidFill>
                <a:latin typeface="仿宋" panose="02010609060101010101" charset="-122"/>
                <a:ea typeface="宋体" panose="02010600030101010101" pitchFamily="2" charset="-122"/>
                <a:cs typeface="宋体" panose="02010600030101010101" pitchFamily="2" charset="-122"/>
              </a:rPr>
              <a:t>C</a:t>
            </a:r>
            <a:endParaRPr lang="zh-CN" altLang="en-US" sz="2800"/>
          </a:p>
        </p:txBody>
      </p:sp>
    </p:spTree>
    <p:extLst>
      <p:ext uri="{BB962C8B-B14F-4D97-AF65-F5344CB8AC3E}">
        <p14:creationId xmlns:p14="http://schemas.microsoft.com/office/powerpoint/2010/main" val="15986142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after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文本框 99"/>
          <p:cNvSpPr txBox="1"/>
          <p:nvPr>
            <p:custDataLst>
              <p:tags r:id="rId1"/>
            </p:custDataLst>
          </p:nvPr>
        </p:nvSpPr>
        <p:spPr>
          <a:xfrm>
            <a:off x="19685" y="945515"/>
            <a:ext cx="12151995" cy="1814830"/>
          </a:xfrm>
          <a:prstGeom prst="rect">
            <a:avLst/>
          </a:prstGeom>
          <a:noFill/>
          <a:ln w="9525">
            <a:noFill/>
          </a:ln>
        </p:spPr>
        <p:txBody>
          <a:bodyPr wrap="square">
            <a:spAutoFit/>
          </a:bodyPr>
          <a:lstStyle/>
          <a:p>
            <a:pPr indent="266700"/>
            <a:r>
              <a:rPr lang="zh-CN" sz="2800" b="0">
                <a:latin typeface="Times New Roman" panose="02020603050405020304" pitchFamily="18" charset="0"/>
                <a:ea typeface="宋体" panose="02010600030101010101" pitchFamily="2" charset="-122"/>
              </a:rPr>
              <a:t>（</a:t>
            </a:r>
            <a:r>
              <a:rPr lang="en-US" sz="2800" b="0">
                <a:latin typeface="Times New Roman" panose="02020603050405020304" pitchFamily="18" charset="0"/>
                <a:ea typeface="宋体" panose="02010600030101010101" pitchFamily="2" charset="-122"/>
                <a:cs typeface="Times New Roman" panose="02020603050405020304" pitchFamily="18" charset="0"/>
              </a:rPr>
              <a:t>2019</a:t>
            </a:r>
            <a:r>
              <a:rPr lang="zh-CN" sz="2800" b="0">
                <a:latin typeface="Times New Roman" panose="02020603050405020304" pitchFamily="18" charset="0"/>
                <a:ea typeface="宋体" panose="02010600030101010101" pitchFamily="2" charset="-122"/>
              </a:rPr>
              <a:t>·全国</a:t>
            </a:r>
            <a:r>
              <a:rPr lang="en-US" sz="2800" b="0">
                <a:latin typeface="Times New Roman" panose="02020603050405020304" pitchFamily="18" charset="0"/>
                <a:ea typeface="宋体" panose="02010600030101010101" pitchFamily="2" charset="-122"/>
              </a:rPr>
              <a:t>I</a:t>
            </a:r>
            <a:r>
              <a:rPr lang="zh-CN" sz="2800" b="0">
                <a:latin typeface="Times New Roman" panose="02020603050405020304" pitchFamily="18" charset="0"/>
                <a:ea typeface="宋体" panose="02010600030101010101" pitchFamily="2" charset="-122"/>
              </a:rPr>
              <a:t>）</a:t>
            </a:r>
            <a:r>
              <a:rPr lang="zh-CN" sz="2800" b="0">
                <a:ea typeface="楷体" panose="02010609060101010101" pitchFamily="49" charset="-122"/>
              </a:rPr>
              <a:t>黄河小北干流是指黄河禹门口至潼关河段。全</a:t>
            </a:r>
            <a:r>
              <a:rPr lang="zh-CN" sz="2800" b="0">
                <a:latin typeface="Times New Roman" panose="02020603050405020304" pitchFamily="18" charset="0"/>
                <a:ea typeface="宋体" panose="02010600030101010101" pitchFamily="2" charset="-122"/>
              </a:rPr>
              <a:t>长</a:t>
            </a:r>
            <a:r>
              <a:rPr lang="en-US" sz="2800" b="0">
                <a:latin typeface="Times New Roman" panose="02020603050405020304" pitchFamily="18" charset="0"/>
                <a:ea typeface="楷体" panose="02010609060101010101" pitchFamily="49" charset="-122"/>
              </a:rPr>
              <a:t>132.5</a:t>
            </a:r>
            <a:r>
              <a:rPr lang="zh-CN" sz="2800" b="0">
                <a:ea typeface="楷体" panose="02010609060101010101" pitchFamily="49" charset="-122"/>
              </a:rPr>
              <a:t>千米。该河段左岸有汾河、</a:t>
            </a:r>
            <a:r>
              <a:rPr lang="zh-CN" sz="2800" b="0">
                <a:latin typeface="Times New Roman" panose="02020603050405020304" pitchFamily="18" charset="0"/>
                <a:ea typeface="宋体" panose="02010600030101010101" pitchFamily="2" charset="-122"/>
              </a:rPr>
              <a:t>涑</a:t>
            </a:r>
            <a:r>
              <a:rPr lang="zh-CN" sz="2800" b="0">
                <a:ea typeface="楷体" panose="02010609060101010101" pitchFamily="49" charset="-122"/>
              </a:rPr>
              <a:t>水河，右岸有渭河等支流汇入，河道摆</a:t>
            </a:r>
            <a:r>
              <a:rPr lang="zh-CN" sz="2800" b="0">
                <a:latin typeface="Times New Roman" panose="02020603050405020304" pitchFamily="18" charset="0"/>
                <a:ea typeface="宋体" panose="02010600030101010101" pitchFamily="2" charset="-122"/>
              </a:rPr>
              <a:t>动</a:t>
            </a:r>
            <a:r>
              <a:rPr lang="zh-CN" sz="2800" b="0">
                <a:ea typeface="楷体" panose="02010609060101010101" pitchFamily="49" charset="-122"/>
              </a:rPr>
              <a:t>频繁，冲淤变化剧烈。为典型的堆积性游荡河道。图</a:t>
            </a:r>
            <a:r>
              <a:rPr lang="en-US" sz="2800" b="0">
                <a:latin typeface="Times New Roman" panose="02020603050405020304" pitchFamily="18" charset="0"/>
                <a:ea typeface="楷体" panose="02010609060101010101" pitchFamily="49" charset="-122"/>
              </a:rPr>
              <a:t>3</a:t>
            </a:r>
            <a:r>
              <a:rPr lang="zh-CN" sz="2800" b="0">
                <a:ea typeface="楷体" panose="02010609060101010101" pitchFamily="49" charset="-122"/>
              </a:rPr>
              <a:t>为黄河小北干流河段示意图</a:t>
            </a:r>
            <a:r>
              <a:rPr lang="zh-CN" sz="2800" b="0">
                <a:latin typeface="Times New Roman" panose="02020603050405020304" pitchFamily="18" charset="0"/>
                <a:ea typeface="宋体" panose="02010600030101010101" pitchFamily="2" charset="-122"/>
              </a:rPr>
              <a:t>。</a:t>
            </a:r>
            <a:r>
              <a:rPr lang="zh-CN" sz="2800" b="0">
                <a:ea typeface="楷体" panose="02010609060101010101" pitchFamily="49" charset="-122"/>
              </a:rPr>
              <a:t>据此完成</a:t>
            </a:r>
            <a:r>
              <a:rPr lang="en-US" sz="2800" b="0">
                <a:latin typeface="Times New Roman" panose="02020603050405020304" pitchFamily="18" charset="0"/>
                <a:ea typeface="楷体" panose="02010609060101010101" pitchFamily="49" charset="-122"/>
              </a:rPr>
              <a:t>9</a:t>
            </a:r>
            <a:r>
              <a:rPr lang="zh-CN" sz="2800" b="0">
                <a:ea typeface="楷体" panose="02010609060101010101" pitchFamily="49" charset="-122"/>
              </a:rPr>
              <a:t>～</a:t>
            </a:r>
            <a:r>
              <a:rPr lang="en-US" sz="2800" b="0">
                <a:latin typeface="Times New Roman" panose="02020603050405020304" pitchFamily="18" charset="0"/>
                <a:ea typeface="楷体" panose="02010609060101010101" pitchFamily="49" charset="-122"/>
              </a:rPr>
              <a:t>11</a:t>
            </a:r>
            <a:r>
              <a:rPr lang="zh-CN" sz="2800" b="0">
                <a:ea typeface="楷体" panose="02010609060101010101" pitchFamily="49" charset="-122"/>
              </a:rPr>
              <a:t>题。</a:t>
            </a:r>
            <a:endParaRPr lang="zh-CN" altLang="en-US" sz="2800"/>
          </a:p>
        </p:txBody>
      </p:sp>
      <p:sp>
        <p:nvSpPr>
          <p:cNvPr id="4" name="Rectangle 2"/>
          <p:cNvSpPr>
            <a:spLocks noGrp="1" noChangeArrowheads="1"/>
          </p:cNvSpPr>
          <p:nvPr>
            <p:custDataLst>
              <p:tags r:id="rId2"/>
            </p:custDataLst>
          </p:nvPr>
        </p:nvSpPr>
        <p:spPr>
          <a:xfrm>
            <a:off x="4660265" y="108585"/>
            <a:ext cx="2872105" cy="568325"/>
          </a:xfrm>
          <a:prstGeom prst="rect">
            <a:avLst/>
          </a:prstGeom>
          <a:noFill/>
        </p:spPr>
        <p:txBody>
          <a:bodyPr vert="horz" wrap="square" lIns="101600" tIns="38100" rIns="76200" bIns="38100" rtlCol="0" anchor="ctr" anchorCtr="0">
            <a:spAutoFit/>
          </a:bodyPr>
          <a:lstStyle>
            <a:lvl1pPr marL="0" marR="0" algn="l" defTabSz="914400" rtl="0" eaLnBrk="1" fontAlgn="auto" latinLnBrk="0" hangingPunct="1">
              <a:lnSpc>
                <a:spcPct val="100000"/>
              </a:lnSpc>
              <a:spcBef>
                <a:spcPct val="0"/>
              </a:spcBef>
              <a:buNone/>
              <a:defRPr kumimoji="0" lang="zh-CN" altLang="en-US" sz="2800" b="1" i="0" u="none" strike="noStrike" kern="1200" cap="none" spc="200" normalizeH="0" baseline="0" noProof="1">
                <a:solidFill>
                  <a:schemeClr val="tx1"/>
                </a:solidFill>
                <a:uFillTx/>
                <a:latin typeface="+mj-lt"/>
                <a:ea typeface="+mj-ea"/>
                <a:cs typeface="+mj-cs"/>
                <a:sym typeface="+mn-ea"/>
              </a:defRPr>
            </a:lvl1pPr>
          </a:lstStyle>
          <a:p>
            <a:pPr algn="l"/>
            <a:r>
              <a:rPr lang="zh-CN" altLang="zh-CN" sz="3200" b="1">
                <a:solidFill>
                  <a:schemeClr val="tx1"/>
                </a:solidFill>
                <a:latin typeface="微软雅黑" panose="020B0503020204020204" charset="-122"/>
                <a:ea typeface="微软雅黑"/>
                <a:cs typeface="+mn-cs"/>
              </a:rPr>
              <a:t>真题链接</a:t>
            </a:r>
          </a:p>
        </p:txBody>
      </p:sp>
      <p:grpSp>
        <p:nvGrpSpPr>
          <p:cNvPr id="5" name="组合 1"/>
          <p:cNvGrpSpPr/>
          <p:nvPr>
            <p:custDataLst>
              <p:tags r:id="rId3"/>
            </p:custDataLst>
          </p:nvPr>
        </p:nvGrpSpPr>
        <p:grpSpPr>
          <a:xfrm>
            <a:off x="19685" y="817880"/>
            <a:ext cx="12151995" cy="128270"/>
            <a:chOff x="57" y="1058"/>
            <a:chExt cx="13204" cy="202"/>
          </a:xfrm>
        </p:grpSpPr>
        <p:cxnSp>
          <p:nvCxnSpPr>
            <p:cNvPr id="6" name="直接连接符 5"/>
            <p:cNvCxnSpPr/>
            <p:nvPr>
              <p:custDataLst>
                <p:tags r:id="rId7"/>
              </p:custDataLst>
            </p:nvPr>
          </p:nvCxnSpPr>
          <p:spPr>
            <a:xfrm>
              <a:off x="57" y="1259"/>
              <a:ext cx="13205"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custDataLst>
                <p:tags r:id="rId8"/>
              </p:custDataLst>
            </p:nvPr>
          </p:nvCxnSpPr>
          <p:spPr>
            <a:xfrm>
              <a:off x="57" y="1057"/>
              <a:ext cx="13205" cy="0"/>
            </a:xfrm>
            <a:prstGeom prst="line">
              <a:avLst/>
            </a:prstGeom>
            <a:ln w="571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10" name="文本框 9"/>
          <p:cNvSpPr txBox="1"/>
          <p:nvPr>
            <p:custDataLst>
              <p:tags r:id="rId4"/>
            </p:custDataLst>
          </p:nvPr>
        </p:nvSpPr>
        <p:spPr>
          <a:xfrm>
            <a:off x="7322820" y="3583940"/>
            <a:ext cx="662940" cy="521970"/>
          </a:xfrm>
          <a:prstGeom prst="rect">
            <a:avLst/>
          </a:prstGeom>
          <a:noFill/>
          <a:ln w="9525">
            <a:noFill/>
          </a:ln>
        </p:spPr>
        <p:txBody>
          <a:bodyPr wrap="square">
            <a:spAutoFit/>
          </a:bodyPr>
          <a:lstStyle/>
          <a:p>
            <a:pPr indent="0"/>
            <a:r>
              <a:rPr lang="en-US" sz="2800" b="0">
                <a:solidFill>
                  <a:srgbClr val="FF0000"/>
                </a:solidFill>
                <a:latin typeface="仿宋" panose="02010609060101010101" charset="-122"/>
                <a:ea typeface="宋体" panose="02010600030101010101" pitchFamily="2" charset="-122"/>
                <a:cs typeface="宋体" panose="02010600030101010101" pitchFamily="2" charset="-122"/>
              </a:rPr>
              <a:t>C</a:t>
            </a:r>
            <a:endParaRPr lang="zh-CN" altLang="en-US" sz="2800"/>
          </a:p>
        </p:txBody>
      </p:sp>
      <p:pic>
        <p:nvPicPr>
          <p:cNvPr id="3" name="图片 -2147482617"/>
          <p:cNvPicPr>
            <a:picLocks noChangeAspect="1"/>
          </p:cNvPicPr>
          <p:nvPr>
            <p:custDataLst>
              <p:tags r:id="rId5"/>
            </p:custDataLst>
          </p:nvPr>
        </p:nvPicPr>
        <p:blipFill>
          <a:blip r:embed="rId10"/>
          <a:stretch>
            <a:fillRect/>
          </a:stretch>
        </p:blipFill>
        <p:spPr>
          <a:xfrm>
            <a:off x="19685" y="2760345"/>
            <a:ext cx="4800600" cy="4114800"/>
          </a:xfrm>
          <a:prstGeom prst="rect">
            <a:avLst/>
          </a:prstGeom>
          <a:noFill/>
          <a:ln w="9525">
            <a:noFill/>
          </a:ln>
        </p:spPr>
      </p:pic>
      <p:sp>
        <p:nvSpPr>
          <p:cNvPr id="12" name="文本框 11"/>
          <p:cNvSpPr txBox="1"/>
          <p:nvPr>
            <p:custDataLst>
              <p:tags r:id="rId6"/>
            </p:custDataLst>
          </p:nvPr>
        </p:nvSpPr>
        <p:spPr>
          <a:xfrm>
            <a:off x="4929505" y="2760345"/>
            <a:ext cx="6916420" cy="3107690"/>
          </a:xfrm>
          <a:prstGeom prst="rect">
            <a:avLst/>
          </a:prstGeom>
          <a:noFill/>
          <a:ln w="9525">
            <a:noFill/>
          </a:ln>
        </p:spPr>
        <p:txBody>
          <a:bodyPr wrap="square">
            <a:spAutoFit/>
          </a:bodyPr>
          <a:lstStyle/>
          <a:p>
            <a:pPr marL="276860" indent="-276860" algn="l"/>
            <a:r>
              <a:rPr lang="en-US" sz="2800" b="0">
                <a:latin typeface="Times New Roman" panose="02020603050405020304" pitchFamily="18" charset="0"/>
                <a:ea typeface="宋体" panose="02010600030101010101" pitchFamily="2" charset="-122"/>
                <a:cs typeface="Times New Roman" panose="02020603050405020304" pitchFamily="18" charset="0"/>
              </a:rPr>
              <a:t>11</a:t>
            </a:r>
            <a:r>
              <a:rPr lang="zh-CN" sz="2800" b="0">
                <a:ea typeface="宋体" panose="02010600030101010101" pitchFamily="2" charset="-122"/>
              </a:rPr>
              <a:t>．</a:t>
            </a:r>
            <a:r>
              <a:rPr lang="zh-CN" sz="2800" b="0">
                <a:latin typeface="Times New Roman" panose="02020603050405020304" pitchFamily="18" charset="0"/>
                <a:ea typeface="宋体" panose="02010600030101010101" pitchFamily="2" charset="-122"/>
              </a:rPr>
              <a:t>渭河是黄河最大的支流，流量和含沙量均较大。在主汛期，渭河的洪峰导致黄河小北干流（    ）</a:t>
            </a:r>
          </a:p>
          <a:p>
            <a:pPr marL="276860" indent="-276860" algn="l"/>
            <a:r>
              <a:rPr lang="en-US" sz="2800" b="0">
                <a:latin typeface="Times New Roman" panose="02020603050405020304" pitchFamily="18" charset="0"/>
                <a:ea typeface="宋体" panose="02010600030101010101" pitchFamily="2" charset="-122"/>
                <a:cs typeface="Times New Roman" panose="02020603050405020304" pitchFamily="18" charset="0"/>
              </a:rPr>
              <a:t>A</a:t>
            </a:r>
            <a:r>
              <a:rPr lang="zh-CN" sz="2800" b="0">
                <a:ea typeface="宋体" panose="02010600030101010101" pitchFamily="2" charset="-122"/>
              </a:rPr>
              <a:t>．</a:t>
            </a:r>
            <a:r>
              <a:rPr lang="zh-CN" sz="2800" b="0">
                <a:latin typeface="Times New Roman" panose="02020603050405020304" pitchFamily="18" charset="0"/>
                <a:ea typeface="宋体" panose="02010600030101010101" pitchFamily="2" charset="-122"/>
              </a:rPr>
              <a:t>含沙量剧增，摆幅增大</a:t>
            </a:r>
          </a:p>
          <a:p>
            <a:pPr marL="276860" indent="-276860" algn="l"/>
            <a:r>
              <a:rPr lang="en-US" sz="2800" b="0">
                <a:latin typeface="Times New Roman" panose="02020603050405020304" pitchFamily="18" charset="0"/>
                <a:ea typeface="宋体" panose="02010600030101010101" pitchFamily="2" charset="-122"/>
                <a:cs typeface="Times New Roman" panose="02020603050405020304" pitchFamily="18" charset="0"/>
              </a:rPr>
              <a:t>B</a:t>
            </a:r>
            <a:r>
              <a:rPr lang="zh-CN" sz="2800" b="0">
                <a:ea typeface="宋体" panose="02010600030101010101" pitchFamily="2" charset="-122"/>
              </a:rPr>
              <a:t>．</a:t>
            </a:r>
            <a:r>
              <a:rPr lang="zh-CN" sz="2800" b="0">
                <a:latin typeface="Times New Roman" panose="02020603050405020304" pitchFamily="18" charset="0"/>
                <a:ea typeface="宋体" panose="02010600030101010101" pitchFamily="2" charset="-122"/>
              </a:rPr>
              <a:t>水量增大，流速加快</a:t>
            </a:r>
          </a:p>
          <a:p>
            <a:pPr marL="276860" indent="-276860" algn="l"/>
            <a:r>
              <a:rPr lang="en-US" sz="2800" b="0">
                <a:latin typeface="Times New Roman" panose="02020603050405020304" pitchFamily="18" charset="0"/>
                <a:ea typeface="宋体" panose="02010600030101010101" pitchFamily="2" charset="-122"/>
                <a:cs typeface="Times New Roman" panose="02020603050405020304" pitchFamily="18" charset="0"/>
              </a:rPr>
              <a:t>C</a:t>
            </a:r>
            <a:r>
              <a:rPr lang="zh-CN" sz="2800" b="0">
                <a:ea typeface="宋体" panose="02010600030101010101" pitchFamily="2" charset="-122"/>
              </a:rPr>
              <a:t>．</a:t>
            </a:r>
            <a:r>
              <a:rPr lang="zh-CN" sz="2800" b="0">
                <a:latin typeface="Times New Roman" panose="02020603050405020304" pitchFamily="18" charset="0"/>
                <a:ea typeface="宋体" panose="02010600030101010101" pitchFamily="2" charset="-122"/>
              </a:rPr>
              <a:t>水位上升，淤积增强</a:t>
            </a:r>
          </a:p>
          <a:p>
            <a:pPr marL="276860" indent="-276860" algn="l"/>
            <a:r>
              <a:rPr lang="en-US" sz="2800" b="0">
                <a:latin typeface="Times New Roman" panose="02020603050405020304" pitchFamily="18" charset="0"/>
                <a:ea typeface="宋体" panose="02010600030101010101" pitchFamily="2" charset="-122"/>
                <a:cs typeface="Times New Roman" panose="02020603050405020304" pitchFamily="18" charset="0"/>
              </a:rPr>
              <a:t>D</a:t>
            </a:r>
            <a:r>
              <a:rPr lang="zh-CN" sz="2800" b="0">
                <a:ea typeface="宋体" panose="02010600030101010101" pitchFamily="2" charset="-122"/>
              </a:rPr>
              <a:t>．</a:t>
            </a:r>
            <a:r>
              <a:rPr lang="zh-CN" sz="2800" b="0">
                <a:latin typeface="Times New Roman" panose="02020603050405020304" pitchFamily="18" charset="0"/>
                <a:ea typeface="宋体" panose="02010600030101010101" pitchFamily="2" charset="-122"/>
              </a:rPr>
              <a:t>侵蚀加强，河床加深</a:t>
            </a:r>
            <a:endParaRPr lang="zh-CN" altLang="en-US" sz="2800"/>
          </a:p>
        </p:txBody>
      </p:sp>
    </p:spTree>
    <p:extLst>
      <p:ext uri="{BB962C8B-B14F-4D97-AF65-F5344CB8AC3E}">
        <p14:creationId xmlns:p14="http://schemas.microsoft.com/office/powerpoint/2010/main" val="13907625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xmlns="" id="{C162E7A9-58CA-4A07-91CC-593C1A609AD7}"/>
              </a:ext>
            </a:extLst>
          </p:cNvPr>
          <p:cNvSpPr/>
          <p:nvPr/>
        </p:nvSpPr>
        <p:spPr>
          <a:xfrm>
            <a:off x="1781176" y="254000"/>
            <a:ext cx="8582025" cy="6388100"/>
          </a:xfrm>
          <a:prstGeom prst="rect">
            <a:avLst/>
          </a:prstGeom>
          <a:solidFill>
            <a:schemeClr val="bg1">
              <a:alpha val="8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xmlns="" id="{DA0544D6-D419-4029-9B17-B4171AA76C5C}"/>
              </a:ext>
            </a:extLst>
          </p:cNvPr>
          <p:cNvSpPr/>
          <p:nvPr/>
        </p:nvSpPr>
        <p:spPr>
          <a:xfrm>
            <a:off x="1828800" y="559236"/>
            <a:ext cx="6402358" cy="461665"/>
          </a:xfrm>
          <a:prstGeom prst="rect">
            <a:avLst/>
          </a:prstGeom>
        </p:spPr>
        <p:txBody>
          <a:bodyPr wrap="square">
            <a:spAutoFit/>
          </a:bodyPr>
          <a:lstStyle/>
          <a:p>
            <a:r>
              <a:rPr lang="en-US" altLang="zh-CN" sz="2400" b="1" dirty="0"/>
              <a:t>1.</a:t>
            </a:r>
            <a:r>
              <a:rPr lang="zh-CN" altLang="en-US" sz="2400" b="1" dirty="0"/>
              <a:t>分析我国西北内陆地区咸水湖的形成原因。</a:t>
            </a:r>
          </a:p>
        </p:txBody>
      </p:sp>
      <p:sp>
        <p:nvSpPr>
          <p:cNvPr id="7" name="矩形 6">
            <a:extLst>
              <a:ext uri="{FF2B5EF4-FFF2-40B4-BE49-F238E27FC236}">
                <a16:creationId xmlns:a16="http://schemas.microsoft.com/office/drawing/2014/main" xmlns="" id="{EDD4FF85-A626-4119-995A-611E3A05A68C}"/>
              </a:ext>
            </a:extLst>
          </p:cNvPr>
          <p:cNvSpPr/>
          <p:nvPr/>
        </p:nvSpPr>
        <p:spPr>
          <a:xfrm>
            <a:off x="2114550" y="1005969"/>
            <a:ext cx="8119312" cy="1015663"/>
          </a:xfrm>
          <a:prstGeom prst="rect">
            <a:avLst/>
          </a:prstGeom>
          <a:noFill/>
        </p:spPr>
        <p:txBody>
          <a:bodyPr wrap="square" rtlCol="0">
            <a:spAutoFit/>
          </a:bodyPr>
          <a:lstStyle/>
          <a:p>
            <a:r>
              <a:rPr lang="zh-CN" altLang="en-US" sz="2000" b="1" dirty="0">
                <a:solidFill>
                  <a:srgbClr val="0C6BDC"/>
                </a:solidFill>
              </a:rPr>
              <a:t>西北地区多内流湖，地表径流携带盐分（矿物质）汇入湖泊，由于缺乏出水河道，盐分不断积累；加之当地深居内陆，气候干旱，降水稀少，多晴天、大风天气，蒸发旺盛，湖水盐度不断上升，成为咸水湖。</a:t>
            </a:r>
          </a:p>
        </p:txBody>
      </p:sp>
      <p:sp>
        <p:nvSpPr>
          <p:cNvPr id="8" name="矩形 7">
            <a:extLst>
              <a:ext uri="{FF2B5EF4-FFF2-40B4-BE49-F238E27FC236}">
                <a16:creationId xmlns:a16="http://schemas.microsoft.com/office/drawing/2014/main" xmlns="" id="{418CF201-2AE8-468B-A1B3-6A5318C8DF9C}"/>
              </a:ext>
            </a:extLst>
          </p:cNvPr>
          <p:cNvSpPr/>
          <p:nvPr/>
        </p:nvSpPr>
        <p:spPr>
          <a:xfrm>
            <a:off x="2051050" y="2039347"/>
            <a:ext cx="8246312" cy="1631216"/>
          </a:xfrm>
          <a:prstGeom prst="rect">
            <a:avLst/>
          </a:prstGeom>
        </p:spPr>
        <p:txBody>
          <a:bodyPr wrap="square">
            <a:spAutoFit/>
          </a:bodyPr>
          <a:lstStyle/>
          <a:p>
            <a:r>
              <a:rPr lang="zh-CN" altLang="en-US" sz="2000" b="1" dirty="0">
                <a:latin typeface="楷体" panose="02010609060101010101" pitchFamily="49" charset="-122"/>
                <a:ea typeface="楷体" panose="02010609060101010101" pitchFamily="49" charset="-122"/>
              </a:rPr>
              <a:t>我国最大的咸水湖青海湖形成初期是一个淡水湖泊，通过倒淌河与黄河水系相通。</a:t>
            </a:r>
            <a:r>
              <a:rPr lang="en-US" altLang="zh-CN" sz="2000" b="1" dirty="0">
                <a:latin typeface="楷体" panose="02010609060101010101" pitchFamily="49" charset="-122"/>
                <a:ea typeface="楷体" panose="02010609060101010101" pitchFamily="49" charset="-122"/>
              </a:rPr>
              <a:t>13</a:t>
            </a:r>
            <a:r>
              <a:rPr lang="zh-CN" altLang="en-US" sz="2000" b="1" dirty="0">
                <a:latin typeface="楷体" panose="02010609060101010101" pitchFamily="49" charset="-122"/>
                <a:ea typeface="楷体" panose="02010609060101010101" pitchFamily="49" charset="-122"/>
              </a:rPr>
              <a:t>万年前由于构造运动的影响，外泄通道堵塞，青海湖逐渐形成咸水湖。现在青海湖水源主要靠布哈河来补充。湖区风沙活动频繁，盛行西北风，风力较大，土地荒漠化曾不断加剧，湖东地区沙漠化土地面积更广。</a:t>
            </a:r>
          </a:p>
        </p:txBody>
      </p:sp>
      <p:pic>
        <p:nvPicPr>
          <p:cNvPr id="9" name="图片 8">
            <a:extLst>
              <a:ext uri="{FF2B5EF4-FFF2-40B4-BE49-F238E27FC236}">
                <a16:creationId xmlns:a16="http://schemas.microsoft.com/office/drawing/2014/main" xmlns="" id="{9E733478-D52C-4DD4-BEA3-6C7B69CB15D9}"/>
              </a:ext>
            </a:extLst>
          </p:cNvPr>
          <p:cNvPicPr>
            <a:picLocks noChangeAspect="1"/>
          </p:cNvPicPr>
          <p:nvPr/>
        </p:nvPicPr>
        <p:blipFill>
          <a:blip r:embed="rId2"/>
          <a:stretch>
            <a:fillRect/>
          </a:stretch>
        </p:blipFill>
        <p:spPr>
          <a:xfrm>
            <a:off x="6027054" y="3783266"/>
            <a:ext cx="4113896" cy="2457450"/>
          </a:xfrm>
          <a:prstGeom prst="rect">
            <a:avLst/>
          </a:prstGeom>
        </p:spPr>
      </p:pic>
      <p:sp>
        <p:nvSpPr>
          <p:cNvPr id="10" name="矩形 9">
            <a:extLst>
              <a:ext uri="{FF2B5EF4-FFF2-40B4-BE49-F238E27FC236}">
                <a16:creationId xmlns:a16="http://schemas.microsoft.com/office/drawing/2014/main" xmlns="" id="{BE5E2807-E8CD-4887-B0EC-D8AC5B646273}"/>
              </a:ext>
            </a:extLst>
          </p:cNvPr>
          <p:cNvSpPr/>
          <p:nvPr/>
        </p:nvSpPr>
        <p:spPr>
          <a:xfrm>
            <a:off x="1781175" y="3783267"/>
            <a:ext cx="4113896" cy="830997"/>
          </a:xfrm>
          <a:prstGeom prst="rect">
            <a:avLst/>
          </a:prstGeom>
        </p:spPr>
        <p:txBody>
          <a:bodyPr wrap="square">
            <a:spAutoFit/>
          </a:bodyPr>
          <a:lstStyle/>
          <a:p>
            <a:r>
              <a:rPr lang="en-US" altLang="zh-CN" sz="2400" b="1" dirty="0"/>
              <a:t>2.</a:t>
            </a:r>
            <a:r>
              <a:rPr lang="zh-CN" altLang="en-US" sz="2400" b="1" dirty="0"/>
              <a:t>分析青海湖由淡水湖演变</a:t>
            </a:r>
            <a:endParaRPr lang="en-US" altLang="zh-CN" sz="2400" b="1" dirty="0"/>
          </a:p>
          <a:p>
            <a:r>
              <a:rPr lang="en-US" altLang="zh-CN" sz="2400" b="1" dirty="0"/>
              <a:t>   </a:t>
            </a:r>
            <a:r>
              <a:rPr lang="zh-CN" altLang="en-US" sz="2400" b="1" dirty="0"/>
              <a:t>成咸水湖的原因。</a:t>
            </a:r>
          </a:p>
        </p:txBody>
      </p:sp>
      <p:sp>
        <p:nvSpPr>
          <p:cNvPr id="11" name="矩形 10">
            <a:extLst>
              <a:ext uri="{FF2B5EF4-FFF2-40B4-BE49-F238E27FC236}">
                <a16:creationId xmlns:a16="http://schemas.microsoft.com/office/drawing/2014/main" xmlns="" id="{BD7BD79D-C557-4FC3-AB0A-A7047164091A}"/>
              </a:ext>
            </a:extLst>
          </p:cNvPr>
          <p:cNvSpPr/>
          <p:nvPr/>
        </p:nvSpPr>
        <p:spPr>
          <a:xfrm>
            <a:off x="2114551" y="4598531"/>
            <a:ext cx="3780521" cy="1631216"/>
          </a:xfrm>
          <a:prstGeom prst="rect">
            <a:avLst/>
          </a:prstGeom>
          <a:noFill/>
        </p:spPr>
        <p:txBody>
          <a:bodyPr wrap="square" rtlCol="0">
            <a:spAutoFit/>
          </a:bodyPr>
          <a:lstStyle/>
          <a:p>
            <a:r>
              <a:rPr lang="zh-CN" altLang="en-US" sz="2000" b="1" dirty="0">
                <a:solidFill>
                  <a:srgbClr val="0C6BDC"/>
                </a:solidFill>
              </a:rPr>
              <a:t>由于构造运动使外泄河道被阻断，形成内流湖，盐分随径流汇入不断累积；全球气候变暖，湖区蒸发加强；气候干旱加剧，降水减少，湖水补给减少。</a:t>
            </a:r>
          </a:p>
        </p:txBody>
      </p:sp>
    </p:spTree>
    <p:extLst>
      <p:ext uri="{BB962C8B-B14F-4D97-AF65-F5344CB8AC3E}">
        <p14:creationId xmlns:p14="http://schemas.microsoft.com/office/powerpoint/2010/main" val="1242479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0" grpId="0"/>
      <p:bldP spid="11" grpId="0"/>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4034" name="Picture 2" descr="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1200" y="1905001"/>
            <a:ext cx="8382000" cy="3903663"/>
          </a:xfrm>
          <a:prstGeom prst="rect">
            <a:avLst/>
          </a:prstGeom>
          <a:noFill/>
          <a:extLst>
            <a:ext uri="{909E8E84-426E-40DD-AFC4-6F175D3DCCD1}">
              <a14:hiddenFill xmlns:a14="http://schemas.microsoft.com/office/drawing/2010/main">
                <a:solidFill>
                  <a:srgbClr val="FFFFFF"/>
                </a:solidFill>
              </a14:hiddenFill>
            </a:ext>
          </a:extLst>
        </p:spPr>
      </p:pic>
      <p:grpSp>
        <p:nvGrpSpPr>
          <p:cNvPr id="684035" name="Group 3"/>
          <p:cNvGrpSpPr>
            <a:grpSpLocks/>
          </p:cNvGrpSpPr>
          <p:nvPr/>
        </p:nvGrpSpPr>
        <p:grpSpPr bwMode="auto">
          <a:xfrm>
            <a:off x="1905000" y="2362200"/>
            <a:ext cx="1447800" cy="914400"/>
            <a:chOff x="240" y="1488"/>
            <a:chExt cx="912" cy="576"/>
          </a:xfrm>
        </p:grpSpPr>
        <p:sp>
          <p:nvSpPr>
            <p:cNvPr id="684036" name="Freeform 4"/>
            <p:cNvSpPr>
              <a:spLocks/>
            </p:cNvSpPr>
            <p:nvPr/>
          </p:nvSpPr>
          <p:spPr bwMode="auto">
            <a:xfrm>
              <a:off x="264" y="1548"/>
              <a:ext cx="720" cy="312"/>
            </a:xfrm>
            <a:custGeom>
              <a:avLst/>
              <a:gdLst>
                <a:gd name="T0" fmla="*/ 0 w 720"/>
                <a:gd name="T1" fmla="*/ 0 h 312"/>
                <a:gd name="T2" fmla="*/ 168 w 720"/>
                <a:gd name="T3" fmla="*/ 48 h 312"/>
                <a:gd name="T4" fmla="*/ 564 w 720"/>
                <a:gd name="T5" fmla="*/ 240 h 312"/>
                <a:gd name="T6" fmla="*/ 720 w 720"/>
                <a:gd name="T7" fmla="*/ 312 h 312"/>
              </a:gdLst>
              <a:ahLst/>
              <a:cxnLst>
                <a:cxn ang="0">
                  <a:pos x="T0" y="T1"/>
                </a:cxn>
                <a:cxn ang="0">
                  <a:pos x="T2" y="T3"/>
                </a:cxn>
                <a:cxn ang="0">
                  <a:pos x="T4" y="T5"/>
                </a:cxn>
                <a:cxn ang="0">
                  <a:pos x="T6" y="T7"/>
                </a:cxn>
              </a:cxnLst>
              <a:rect l="0" t="0" r="r" b="b"/>
              <a:pathLst>
                <a:path w="720" h="312">
                  <a:moveTo>
                    <a:pt x="0" y="0"/>
                  </a:moveTo>
                  <a:cubicBezTo>
                    <a:pt x="56" y="19"/>
                    <a:pt x="112" y="29"/>
                    <a:pt x="168" y="48"/>
                  </a:cubicBezTo>
                  <a:cubicBezTo>
                    <a:pt x="246" y="164"/>
                    <a:pt x="434" y="216"/>
                    <a:pt x="564" y="240"/>
                  </a:cubicBezTo>
                  <a:cubicBezTo>
                    <a:pt x="593" y="245"/>
                    <a:pt x="720" y="271"/>
                    <a:pt x="720" y="312"/>
                  </a:cubicBezTo>
                </a:path>
              </a:pathLst>
            </a:custGeom>
            <a:noFill/>
            <a:ln w="76200" cap="sq" cmpd="sng">
              <a:solidFill>
                <a:srgbClr val="784522"/>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84037" name="AutoShape 5"/>
            <p:cNvSpPr>
              <a:spLocks noChangeArrowheads="1"/>
            </p:cNvSpPr>
            <p:nvPr/>
          </p:nvSpPr>
          <p:spPr bwMode="auto">
            <a:xfrm>
              <a:off x="288" y="1488"/>
              <a:ext cx="96" cy="96"/>
            </a:xfrm>
            <a:prstGeom prst="triangle">
              <a:avLst>
                <a:gd name="adj" fmla="val 50000"/>
              </a:avLst>
            </a:prstGeom>
            <a:solidFill>
              <a:srgbClr val="FF0000"/>
            </a:solidFill>
            <a:ln w="12700" cap="sq">
              <a:solidFill>
                <a:srgbClr val="FF0000"/>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84038" name="Text Box 6"/>
            <p:cNvSpPr txBox="1">
              <a:spLocks noChangeArrowheads="1"/>
            </p:cNvSpPr>
            <p:nvPr/>
          </p:nvSpPr>
          <p:spPr bwMode="auto">
            <a:xfrm>
              <a:off x="240" y="1776"/>
              <a:ext cx="9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zh-CN" altLang="en-US" sz="2400" b="1" i="1" dirty="0">
                  <a:solidFill>
                    <a:srgbClr val="FF0000"/>
                  </a:solidFill>
                  <a:latin typeface="Times New Roman" panose="02020603050405020304" pitchFamily="18" charset="0"/>
                  <a:ea typeface="黑体" panose="02010609060101010101" pitchFamily="49" charset="-122"/>
                </a:rPr>
                <a:t>唐古拉山</a:t>
              </a:r>
            </a:p>
          </p:txBody>
        </p:sp>
      </p:grpSp>
      <p:grpSp>
        <p:nvGrpSpPr>
          <p:cNvPr id="684039" name="Group 7"/>
          <p:cNvGrpSpPr>
            <a:grpSpLocks/>
          </p:cNvGrpSpPr>
          <p:nvPr/>
        </p:nvGrpSpPr>
        <p:grpSpPr bwMode="auto">
          <a:xfrm>
            <a:off x="2092325" y="2163764"/>
            <a:ext cx="7805738" cy="3475037"/>
            <a:chOff x="432" y="1008"/>
            <a:chExt cx="4917" cy="2189"/>
          </a:xfrm>
        </p:grpSpPr>
        <p:sp>
          <p:nvSpPr>
            <p:cNvPr id="684040" name="Freeform 8"/>
            <p:cNvSpPr>
              <a:spLocks/>
            </p:cNvSpPr>
            <p:nvPr/>
          </p:nvSpPr>
          <p:spPr bwMode="auto">
            <a:xfrm>
              <a:off x="432" y="1008"/>
              <a:ext cx="4917" cy="1930"/>
            </a:xfrm>
            <a:custGeom>
              <a:avLst/>
              <a:gdLst>
                <a:gd name="T0" fmla="*/ 40 w 4917"/>
                <a:gd name="T1" fmla="*/ 88 h 1930"/>
                <a:gd name="T2" fmla="*/ 126 w 4917"/>
                <a:gd name="T3" fmla="*/ 29 h 1930"/>
                <a:gd name="T4" fmla="*/ 138 w 4917"/>
                <a:gd name="T5" fmla="*/ 32 h 1930"/>
                <a:gd name="T6" fmla="*/ 282 w 4917"/>
                <a:gd name="T7" fmla="*/ 89 h 1930"/>
                <a:gd name="T8" fmla="*/ 423 w 4917"/>
                <a:gd name="T9" fmla="*/ 101 h 1930"/>
                <a:gd name="T10" fmla="*/ 680 w 4917"/>
                <a:gd name="T11" fmla="*/ 56 h 1930"/>
                <a:gd name="T12" fmla="*/ 843 w 4917"/>
                <a:gd name="T13" fmla="*/ 227 h 1930"/>
                <a:gd name="T14" fmla="*/ 1092 w 4917"/>
                <a:gd name="T15" fmla="*/ 557 h 1930"/>
                <a:gd name="T16" fmla="*/ 1176 w 4917"/>
                <a:gd name="T17" fmla="*/ 788 h 1930"/>
                <a:gd name="T18" fmla="*/ 1224 w 4917"/>
                <a:gd name="T19" fmla="*/ 1004 h 1930"/>
                <a:gd name="T20" fmla="*/ 1221 w 4917"/>
                <a:gd name="T21" fmla="*/ 1196 h 1930"/>
                <a:gd name="T22" fmla="*/ 1230 w 4917"/>
                <a:gd name="T23" fmla="*/ 1478 h 1930"/>
                <a:gd name="T24" fmla="*/ 1323 w 4917"/>
                <a:gd name="T25" fmla="*/ 1694 h 1930"/>
                <a:gd name="T26" fmla="*/ 1404 w 4917"/>
                <a:gd name="T27" fmla="*/ 1613 h 1930"/>
                <a:gd name="T28" fmla="*/ 1383 w 4917"/>
                <a:gd name="T29" fmla="*/ 1766 h 1930"/>
                <a:gd name="T30" fmla="*/ 1455 w 4917"/>
                <a:gd name="T31" fmla="*/ 1853 h 1930"/>
                <a:gd name="T32" fmla="*/ 1614 w 4917"/>
                <a:gd name="T33" fmla="*/ 1820 h 1930"/>
                <a:gd name="T34" fmla="*/ 1641 w 4917"/>
                <a:gd name="T35" fmla="*/ 1925 h 1930"/>
                <a:gd name="T36" fmla="*/ 1809 w 4917"/>
                <a:gd name="T37" fmla="*/ 1901 h 1930"/>
                <a:gd name="T38" fmla="*/ 1845 w 4917"/>
                <a:gd name="T39" fmla="*/ 1781 h 1930"/>
                <a:gd name="T40" fmla="*/ 1899 w 4917"/>
                <a:gd name="T41" fmla="*/ 1637 h 1930"/>
                <a:gd name="T42" fmla="*/ 2040 w 4917"/>
                <a:gd name="T43" fmla="*/ 1430 h 1930"/>
                <a:gd name="T44" fmla="*/ 2352 w 4917"/>
                <a:gd name="T45" fmla="*/ 1376 h 1930"/>
                <a:gd name="T46" fmla="*/ 2529 w 4917"/>
                <a:gd name="T47" fmla="*/ 1244 h 1930"/>
                <a:gd name="T48" fmla="*/ 2634 w 4917"/>
                <a:gd name="T49" fmla="*/ 1226 h 1930"/>
                <a:gd name="T50" fmla="*/ 2763 w 4917"/>
                <a:gd name="T51" fmla="*/ 1115 h 1930"/>
                <a:gd name="T52" fmla="*/ 2919 w 4917"/>
                <a:gd name="T53" fmla="*/ 986 h 1930"/>
                <a:gd name="T54" fmla="*/ 3195 w 4917"/>
                <a:gd name="T55" fmla="*/ 989 h 1930"/>
                <a:gd name="T56" fmla="*/ 3327 w 4917"/>
                <a:gd name="T57" fmla="*/ 1106 h 1930"/>
                <a:gd name="T58" fmla="*/ 3435 w 4917"/>
                <a:gd name="T59" fmla="*/ 1109 h 1930"/>
                <a:gd name="T60" fmla="*/ 3507 w 4917"/>
                <a:gd name="T61" fmla="*/ 1238 h 1930"/>
                <a:gd name="T62" fmla="*/ 3645 w 4917"/>
                <a:gd name="T63" fmla="*/ 1259 h 1930"/>
                <a:gd name="T64" fmla="*/ 3717 w 4917"/>
                <a:gd name="T65" fmla="*/ 1202 h 1930"/>
                <a:gd name="T66" fmla="*/ 3825 w 4917"/>
                <a:gd name="T67" fmla="*/ 1034 h 1930"/>
                <a:gd name="T68" fmla="*/ 3954 w 4917"/>
                <a:gd name="T69" fmla="*/ 1094 h 1930"/>
                <a:gd name="T70" fmla="*/ 4119 w 4917"/>
                <a:gd name="T71" fmla="*/ 1178 h 1930"/>
                <a:gd name="T72" fmla="*/ 4266 w 4917"/>
                <a:gd name="T73" fmla="*/ 1064 h 1930"/>
                <a:gd name="T74" fmla="*/ 4362 w 4917"/>
                <a:gd name="T75" fmla="*/ 938 h 1930"/>
                <a:gd name="T76" fmla="*/ 4488 w 4917"/>
                <a:gd name="T77" fmla="*/ 776 h 1930"/>
                <a:gd name="T78" fmla="*/ 4671 w 4917"/>
                <a:gd name="T79" fmla="*/ 638 h 1930"/>
                <a:gd name="T80" fmla="*/ 4761 w 4917"/>
                <a:gd name="T81" fmla="*/ 689 h 1930"/>
                <a:gd name="T82" fmla="*/ 4917 w 4917"/>
                <a:gd name="T83" fmla="*/ 713 h 19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917" h="1930">
                  <a:moveTo>
                    <a:pt x="0" y="168"/>
                  </a:moveTo>
                  <a:cubicBezTo>
                    <a:pt x="18" y="141"/>
                    <a:pt x="22" y="115"/>
                    <a:pt x="40" y="88"/>
                  </a:cubicBezTo>
                  <a:cubicBezTo>
                    <a:pt x="43" y="51"/>
                    <a:pt x="62" y="44"/>
                    <a:pt x="72" y="8"/>
                  </a:cubicBezTo>
                  <a:cubicBezTo>
                    <a:pt x="74" y="0"/>
                    <a:pt x="118" y="26"/>
                    <a:pt x="126" y="29"/>
                  </a:cubicBezTo>
                  <a:cubicBezTo>
                    <a:pt x="135" y="33"/>
                    <a:pt x="103" y="20"/>
                    <a:pt x="111" y="26"/>
                  </a:cubicBezTo>
                  <a:cubicBezTo>
                    <a:pt x="118" y="31"/>
                    <a:pt x="131" y="28"/>
                    <a:pt x="138" y="32"/>
                  </a:cubicBezTo>
                  <a:cubicBezTo>
                    <a:pt x="155" y="41"/>
                    <a:pt x="143" y="23"/>
                    <a:pt x="160" y="32"/>
                  </a:cubicBezTo>
                  <a:cubicBezTo>
                    <a:pt x="212" y="58"/>
                    <a:pt x="243" y="62"/>
                    <a:pt x="282" y="89"/>
                  </a:cubicBezTo>
                  <a:cubicBezTo>
                    <a:pt x="315" y="100"/>
                    <a:pt x="315" y="81"/>
                    <a:pt x="360" y="74"/>
                  </a:cubicBezTo>
                  <a:cubicBezTo>
                    <a:pt x="383" y="76"/>
                    <a:pt x="391" y="105"/>
                    <a:pt x="423" y="101"/>
                  </a:cubicBezTo>
                  <a:cubicBezTo>
                    <a:pt x="455" y="97"/>
                    <a:pt x="509" y="55"/>
                    <a:pt x="552" y="48"/>
                  </a:cubicBezTo>
                  <a:cubicBezTo>
                    <a:pt x="595" y="51"/>
                    <a:pt x="638" y="49"/>
                    <a:pt x="680" y="56"/>
                  </a:cubicBezTo>
                  <a:cubicBezTo>
                    <a:pt x="716" y="62"/>
                    <a:pt x="715" y="133"/>
                    <a:pt x="747" y="149"/>
                  </a:cubicBezTo>
                  <a:cubicBezTo>
                    <a:pt x="767" y="159"/>
                    <a:pt x="822" y="222"/>
                    <a:pt x="843" y="227"/>
                  </a:cubicBezTo>
                  <a:cubicBezTo>
                    <a:pt x="900" y="313"/>
                    <a:pt x="953" y="311"/>
                    <a:pt x="992" y="408"/>
                  </a:cubicBezTo>
                  <a:cubicBezTo>
                    <a:pt x="1016" y="467"/>
                    <a:pt x="1044" y="500"/>
                    <a:pt x="1092" y="557"/>
                  </a:cubicBezTo>
                  <a:cubicBezTo>
                    <a:pt x="1113" y="596"/>
                    <a:pt x="1136" y="593"/>
                    <a:pt x="1149" y="632"/>
                  </a:cubicBezTo>
                  <a:cubicBezTo>
                    <a:pt x="1163" y="670"/>
                    <a:pt x="1171" y="748"/>
                    <a:pt x="1176" y="788"/>
                  </a:cubicBezTo>
                  <a:cubicBezTo>
                    <a:pt x="1184" y="827"/>
                    <a:pt x="1179" y="776"/>
                    <a:pt x="1182" y="875"/>
                  </a:cubicBezTo>
                  <a:cubicBezTo>
                    <a:pt x="1190" y="911"/>
                    <a:pt x="1213" y="968"/>
                    <a:pt x="1224" y="1004"/>
                  </a:cubicBezTo>
                  <a:cubicBezTo>
                    <a:pt x="1235" y="1040"/>
                    <a:pt x="1248" y="1059"/>
                    <a:pt x="1248" y="1091"/>
                  </a:cubicBezTo>
                  <a:cubicBezTo>
                    <a:pt x="1248" y="1123"/>
                    <a:pt x="1227" y="1147"/>
                    <a:pt x="1221" y="1196"/>
                  </a:cubicBezTo>
                  <a:cubicBezTo>
                    <a:pt x="1215" y="1245"/>
                    <a:pt x="1210" y="1338"/>
                    <a:pt x="1212" y="1385"/>
                  </a:cubicBezTo>
                  <a:cubicBezTo>
                    <a:pt x="1213" y="1408"/>
                    <a:pt x="1219" y="1458"/>
                    <a:pt x="1230" y="1478"/>
                  </a:cubicBezTo>
                  <a:cubicBezTo>
                    <a:pt x="1240" y="1511"/>
                    <a:pt x="1239" y="1579"/>
                    <a:pt x="1257" y="1610"/>
                  </a:cubicBezTo>
                  <a:cubicBezTo>
                    <a:pt x="1273" y="1646"/>
                    <a:pt x="1305" y="1698"/>
                    <a:pt x="1323" y="1694"/>
                  </a:cubicBezTo>
                  <a:cubicBezTo>
                    <a:pt x="1346" y="1664"/>
                    <a:pt x="1334" y="1604"/>
                    <a:pt x="1365" y="1583"/>
                  </a:cubicBezTo>
                  <a:cubicBezTo>
                    <a:pt x="1374" y="1572"/>
                    <a:pt x="1398" y="1577"/>
                    <a:pt x="1404" y="1613"/>
                  </a:cubicBezTo>
                  <a:cubicBezTo>
                    <a:pt x="1410" y="1633"/>
                    <a:pt x="1401" y="1678"/>
                    <a:pt x="1398" y="1703"/>
                  </a:cubicBezTo>
                  <a:cubicBezTo>
                    <a:pt x="1395" y="1728"/>
                    <a:pt x="1380" y="1742"/>
                    <a:pt x="1383" y="1766"/>
                  </a:cubicBezTo>
                  <a:cubicBezTo>
                    <a:pt x="1386" y="1790"/>
                    <a:pt x="1401" y="1833"/>
                    <a:pt x="1413" y="1847"/>
                  </a:cubicBezTo>
                  <a:cubicBezTo>
                    <a:pt x="1425" y="1867"/>
                    <a:pt x="1403" y="1852"/>
                    <a:pt x="1455" y="1853"/>
                  </a:cubicBezTo>
                  <a:cubicBezTo>
                    <a:pt x="1479" y="1850"/>
                    <a:pt x="1534" y="1834"/>
                    <a:pt x="1560" y="1829"/>
                  </a:cubicBezTo>
                  <a:cubicBezTo>
                    <a:pt x="1586" y="1824"/>
                    <a:pt x="1598" y="1815"/>
                    <a:pt x="1614" y="1820"/>
                  </a:cubicBezTo>
                  <a:cubicBezTo>
                    <a:pt x="1630" y="1825"/>
                    <a:pt x="1652" y="1845"/>
                    <a:pt x="1656" y="1862"/>
                  </a:cubicBezTo>
                  <a:cubicBezTo>
                    <a:pt x="1660" y="1879"/>
                    <a:pt x="1629" y="1921"/>
                    <a:pt x="1641" y="1925"/>
                  </a:cubicBezTo>
                  <a:cubicBezTo>
                    <a:pt x="1652" y="1930"/>
                    <a:pt x="1700" y="1893"/>
                    <a:pt x="1728" y="1889"/>
                  </a:cubicBezTo>
                  <a:cubicBezTo>
                    <a:pt x="1756" y="1885"/>
                    <a:pt x="1794" y="1904"/>
                    <a:pt x="1809" y="1901"/>
                  </a:cubicBezTo>
                  <a:cubicBezTo>
                    <a:pt x="1838" y="1891"/>
                    <a:pt x="1815" y="1891"/>
                    <a:pt x="1821" y="1871"/>
                  </a:cubicBezTo>
                  <a:cubicBezTo>
                    <a:pt x="1827" y="1851"/>
                    <a:pt x="1841" y="1806"/>
                    <a:pt x="1845" y="1781"/>
                  </a:cubicBezTo>
                  <a:cubicBezTo>
                    <a:pt x="1856" y="1757"/>
                    <a:pt x="1836" y="1745"/>
                    <a:pt x="1845" y="1721"/>
                  </a:cubicBezTo>
                  <a:cubicBezTo>
                    <a:pt x="1854" y="1697"/>
                    <a:pt x="1877" y="1670"/>
                    <a:pt x="1899" y="1637"/>
                  </a:cubicBezTo>
                  <a:cubicBezTo>
                    <a:pt x="1965" y="1588"/>
                    <a:pt x="1944" y="1600"/>
                    <a:pt x="1977" y="1523"/>
                  </a:cubicBezTo>
                  <a:cubicBezTo>
                    <a:pt x="2001" y="1490"/>
                    <a:pt x="2004" y="1462"/>
                    <a:pt x="2040" y="1430"/>
                  </a:cubicBezTo>
                  <a:cubicBezTo>
                    <a:pt x="2082" y="1410"/>
                    <a:pt x="2177" y="1412"/>
                    <a:pt x="2229" y="1403"/>
                  </a:cubicBezTo>
                  <a:cubicBezTo>
                    <a:pt x="2279" y="1391"/>
                    <a:pt x="2314" y="1390"/>
                    <a:pt x="2352" y="1376"/>
                  </a:cubicBezTo>
                  <a:cubicBezTo>
                    <a:pt x="2391" y="1359"/>
                    <a:pt x="2434" y="1323"/>
                    <a:pt x="2463" y="1301"/>
                  </a:cubicBezTo>
                  <a:cubicBezTo>
                    <a:pt x="2489" y="1294"/>
                    <a:pt x="2505" y="1256"/>
                    <a:pt x="2529" y="1244"/>
                  </a:cubicBezTo>
                  <a:cubicBezTo>
                    <a:pt x="2538" y="1240"/>
                    <a:pt x="2552" y="1233"/>
                    <a:pt x="2559" y="1226"/>
                  </a:cubicBezTo>
                  <a:cubicBezTo>
                    <a:pt x="2575" y="1210"/>
                    <a:pt x="2614" y="1233"/>
                    <a:pt x="2634" y="1226"/>
                  </a:cubicBezTo>
                  <a:cubicBezTo>
                    <a:pt x="2674" y="1231"/>
                    <a:pt x="2654" y="1184"/>
                    <a:pt x="2694" y="1190"/>
                  </a:cubicBezTo>
                  <a:cubicBezTo>
                    <a:pt x="2726" y="1195"/>
                    <a:pt x="2763" y="1115"/>
                    <a:pt x="2763" y="1115"/>
                  </a:cubicBezTo>
                  <a:cubicBezTo>
                    <a:pt x="2784" y="1090"/>
                    <a:pt x="2782" y="1050"/>
                    <a:pt x="2808" y="1028"/>
                  </a:cubicBezTo>
                  <a:cubicBezTo>
                    <a:pt x="2834" y="1006"/>
                    <a:pt x="2875" y="994"/>
                    <a:pt x="2919" y="986"/>
                  </a:cubicBezTo>
                  <a:cubicBezTo>
                    <a:pt x="2924" y="975"/>
                    <a:pt x="3060" y="983"/>
                    <a:pt x="3072" y="980"/>
                  </a:cubicBezTo>
                  <a:cubicBezTo>
                    <a:pt x="3096" y="975"/>
                    <a:pt x="3156" y="994"/>
                    <a:pt x="3195" y="989"/>
                  </a:cubicBezTo>
                  <a:cubicBezTo>
                    <a:pt x="3229" y="988"/>
                    <a:pt x="3246" y="996"/>
                    <a:pt x="3264" y="1016"/>
                  </a:cubicBezTo>
                  <a:cubicBezTo>
                    <a:pt x="3286" y="1036"/>
                    <a:pt x="3318" y="1076"/>
                    <a:pt x="3327" y="1106"/>
                  </a:cubicBezTo>
                  <a:cubicBezTo>
                    <a:pt x="3363" y="1103"/>
                    <a:pt x="3359" y="1114"/>
                    <a:pt x="3396" y="1100"/>
                  </a:cubicBezTo>
                  <a:cubicBezTo>
                    <a:pt x="3428" y="1116"/>
                    <a:pt x="3414" y="1088"/>
                    <a:pt x="3435" y="1109"/>
                  </a:cubicBezTo>
                  <a:cubicBezTo>
                    <a:pt x="3495" y="1133"/>
                    <a:pt x="3460" y="1107"/>
                    <a:pt x="3480" y="1130"/>
                  </a:cubicBezTo>
                  <a:cubicBezTo>
                    <a:pt x="3498" y="1150"/>
                    <a:pt x="3487" y="1220"/>
                    <a:pt x="3507" y="1238"/>
                  </a:cubicBezTo>
                  <a:cubicBezTo>
                    <a:pt x="3517" y="1247"/>
                    <a:pt x="3561" y="1247"/>
                    <a:pt x="3573" y="1253"/>
                  </a:cubicBezTo>
                  <a:cubicBezTo>
                    <a:pt x="3593" y="1262"/>
                    <a:pt x="3624" y="1256"/>
                    <a:pt x="3645" y="1259"/>
                  </a:cubicBezTo>
                  <a:cubicBezTo>
                    <a:pt x="3661" y="1264"/>
                    <a:pt x="3664" y="1230"/>
                    <a:pt x="3681" y="1232"/>
                  </a:cubicBezTo>
                  <a:cubicBezTo>
                    <a:pt x="3712" y="1235"/>
                    <a:pt x="3703" y="1220"/>
                    <a:pt x="3717" y="1202"/>
                  </a:cubicBezTo>
                  <a:cubicBezTo>
                    <a:pt x="3727" y="1189"/>
                    <a:pt x="3750" y="1163"/>
                    <a:pt x="3750" y="1124"/>
                  </a:cubicBezTo>
                  <a:cubicBezTo>
                    <a:pt x="3786" y="1106"/>
                    <a:pt x="3789" y="1052"/>
                    <a:pt x="3825" y="1034"/>
                  </a:cubicBezTo>
                  <a:cubicBezTo>
                    <a:pt x="3833" y="1023"/>
                    <a:pt x="3895" y="1073"/>
                    <a:pt x="3904" y="1064"/>
                  </a:cubicBezTo>
                  <a:cubicBezTo>
                    <a:pt x="3923" y="1070"/>
                    <a:pt x="3934" y="1076"/>
                    <a:pt x="3954" y="1094"/>
                  </a:cubicBezTo>
                  <a:cubicBezTo>
                    <a:pt x="3974" y="1112"/>
                    <a:pt x="3996" y="1158"/>
                    <a:pt x="4023" y="1172"/>
                  </a:cubicBezTo>
                  <a:cubicBezTo>
                    <a:pt x="4050" y="1184"/>
                    <a:pt x="4091" y="1179"/>
                    <a:pt x="4119" y="1178"/>
                  </a:cubicBezTo>
                  <a:cubicBezTo>
                    <a:pt x="4147" y="1177"/>
                    <a:pt x="4166" y="1185"/>
                    <a:pt x="4191" y="1166"/>
                  </a:cubicBezTo>
                  <a:cubicBezTo>
                    <a:pt x="4244" y="1163"/>
                    <a:pt x="4245" y="1103"/>
                    <a:pt x="4266" y="1064"/>
                  </a:cubicBezTo>
                  <a:cubicBezTo>
                    <a:pt x="4282" y="1063"/>
                    <a:pt x="4275" y="1025"/>
                    <a:pt x="4329" y="989"/>
                  </a:cubicBezTo>
                  <a:cubicBezTo>
                    <a:pt x="4343" y="975"/>
                    <a:pt x="4357" y="956"/>
                    <a:pt x="4362" y="938"/>
                  </a:cubicBezTo>
                  <a:cubicBezTo>
                    <a:pt x="4380" y="907"/>
                    <a:pt x="4467" y="836"/>
                    <a:pt x="4488" y="809"/>
                  </a:cubicBezTo>
                  <a:cubicBezTo>
                    <a:pt x="4509" y="782"/>
                    <a:pt x="4481" y="798"/>
                    <a:pt x="4488" y="776"/>
                  </a:cubicBezTo>
                  <a:cubicBezTo>
                    <a:pt x="4496" y="762"/>
                    <a:pt x="4498" y="695"/>
                    <a:pt x="4530" y="674"/>
                  </a:cubicBezTo>
                  <a:cubicBezTo>
                    <a:pt x="4560" y="651"/>
                    <a:pt x="4638" y="643"/>
                    <a:pt x="4671" y="638"/>
                  </a:cubicBezTo>
                  <a:cubicBezTo>
                    <a:pt x="4701" y="635"/>
                    <a:pt x="4716" y="636"/>
                    <a:pt x="4731" y="644"/>
                  </a:cubicBezTo>
                  <a:cubicBezTo>
                    <a:pt x="4746" y="652"/>
                    <a:pt x="4748" y="687"/>
                    <a:pt x="4761" y="689"/>
                  </a:cubicBezTo>
                  <a:cubicBezTo>
                    <a:pt x="4774" y="691"/>
                    <a:pt x="4786" y="655"/>
                    <a:pt x="4812" y="659"/>
                  </a:cubicBezTo>
                  <a:cubicBezTo>
                    <a:pt x="4838" y="663"/>
                    <a:pt x="4895" y="702"/>
                    <a:pt x="4917" y="713"/>
                  </a:cubicBezTo>
                </a:path>
              </a:pathLst>
            </a:custGeom>
            <a:noFill/>
            <a:ln w="38100" cmpd="sng">
              <a:solidFill>
                <a:srgbClr val="0000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84041" name="Freeform 9"/>
            <p:cNvSpPr>
              <a:spLocks/>
            </p:cNvSpPr>
            <p:nvPr/>
          </p:nvSpPr>
          <p:spPr bwMode="auto">
            <a:xfrm>
              <a:off x="2301" y="1536"/>
              <a:ext cx="291" cy="919"/>
            </a:xfrm>
            <a:custGeom>
              <a:avLst/>
              <a:gdLst>
                <a:gd name="T0" fmla="*/ 129 w 291"/>
                <a:gd name="T1" fmla="*/ 0 h 919"/>
                <a:gd name="T2" fmla="*/ 159 w 291"/>
                <a:gd name="T3" fmla="*/ 75 h 919"/>
                <a:gd name="T4" fmla="*/ 171 w 291"/>
                <a:gd name="T5" fmla="*/ 123 h 919"/>
                <a:gd name="T6" fmla="*/ 195 w 291"/>
                <a:gd name="T7" fmla="*/ 273 h 919"/>
                <a:gd name="T8" fmla="*/ 192 w 291"/>
                <a:gd name="T9" fmla="*/ 369 h 919"/>
                <a:gd name="T10" fmla="*/ 180 w 291"/>
                <a:gd name="T11" fmla="*/ 396 h 919"/>
                <a:gd name="T12" fmla="*/ 153 w 291"/>
                <a:gd name="T13" fmla="*/ 474 h 919"/>
                <a:gd name="T14" fmla="*/ 171 w 291"/>
                <a:gd name="T15" fmla="*/ 582 h 919"/>
                <a:gd name="T16" fmla="*/ 168 w 291"/>
                <a:gd name="T17" fmla="*/ 708 h 919"/>
                <a:gd name="T18" fmla="*/ 156 w 291"/>
                <a:gd name="T19" fmla="*/ 753 h 919"/>
                <a:gd name="T20" fmla="*/ 150 w 291"/>
                <a:gd name="T21" fmla="*/ 771 h 919"/>
                <a:gd name="T22" fmla="*/ 171 w 291"/>
                <a:gd name="T23" fmla="*/ 807 h 919"/>
                <a:gd name="T24" fmla="*/ 195 w 291"/>
                <a:gd name="T25" fmla="*/ 825 h 919"/>
                <a:gd name="T26" fmla="*/ 222 w 291"/>
                <a:gd name="T27" fmla="*/ 849 h 919"/>
                <a:gd name="T28" fmla="*/ 243 w 291"/>
                <a:gd name="T29" fmla="*/ 876 h 919"/>
                <a:gd name="T30" fmla="*/ 273 w 291"/>
                <a:gd name="T31" fmla="*/ 906 h 919"/>
                <a:gd name="T32" fmla="*/ 282 w 291"/>
                <a:gd name="T33" fmla="*/ 909 h 919"/>
                <a:gd name="T34" fmla="*/ 291 w 291"/>
                <a:gd name="T35" fmla="*/ 915 h 919"/>
                <a:gd name="T36" fmla="*/ 282 w 291"/>
                <a:gd name="T37" fmla="*/ 906 h 919"/>
                <a:gd name="T38" fmla="*/ 237 w 291"/>
                <a:gd name="T39" fmla="*/ 873 h 919"/>
                <a:gd name="T40" fmla="*/ 162 w 291"/>
                <a:gd name="T41" fmla="*/ 786 h 919"/>
                <a:gd name="T42" fmla="*/ 138 w 291"/>
                <a:gd name="T43" fmla="*/ 762 h 919"/>
                <a:gd name="T44" fmla="*/ 108 w 291"/>
                <a:gd name="T45" fmla="*/ 705 h 919"/>
                <a:gd name="T46" fmla="*/ 96 w 291"/>
                <a:gd name="T47" fmla="*/ 690 h 919"/>
                <a:gd name="T48" fmla="*/ 66 w 291"/>
                <a:gd name="T49" fmla="*/ 654 h 919"/>
                <a:gd name="T50" fmla="*/ 24 w 291"/>
                <a:gd name="T51" fmla="*/ 624 h 919"/>
                <a:gd name="T52" fmla="*/ 27 w 291"/>
                <a:gd name="T53" fmla="*/ 552 h 919"/>
                <a:gd name="T54" fmla="*/ 0 w 291"/>
                <a:gd name="T55" fmla="*/ 498 h 9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91" h="919">
                  <a:moveTo>
                    <a:pt x="129" y="0"/>
                  </a:moveTo>
                  <a:cubicBezTo>
                    <a:pt x="134" y="29"/>
                    <a:pt x="150" y="48"/>
                    <a:pt x="159" y="75"/>
                  </a:cubicBezTo>
                  <a:cubicBezTo>
                    <a:pt x="164" y="91"/>
                    <a:pt x="171" y="123"/>
                    <a:pt x="171" y="123"/>
                  </a:cubicBezTo>
                  <a:cubicBezTo>
                    <a:pt x="176" y="173"/>
                    <a:pt x="183" y="224"/>
                    <a:pt x="195" y="273"/>
                  </a:cubicBezTo>
                  <a:cubicBezTo>
                    <a:pt x="194" y="305"/>
                    <a:pt x="195" y="337"/>
                    <a:pt x="192" y="369"/>
                  </a:cubicBezTo>
                  <a:cubicBezTo>
                    <a:pt x="190" y="391"/>
                    <a:pt x="186" y="382"/>
                    <a:pt x="180" y="396"/>
                  </a:cubicBezTo>
                  <a:cubicBezTo>
                    <a:pt x="169" y="421"/>
                    <a:pt x="160" y="447"/>
                    <a:pt x="153" y="474"/>
                  </a:cubicBezTo>
                  <a:cubicBezTo>
                    <a:pt x="155" y="513"/>
                    <a:pt x="149" y="550"/>
                    <a:pt x="171" y="582"/>
                  </a:cubicBezTo>
                  <a:cubicBezTo>
                    <a:pt x="175" y="624"/>
                    <a:pt x="180" y="667"/>
                    <a:pt x="168" y="708"/>
                  </a:cubicBezTo>
                  <a:cubicBezTo>
                    <a:pt x="164" y="723"/>
                    <a:pt x="160" y="738"/>
                    <a:pt x="156" y="753"/>
                  </a:cubicBezTo>
                  <a:cubicBezTo>
                    <a:pt x="154" y="759"/>
                    <a:pt x="150" y="771"/>
                    <a:pt x="150" y="771"/>
                  </a:cubicBezTo>
                  <a:cubicBezTo>
                    <a:pt x="153" y="793"/>
                    <a:pt x="154" y="796"/>
                    <a:pt x="171" y="807"/>
                  </a:cubicBezTo>
                  <a:cubicBezTo>
                    <a:pt x="178" y="817"/>
                    <a:pt x="183" y="821"/>
                    <a:pt x="195" y="825"/>
                  </a:cubicBezTo>
                  <a:cubicBezTo>
                    <a:pt x="204" y="834"/>
                    <a:pt x="215" y="839"/>
                    <a:pt x="222" y="849"/>
                  </a:cubicBezTo>
                  <a:cubicBezTo>
                    <a:pt x="247" y="881"/>
                    <a:pt x="223" y="856"/>
                    <a:pt x="243" y="876"/>
                  </a:cubicBezTo>
                  <a:cubicBezTo>
                    <a:pt x="247" y="888"/>
                    <a:pt x="261" y="900"/>
                    <a:pt x="273" y="906"/>
                  </a:cubicBezTo>
                  <a:cubicBezTo>
                    <a:pt x="276" y="907"/>
                    <a:pt x="279" y="908"/>
                    <a:pt x="282" y="909"/>
                  </a:cubicBezTo>
                  <a:cubicBezTo>
                    <a:pt x="285" y="911"/>
                    <a:pt x="291" y="919"/>
                    <a:pt x="291" y="915"/>
                  </a:cubicBezTo>
                  <a:cubicBezTo>
                    <a:pt x="291" y="911"/>
                    <a:pt x="285" y="909"/>
                    <a:pt x="282" y="906"/>
                  </a:cubicBezTo>
                  <a:cubicBezTo>
                    <a:pt x="267" y="894"/>
                    <a:pt x="251" y="887"/>
                    <a:pt x="237" y="873"/>
                  </a:cubicBezTo>
                  <a:cubicBezTo>
                    <a:pt x="224" y="834"/>
                    <a:pt x="193" y="812"/>
                    <a:pt x="162" y="786"/>
                  </a:cubicBezTo>
                  <a:cubicBezTo>
                    <a:pt x="152" y="778"/>
                    <a:pt x="148" y="769"/>
                    <a:pt x="138" y="762"/>
                  </a:cubicBezTo>
                  <a:cubicBezTo>
                    <a:pt x="126" y="743"/>
                    <a:pt x="124" y="721"/>
                    <a:pt x="108" y="705"/>
                  </a:cubicBezTo>
                  <a:cubicBezTo>
                    <a:pt x="101" y="685"/>
                    <a:pt x="111" y="707"/>
                    <a:pt x="96" y="690"/>
                  </a:cubicBezTo>
                  <a:cubicBezTo>
                    <a:pt x="81" y="672"/>
                    <a:pt x="88" y="668"/>
                    <a:pt x="66" y="654"/>
                  </a:cubicBezTo>
                  <a:cubicBezTo>
                    <a:pt x="51" y="644"/>
                    <a:pt x="37" y="637"/>
                    <a:pt x="24" y="624"/>
                  </a:cubicBezTo>
                  <a:cubicBezTo>
                    <a:pt x="16" y="601"/>
                    <a:pt x="24" y="576"/>
                    <a:pt x="27" y="552"/>
                  </a:cubicBezTo>
                  <a:cubicBezTo>
                    <a:pt x="23" y="527"/>
                    <a:pt x="17" y="515"/>
                    <a:pt x="0" y="498"/>
                  </a:cubicBezTo>
                </a:path>
              </a:pathLst>
            </a:custGeom>
            <a:noFill/>
            <a:ln w="28575" cmpd="sng">
              <a:solidFill>
                <a:srgbClr val="0000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84042" name="Freeform 10"/>
            <p:cNvSpPr>
              <a:spLocks/>
            </p:cNvSpPr>
            <p:nvPr/>
          </p:nvSpPr>
          <p:spPr bwMode="auto">
            <a:xfrm>
              <a:off x="2784" y="2256"/>
              <a:ext cx="491" cy="735"/>
            </a:xfrm>
            <a:custGeom>
              <a:avLst/>
              <a:gdLst>
                <a:gd name="T0" fmla="*/ 279 w 491"/>
                <a:gd name="T1" fmla="*/ 0 h 735"/>
                <a:gd name="T2" fmla="*/ 327 w 491"/>
                <a:gd name="T3" fmla="*/ 57 h 735"/>
                <a:gd name="T4" fmla="*/ 387 w 491"/>
                <a:gd name="T5" fmla="*/ 81 h 735"/>
                <a:gd name="T6" fmla="*/ 429 w 491"/>
                <a:gd name="T7" fmla="*/ 108 h 735"/>
                <a:gd name="T8" fmla="*/ 480 w 491"/>
                <a:gd name="T9" fmla="*/ 201 h 735"/>
                <a:gd name="T10" fmla="*/ 483 w 491"/>
                <a:gd name="T11" fmla="*/ 261 h 735"/>
                <a:gd name="T12" fmla="*/ 465 w 491"/>
                <a:gd name="T13" fmla="*/ 288 h 735"/>
                <a:gd name="T14" fmla="*/ 453 w 491"/>
                <a:gd name="T15" fmla="*/ 345 h 735"/>
                <a:gd name="T16" fmla="*/ 384 w 491"/>
                <a:gd name="T17" fmla="*/ 399 h 735"/>
                <a:gd name="T18" fmla="*/ 321 w 491"/>
                <a:gd name="T19" fmla="*/ 435 h 735"/>
                <a:gd name="T20" fmla="*/ 294 w 491"/>
                <a:gd name="T21" fmla="*/ 447 h 735"/>
                <a:gd name="T22" fmla="*/ 285 w 491"/>
                <a:gd name="T23" fmla="*/ 450 h 735"/>
                <a:gd name="T24" fmla="*/ 252 w 491"/>
                <a:gd name="T25" fmla="*/ 489 h 735"/>
                <a:gd name="T26" fmla="*/ 228 w 491"/>
                <a:gd name="T27" fmla="*/ 537 h 735"/>
                <a:gd name="T28" fmla="*/ 177 w 491"/>
                <a:gd name="T29" fmla="*/ 585 h 735"/>
                <a:gd name="T30" fmla="*/ 147 w 491"/>
                <a:gd name="T31" fmla="*/ 606 h 735"/>
                <a:gd name="T32" fmla="*/ 102 w 491"/>
                <a:gd name="T33" fmla="*/ 654 h 735"/>
                <a:gd name="T34" fmla="*/ 54 w 491"/>
                <a:gd name="T35" fmla="*/ 726 h 735"/>
                <a:gd name="T36" fmla="*/ 0 w 491"/>
                <a:gd name="T37" fmla="*/ 732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91" h="735">
                  <a:moveTo>
                    <a:pt x="279" y="0"/>
                  </a:moveTo>
                  <a:cubicBezTo>
                    <a:pt x="283" y="38"/>
                    <a:pt x="293" y="46"/>
                    <a:pt x="327" y="57"/>
                  </a:cubicBezTo>
                  <a:cubicBezTo>
                    <a:pt x="345" y="75"/>
                    <a:pt x="366" y="72"/>
                    <a:pt x="387" y="81"/>
                  </a:cubicBezTo>
                  <a:cubicBezTo>
                    <a:pt x="402" y="88"/>
                    <a:pt x="416" y="98"/>
                    <a:pt x="429" y="108"/>
                  </a:cubicBezTo>
                  <a:cubicBezTo>
                    <a:pt x="440" y="142"/>
                    <a:pt x="461" y="172"/>
                    <a:pt x="480" y="201"/>
                  </a:cubicBezTo>
                  <a:cubicBezTo>
                    <a:pt x="486" y="226"/>
                    <a:pt x="491" y="233"/>
                    <a:pt x="483" y="261"/>
                  </a:cubicBezTo>
                  <a:cubicBezTo>
                    <a:pt x="480" y="271"/>
                    <a:pt x="465" y="288"/>
                    <a:pt x="465" y="288"/>
                  </a:cubicBezTo>
                  <a:cubicBezTo>
                    <a:pt x="461" y="304"/>
                    <a:pt x="465" y="333"/>
                    <a:pt x="453" y="345"/>
                  </a:cubicBezTo>
                  <a:cubicBezTo>
                    <a:pt x="435" y="363"/>
                    <a:pt x="406" y="388"/>
                    <a:pt x="384" y="399"/>
                  </a:cubicBezTo>
                  <a:cubicBezTo>
                    <a:pt x="369" y="421"/>
                    <a:pt x="341" y="421"/>
                    <a:pt x="321" y="435"/>
                  </a:cubicBezTo>
                  <a:cubicBezTo>
                    <a:pt x="307" y="445"/>
                    <a:pt x="315" y="440"/>
                    <a:pt x="294" y="447"/>
                  </a:cubicBezTo>
                  <a:cubicBezTo>
                    <a:pt x="291" y="448"/>
                    <a:pt x="285" y="450"/>
                    <a:pt x="285" y="450"/>
                  </a:cubicBezTo>
                  <a:cubicBezTo>
                    <a:pt x="272" y="463"/>
                    <a:pt x="259" y="472"/>
                    <a:pt x="252" y="489"/>
                  </a:cubicBezTo>
                  <a:cubicBezTo>
                    <a:pt x="246" y="503"/>
                    <a:pt x="241" y="528"/>
                    <a:pt x="228" y="537"/>
                  </a:cubicBezTo>
                  <a:cubicBezTo>
                    <a:pt x="209" y="550"/>
                    <a:pt x="193" y="569"/>
                    <a:pt x="177" y="585"/>
                  </a:cubicBezTo>
                  <a:cubicBezTo>
                    <a:pt x="168" y="594"/>
                    <a:pt x="156" y="597"/>
                    <a:pt x="147" y="606"/>
                  </a:cubicBezTo>
                  <a:cubicBezTo>
                    <a:pt x="142" y="622"/>
                    <a:pt x="117" y="644"/>
                    <a:pt x="102" y="654"/>
                  </a:cubicBezTo>
                  <a:cubicBezTo>
                    <a:pt x="97" y="661"/>
                    <a:pt x="60" y="721"/>
                    <a:pt x="54" y="726"/>
                  </a:cubicBezTo>
                  <a:cubicBezTo>
                    <a:pt x="42" y="735"/>
                    <a:pt x="9" y="732"/>
                    <a:pt x="0" y="732"/>
                  </a:cubicBezTo>
                </a:path>
              </a:pathLst>
            </a:custGeom>
            <a:noFill/>
            <a:ln w="28575" cmpd="sng">
              <a:solidFill>
                <a:srgbClr val="0000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84043" name="Freeform 11"/>
            <p:cNvSpPr>
              <a:spLocks/>
            </p:cNvSpPr>
            <p:nvPr/>
          </p:nvSpPr>
          <p:spPr bwMode="auto">
            <a:xfrm>
              <a:off x="3321" y="1587"/>
              <a:ext cx="930" cy="500"/>
            </a:xfrm>
            <a:custGeom>
              <a:avLst/>
              <a:gdLst>
                <a:gd name="T0" fmla="*/ 930 w 930"/>
                <a:gd name="T1" fmla="*/ 455 h 500"/>
                <a:gd name="T2" fmla="*/ 900 w 930"/>
                <a:gd name="T3" fmla="*/ 446 h 500"/>
                <a:gd name="T4" fmla="*/ 852 w 930"/>
                <a:gd name="T5" fmla="*/ 449 h 500"/>
                <a:gd name="T6" fmla="*/ 816 w 930"/>
                <a:gd name="T7" fmla="*/ 479 h 500"/>
                <a:gd name="T8" fmla="*/ 789 w 930"/>
                <a:gd name="T9" fmla="*/ 500 h 500"/>
                <a:gd name="T10" fmla="*/ 714 w 930"/>
                <a:gd name="T11" fmla="*/ 485 h 500"/>
                <a:gd name="T12" fmla="*/ 678 w 930"/>
                <a:gd name="T13" fmla="*/ 443 h 500"/>
                <a:gd name="T14" fmla="*/ 645 w 930"/>
                <a:gd name="T15" fmla="*/ 362 h 500"/>
                <a:gd name="T16" fmla="*/ 630 w 930"/>
                <a:gd name="T17" fmla="*/ 290 h 500"/>
                <a:gd name="T18" fmla="*/ 606 w 930"/>
                <a:gd name="T19" fmla="*/ 251 h 500"/>
                <a:gd name="T20" fmla="*/ 567 w 930"/>
                <a:gd name="T21" fmla="*/ 182 h 500"/>
                <a:gd name="T22" fmla="*/ 549 w 930"/>
                <a:gd name="T23" fmla="*/ 164 h 500"/>
                <a:gd name="T24" fmla="*/ 531 w 930"/>
                <a:gd name="T25" fmla="*/ 158 h 500"/>
                <a:gd name="T26" fmla="*/ 429 w 930"/>
                <a:gd name="T27" fmla="*/ 83 h 500"/>
                <a:gd name="T28" fmla="*/ 390 w 930"/>
                <a:gd name="T29" fmla="*/ 74 h 500"/>
                <a:gd name="T30" fmla="*/ 354 w 930"/>
                <a:gd name="T31" fmla="*/ 53 h 500"/>
                <a:gd name="T32" fmla="*/ 315 w 930"/>
                <a:gd name="T33" fmla="*/ 44 h 500"/>
                <a:gd name="T34" fmla="*/ 252 w 930"/>
                <a:gd name="T35" fmla="*/ 29 h 500"/>
                <a:gd name="T36" fmla="*/ 222 w 930"/>
                <a:gd name="T37" fmla="*/ 8 h 500"/>
                <a:gd name="T38" fmla="*/ 186 w 930"/>
                <a:gd name="T39" fmla="*/ 5 h 500"/>
                <a:gd name="T40" fmla="*/ 135 w 930"/>
                <a:gd name="T41" fmla="*/ 5 h 500"/>
                <a:gd name="T42" fmla="*/ 84 w 930"/>
                <a:gd name="T43" fmla="*/ 56 h 500"/>
                <a:gd name="T44" fmla="*/ 0 w 930"/>
                <a:gd name="T45" fmla="*/ 53 h 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30" h="500">
                  <a:moveTo>
                    <a:pt x="930" y="455"/>
                  </a:moveTo>
                  <a:cubicBezTo>
                    <a:pt x="920" y="452"/>
                    <a:pt x="900" y="446"/>
                    <a:pt x="900" y="446"/>
                  </a:cubicBezTo>
                  <a:cubicBezTo>
                    <a:pt x="884" y="447"/>
                    <a:pt x="868" y="446"/>
                    <a:pt x="852" y="449"/>
                  </a:cubicBezTo>
                  <a:cubicBezTo>
                    <a:pt x="839" y="451"/>
                    <a:pt x="827" y="473"/>
                    <a:pt x="816" y="479"/>
                  </a:cubicBezTo>
                  <a:cubicBezTo>
                    <a:pt x="810" y="482"/>
                    <a:pt x="797" y="498"/>
                    <a:pt x="789" y="500"/>
                  </a:cubicBezTo>
                  <a:cubicBezTo>
                    <a:pt x="765" y="499"/>
                    <a:pt x="738" y="489"/>
                    <a:pt x="714" y="485"/>
                  </a:cubicBezTo>
                  <a:cubicBezTo>
                    <a:pt x="694" y="482"/>
                    <a:pt x="686" y="457"/>
                    <a:pt x="678" y="443"/>
                  </a:cubicBezTo>
                  <a:cubicBezTo>
                    <a:pt x="661" y="413"/>
                    <a:pt x="656" y="394"/>
                    <a:pt x="645" y="362"/>
                  </a:cubicBezTo>
                  <a:cubicBezTo>
                    <a:pt x="643" y="333"/>
                    <a:pt x="654" y="306"/>
                    <a:pt x="630" y="290"/>
                  </a:cubicBezTo>
                  <a:cubicBezTo>
                    <a:pt x="622" y="278"/>
                    <a:pt x="613" y="264"/>
                    <a:pt x="606" y="251"/>
                  </a:cubicBezTo>
                  <a:cubicBezTo>
                    <a:pt x="594" y="227"/>
                    <a:pt x="590" y="197"/>
                    <a:pt x="567" y="182"/>
                  </a:cubicBezTo>
                  <a:cubicBezTo>
                    <a:pt x="561" y="173"/>
                    <a:pt x="560" y="170"/>
                    <a:pt x="549" y="164"/>
                  </a:cubicBezTo>
                  <a:cubicBezTo>
                    <a:pt x="543" y="161"/>
                    <a:pt x="531" y="158"/>
                    <a:pt x="531" y="158"/>
                  </a:cubicBezTo>
                  <a:cubicBezTo>
                    <a:pt x="514" y="141"/>
                    <a:pt x="454" y="87"/>
                    <a:pt x="429" y="83"/>
                  </a:cubicBezTo>
                  <a:cubicBezTo>
                    <a:pt x="416" y="81"/>
                    <a:pt x="403" y="76"/>
                    <a:pt x="390" y="74"/>
                  </a:cubicBezTo>
                  <a:cubicBezTo>
                    <a:pt x="374" y="71"/>
                    <a:pt x="354" y="53"/>
                    <a:pt x="354" y="53"/>
                  </a:cubicBezTo>
                  <a:cubicBezTo>
                    <a:pt x="343" y="47"/>
                    <a:pt x="327" y="47"/>
                    <a:pt x="315" y="44"/>
                  </a:cubicBezTo>
                  <a:cubicBezTo>
                    <a:pt x="297" y="32"/>
                    <a:pt x="273" y="32"/>
                    <a:pt x="252" y="29"/>
                  </a:cubicBezTo>
                  <a:cubicBezTo>
                    <a:pt x="238" y="23"/>
                    <a:pt x="233" y="12"/>
                    <a:pt x="222" y="8"/>
                  </a:cubicBezTo>
                  <a:cubicBezTo>
                    <a:pt x="211" y="4"/>
                    <a:pt x="200" y="5"/>
                    <a:pt x="186" y="5"/>
                  </a:cubicBezTo>
                  <a:cubicBezTo>
                    <a:pt x="170" y="2"/>
                    <a:pt x="135" y="5"/>
                    <a:pt x="135" y="5"/>
                  </a:cubicBezTo>
                  <a:cubicBezTo>
                    <a:pt x="119" y="0"/>
                    <a:pt x="99" y="52"/>
                    <a:pt x="84" y="56"/>
                  </a:cubicBezTo>
                  <a:cubicBezTo>
                    <a:pt x="58" y="74"/>
                    <a:pt x="16" y="52"/>
                    <a:pt x="0" y="53"/>
                  </a:cubicBezTo>
                </a:path>
              </a:pathLst>
            </a:custGeom>
            <a:noFill/>
            <a:ln w="28575" cmpd="sng">
              <a:solidFill>
                <a:srgbClr val="0000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84044" name="Freeform 12"/>
            <p:cNvSpPr>
              <a:spLocks/>
            </p:cNvSpPr>
            <p:nvPr/>
          </p:nvSpPr>
          <p:spPr bwMode="auto">
            <a:xfrm>
              <a:off x="3884" y="2276"/>
              <a:ext cx="203" cy="171"/>
            </a:xfrm>
            <a:custGeom>
              <a:avLst/>
              <a:gdLst>
                <a:gd name="T0" fmla="*/ 175 w 203"/>
                <a:gd name="T1" fmla="*/ 0 h 171"/>
                <a:gd name="T2" fmla="*/ 136 w 203"/>
                <a:gd name="T3" fmla="*/ 36 h 171"/>
                <a:gd name="T4" fmla="*/ 133 w 203"/>
                <a:gd name="T5" fmla="*/ 90 h 171"/>
                <a:gd name="T6" fmla="*/ 115 w 203"/>
                <a:gd name="T7" fmla="*/ 96 h 171"/>
                <a:gd name="T8" fmla="*/ 10 w 203"/>
                <a:gd name="T9" fmla="*/ 126 h 171"/>
                <a:gd name="T10" fmla="*/ 40 w 203"/>
                <a:gd name="T11" fmla="*/ 168 h 171"/>
                <a:gd name="T12" fmla="*/ 151 w 203"/>
                <a:gd name="T13" fmla="*/ 141 h 171"/>
                <a:gd name="T14" fmla="*/ 187 w 203"/>
                <a:gd name="T15" fmla="*/ 117 h 171"/>
                <a:gd name="T16" fmla="*/ 199 w 203"/>
                <a:gd name="T17" fmla="*/ 87 h 171"/>
                <a:gd name="T18" fmla="*/ 202 w 203"/>
                <a:gd name="T19" fmla="*/ 78 h 171"/>
                <a:gd name="T20" fmla="*/ 199 w 203"/>
                <a:gd name="T21" fmla="*/ 24 h 171"/>
                <a:gd name="T22" fmla="*/ 175 w 203"/>
                <a:gd name="T23" fmla="*/ 0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3" h="171">
                  <a:moveTo>
                    <a:pt x="175" y="0"/>
                  </a:moveTo>
                  <a:cubicBezTo>
                    <a:pt x="160" y="23"/>
                    <a:pt x="154" y="18"/>
                    <a:pt x="136" y="36"/>
                  </a:cubicBezTo>
                  <a:cubicBezTo>
                    <a:pt x="135" y="54"/>
                    <a:pt x="139" y="73"/>
                    <a:pt x="133" y="90"/>
                  </a:cubicBezTo>
                  <a:cubicBezTo>
                    <a:pt x="131" y="96"/>
                    <a:pt x="120" y="92"/>
                    <a:pt x="115" y="96"/>
                  </a:cubicBezTo>
                  <a:cubicBezTo>
                    <a:pt x="71" y="125"/>
                    <a:pt x="73" y="123"/>
                    <a:pt x="10" y="126"/>
                  </a:cubicBezTo>
                  <a:cubicBezTo>
                    <a:pt x="0" y="155"/>
                    <a:pt x="17" y="160"/>
                    <a:pt x="40" y="168"/>
                  </a:cubicBezTo>
                  <a:cubicBezTo>
                    <a:pt x="109" y="165"/>
                    <a:pt x="105" y="171"/>
                    <a:pt x="151" y="141"/>
                  </a:cubicBezTo>
                  <a:cubicBezTo>
                    <a:pt x="165" y="120"/>
                    <a:pt x="160" y="124"/>
                    <a:pt x="187" y="117"/>
                  </a:cubicBezTo>
                  <a:cubicBezTo>
                    <a:pt x="196" y="99"/>
                    <a:pt x="192" y="109"/>
                    <a:pt x="199" y="87"/>
                  </a:cubicBezTo>
                  <a:cubicBezTo>
                    <a:pt x="200" y="84"/>
                    <a:pt x="202" y="78"/>
                    <a:pt x="202" y="78"/>
                  </a:cubicBezTo>
                  <a:cubicBezTo>
                    <a:pt x="201" y="60"/>
                    <a:pt x="203" y="42"/>
                    <a:pt x="199" y="24"/>
                  </a:cubicBezTo>
                  <a:cubicBezTo>
                    <a:pt x="197" y="16"/>
                    <a:pt x="167" y="8"/>
                    <a:pt x="175" y="0"/>
                  </a:cubicBezTo>
                  <a:close/>
                </a:path>
              </a:pathLst>
            </a:custGeom>
            <a:solidFill>
              <a:srgbClr val="0000FF"/>
            </a:solidFill>
            <a:ln w="28575" cmpd="sng">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84045" name="Freeform 13"/>
            <p:cNvSpPr>
              <a:spLocks/>
            </p:cNvSpPr>
            <p:nvPr/>
          </p:nvSpPr>
          <p:spPr bwMode="auto">
            <a:xfrm>
              <a:off x="3744" y="2446"/>
              <a:ext cx="339" cy="751"/>
            </a:xfrm>
            <a:custGeom>
              <a:avLst/>
              <a:gdLst>
                <a:gd name="T0" fmla="*/ 0 w 339"/>
                <a:gd name="T1" fmla="*/ 103 h 751"/>
                <a:gd name="T2" fmla="*/ 36 w 339"/>
                <a:gd name="T3" fmla="*/ 76 h 751"/>
                <a:gd name="T4" fmla="*/ 87 w 339"/>
                <a:gd name="T5" fmla="*/ 58 h 751"/>
                <a:gd name="T6" fmla="*/ 150 w 339"/>
                <a:gd name="T7" fmla="*/ 43 h 751"/>
                <a:gd name="T8" fmla="*/ 210 w 339"/>
                <a:gd name="T9" fmla="*/ 31 h 751"/>
                <a:gd name="T10" fmla="*/ 243 w 339"/>
                <a:gd name="T11" fmla="*/ 19 h 751"/>
                <a:gd name="T12" fmla="*/ 252 w 339"/>
                <a:gd name="T13" fmla="*/ 7 h 751"/>
                <a:gd name="T14" fmla="*/ 309 w 339"/>
                <a:gd name="T15" fmla="*/ 79 h 751"/>
                <a:gd name="T16" fmla="*/ 291 w 339"/>
                <a:gd name="T17" fmla="*/ 148 h 751"/>
                <a:gd name="T18" fmla="*/ 339 w 339"/>
                <a:gd name="T19" fmla="*/ 202 h 751"/>
                <a:gd name="T20" fmla="*/ 297 w 339"/>
                <a:gd name="T21" fmla="*/ 301 h 751"/>
                <a:gd name="T22" fmla="*/ 282 w 339"/>
                <a:gd name="T23" fmla="*/ 334 h 751"/>
                <a:gd name="T24" fmla="*/ 288 w 339"/>
                <a:gd name="T25" fmla="*/ 364 h 751"/>
                <a:gd name="T26" fmla="*/ 225 w 339"/>
                <a:gd name="T27" fmla="*/ 433 h 751"/>
                <a:gd name="T28" fmla="*/ 141 w 339"/>
                <a:gd name="T29" fmla="*/ 421 h 751"/>
                <a:gd name="T30" fmla="*/ 102 w 339"/>
                <a:gd name="T31" fmla="*/ 451 h 751"/>
                <a:gd name="T32" fmla="*/ 108 w 339"/>
                <a:gd name="T33" fmla="*/ 460 h 751"/>
                <a:gd name="T34" fmla="*/ 84 w 339"/>
                <a:gd name="T35" fmla="*/ 502 h 751"/>
                <a:gd name="T36" fmla="*/ 102 w 339"/>
                <a:gd name="T37" fmla="*/ 586 h 751"/>
                <a:gd name="T38" fmla="*/ 126 w 339"/>
                <a:gd name="T39" fmla="*/ 643 h 751"/>
                <a:gd name="T40" fmla="*/ 102 w 339"/>
                <a:gd name="T41" fmla="*/ 751 h 7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9" h="751">
                  <a:moveTo>
                    <a:pt x="0" y="103"/>
                  </a:moveTo>
                  <a:cubicBezTo>
                    <a:pt x="15" y="96"/>
                    <a:pt x="22" y="85"/>
                    <a:pt x="36" y="76"/>
                  </a:cubicBezTo>
                  <a:cubicBezTo>
                    <a:pt x="45" y="70"/>
                    <a:pt x="75" y="61"/>
                    <a:pt x="87" y="58"/>
                  </a:cubicBezTo>
                  <a:cubicBezTo>
                    <a:pt x="105" y="46"/>
                    <a:pt x="129" y="45"/>
                    <a:pt x="150" y="43"/>
                  </a:cubicBezTo>
                  <a:cubicBezTo>
                    <a:pt x="169" y="37"/>
                    <a:pt x="190" y="36"/>
                    <a:pt x="210" y="31"/>
                  </a:cubicBezTo>
                  <a:cubicBezTo>
                    <a:pt x="222" y="28"/>
                    <a:pt x="231" y="22"/>
                    <a:pt x="243" y="19"/>
                  </a:cubicBezTo>
                  <a:cubicBezTo>
                    <a:pt x="248" y="3"/>
                    <a:pt x="237" y="0"/>
                    <a:pt x="252" y="7"/>
                  </a:cubicBezTo>
                  <a:cubicBezTo>
                    <a:pt x="265" y="32"/>
                    <a:pt x="302" y="51"/>
                    <a:pt x="309" y="79"/>
                  </a:cubicBezTo>
                  <a:cubicBezTo>
                    <a:pt x="319" y="100"/>
                    <a:pt x="287" y="126"/>
                    <a:pt x="291" y="148"/>
                  </a:cubicBezTo>
                  <a:cubicBezTo>
                    <a:pt x="296" y="168"/>
                    <a:pt x="338" y="177"/>
                    <a:pt x="339" y="202"/>
                  </a:cubicBezTo>
                  <a:cubicBezTo>
                    <a:pt x="334" y="236"/>
                    <a:pt x="322" y="276"/>
                    <a:pt x="297" y="301"/>
                  </a:cubicBezTo>
                  <a:cubicBezTo>
                    <a:pt x="289" y="322"/>
                    <a:pt x="283" y="324"/>
                    <a:pt x="282" y="334"/>
                  </a:cubicBezTo>
                  <a:cubicBezTo>
                    <a:pt x="281" y="344"/>
                    <a:pt x="298" y="348"/>
                    <a:pt x="288" y="364"/>
                  </a:cubicBezTo>
                  <a:cubicBezTo>
                    <a:pt x="279" y="377"/>
                    <a:pt x="249" y="424"/>
                    <a:pt x="225" y="433"/>
                  </a:cubicBezTo>
                  <a:cubicBezTo>
                    <a:pt x="201" y="442"/>
                    <a:pt x="161" y="418"/>
                    <a:pt x="141" y="421"/>
                  </a:cubicBezTo>
                  <a:cubicBezTo>
                    <a:pt x="128" y="424"/>
                    <a:pt x="108" y="438"/>
                    <a:pt x="102" y="451"/>
                  </a:cubicBezTo>
                  <a:cubicBezTo>
                    <a:pt x="99" y="457"/>
                    <a:pt x="108" y="460"/>
                    <a:pt x="108" y="460"/>
                  </a:cubicBezTo>
                  <a:cubicBezTo>
                    <a:pt x="108" y="466"/>
                    <a:pt x="85" y="454"/>
                    <a:pt x="84" y="502"/>
                  </a:cubicBezTo>
                  <a:cubicBezTo>
                    <a:pt x="83" y="523"/>
                    <a:pt x="95" y="563"/>
                    <a:pt x="102" y="586"/>
                  </a:cubicBezTo>
                  <a:cubicBezTo>
                    <a:pt x="109" y="609"/>
                    <a:pt x="126" y="616"/>
                    <a:pt x="126" y="643"/>
                  </a:cubicBezTo>
                  <a:cubicBezTo>
                    <a:pt x="126" y="670"/>
                    <a:pt x="107" y="729"/>
                    <a:pt x="102" y="751"/>
                  </a:cubicBezTo>
                </a:path>
              </a:pathLst>
            </a:custGeom>
            <a:noFill/>
            <a:ln w="28575" cmpd="sng">
              <a:solidFill>
                <a:srgbClr val="0000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84046" name="Freeform 14"/>
            <p:cNvSpPr>
              <a:spLocks/>
            </p:cNvSpPr>
            <p:nvPr/>
          </p:nvSpPr>
          <p:spPr bwMode="auto">
            <a:xfrm>
              <a:off x="4533" y="2186"/>
              <a:ext cx="178" cy="250"/>
            </a:xfrm>
            <a:custGeom>
              <a:avLst/>
              <a:gdLst>
                <a:gd name="T0" fmla="*/ 57 w 178"/>
                <a:gd name="T1" fmla="*/ 0 h 250"/>
                <a:gd name="T2" fmla="*/ 33 w 178"/>
                <a:gd name="T3" fmla="*/ 21 h 250"/>
                <a:gd name="T4" fmla="*/ 9 w 178"/>
                <a:gd name="T5" fmla="*/ 102 h 250"/>
                <a:gd name="T6" fmla="*/ 0 w 178"/>
                <a:gd name="T7" fmla="*/ 135 h 250"/>
                <a:gd name="T8" fmla="*/ 27 w 178"/>
                <a:gd name="T9" fmla="*/ 162 h 250"/>
                <a:gd name="T10" fmla="*/ 72 w 178"/>
                <a:gd name="T11" fmla="*/ 216 h 250"/>
                <a:gd name="T12" fmla="*/ 78 w 178"/>
                <a:gd name="T13" fmla="*/ 246 h 250"/>
                <a:gd name="T14" fmla="*/ 90 w 178"/>
                <a:gd name="T15" fmla="*/ 240 h 250"/>
                <a:gd name="T16" fmla="*/ 96 w 178"/>
                <a:gd name="T17" fmla="*/ 216 h 250"/>
                <a:gd name="T18" fmla="*/ 135 w 178"/>
                <a:gd name="T19" fmla="*/ 198 h 250"/>
                <a:gd name="T20" fmla="*/ 141 w 178"/>
                <a:gd name="T21" fmla="*/ 168 h 250"/>
                <a:gd name="T22" fmla="*/ 159 w 178"/>
                <a:gd name="T23" fmla="*/ 156 h 250"/>
                <a:gd name="T24" fmla="*/ 177 w 178"/>
                <a:gd name="T25" fmla="*/ 129 h 250"/>
                <a:gd name="T26" fmla="*/ 153 w 178"/>
                <a:gd name="T27" fmla="*/ 111 h 250"/>
                <a:gd name="T28" fmla="*/ 75 w 178"/>
                <a:gd name="T29" fmla="*/ 135 h 250"/>
                <a:gd name="T30" fmla="*/ 63 w 178"/>
                <a:gd name="T31" fmla="*/ 42 h 250"/>
                <a:gd name="T32" fmla="*/ 51 w 178"/>
                <a:gd name="T33" fmla="*/ 15 h 250"/>
                <a:gd name="T34" fmla="*/ 42 w 178"/>
                <a:gd name="T35" fmla="*/ 9 h 250"/>
                <a:gd name="T36" fmla="*/ 57 w 178"/>
                <a:gd name="T37" fmla="*/ 0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78" h="250">
                  <a:moveTo>
                    <a:pt x="57" y="0"/>
                  </a:moveTo>
                  <a:cubicBezTo>
                    <a:pt x="45" y="4"/>
                    <a:pt x="42" y="12"/>
                    <a:pt x="33" y="21"/>
                  </a:cubicBezTo>
                  <a:cubicBezTo>
                    <a:pt x="24" y="48"/>
                    <a:pt x="16" y="75"/>
                    <a:pt x="9" y="102"/>
                  </a:cubicBezTo>
                  <a:cubicBezTo>
                    <a:pt x="0" y="138"/>
                    <a:pt x="13" y="116"/>
                    <a:pt x="0" y="135"/>
                  </a:cubicBezTo>
                  <a:cubicBezTo>
                    <a:pt x="4" y="154"/>
                    <a:pt x="9" y="157"/>
                    <a:pt x="27" y="162"/>
                  </a:cubicBezTo>
                  <a:cubicBezTo>
                    <a:pt x="42" y="173"/>
                    <a:pt x="61" y="200"/>
                    <a:pt x="72" y="216"/>
                  </a:cubicBezTo>
                  <a:cubicBezTo>
                    <a:pt x="74" y="226"/>
                    <a:pt x="72" y="238"/>
                    <a:pt x="78" y="246"/>
                  </a:cubicBezTo>
                  <a:cubicBezTo>
                    <a:pt x="81" y="250"/>
                    <a:pt x="88" y="244"/>
                    <a:pt x="90" y="240"/>
                  </a:cubicBezTo>
                  <a:cubicBezTo>
                    <a:pt x="94" y="233"/>
                    <a:pt x="94" y="224"/>
                    <a:pt x="96" y="216"/>
                  </a:cubicBezTo>
                  <a:cubicBezTo>
                    <a:pt x="96" y="215"/>
                    <a:pt x="128" y="203"/>
                    <a:pt x="135" y="198"/>
                  </a:cubicBezTo>
                  <a:cubicBezTo>
                    <a:pt x="138" y="188"/>
                    <a:pt x="136" y="177"/>
                    <a:pt x="141" y="168"/>
                  </a:cubicBezTo>
                  <a:cubicBezTo>
                    <a:pt x="145" y="162"/>
                    <a:pt x="159" y="156"/>
                    <a:pt x="159" y="156"/>
                  </a:cubicBezTo>
                  <a:cubicBezTo>
                    <a:pt x="162" y="149"/>
                    <a:pt x="178" y="136"/>
                    <a:pt x="177" y="129"/>
                  </a:cubicBezTo>
                  <a:cubicBezTo>
                    <a:pt x="176" y="122"/>
                    <a:pt x="170" y="110"/>
                    <a:pt x="153" y="111"/>
                  </a:cubicBezTo>
                  <a:cubicBezTo>
                    <a:pt x="105" y="78"/>
                    <a:pt x="103" y="126"/>
                    <a:pt x="75" y="135"/>
                  </a:cubicBezTo>
                  <a:cubicBezTo>
                    <a:pt x="56" y="97"/>
                    <a:pt x="75" y="138"/>
                    <a:pt x="63" y="42"/>
                  </a:cubicBezTo>
                  <a:cubicBezTo>
                    <a:pt x="62" y="35"/>
                    <a:pt x="57" y="21"/>
                    <a:pt x="51" y="15"/>
                  </a:cubicBezTo>
                  <a:cubicBezTo>
                    <a:pt x="48" y="12"/>
                    <a:pt x="41" y="12"/>
                    <a:pt x="42" y="9"/>
                  </a:cubicBezTo>
                  <a:cubicBezTo>
                    <a:pt x="44" y="4"/>
                    <a:pt x="52" y="3"/>
                    <a:pt x="57" y="0"/>
                  </a:cubicBezTo>
                  <a:close/>
                </a:path>
              </a:pathLst>
            </a:custGeom>
            <a:solidFill>
              <a:srgbClr val="0000FF"/>
            </a:solidFill>
            <a:ln w="28575" cmpd="sng">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84047" name="Freeform 15"/>
            <p:cNvSpPr>
              <a:spLocks/>
            </p:cNvSpPr>
            <p:nvPr/>
          </p:nvSpPr>
          <p:spPr bwMode="auto">
            <a:xfrm>
              <a:off x="4248" y="2375"/>
              <a:ext cx="321" cy="534"/>
            </a:xfrm>
            <a:custGeom>
              <a:avLst/>
              <a:gdLst>
                <a:gd name="T0" fmla="*/ 321 w 321"/>
                <a:gd name="T1" fmla="*/ 0 h 534"/>
                <a:gd name="T2" fmla="*/ 267 w 321"/>
                <a:gd name="T3" fmla="*/ 87 h 534"/>
                <a:gd name="T4" fmla="*/ 231 w 321"/>
                <a:gd name="T5" fmla="*/ 105 h 534"/>
                <a:gd name="T6" fmla="*/ 186 w 321"/>
                <a:gd name="T7" fmla="*/ 132 h 534"/>
                <a:gd name="T8" fmla="*/ 63 w 321"/>
                <a:gd name="T9" fmla="*/ 150 h 534"/>
                <a:gd name="T10" fmla="*/ 45 w 321"/>
                <a:gd name="T11" fmla="*/ 153 h 534"/>
                <a:gd name="T12" fmla="*/ 27 w 321"/>
                <a:gd name="T13" fmla="*/ 159 h 534"/>
                <a:gd name="T14" fmla="*/ 45 w 321"/>
                <a:gd name="T15" fmla="*/ 152 h 534"/>
                <a:gd name="T16" fmla="*/ 78 w 321"/>
                <a:gd name="T17" fmla="*/ 150 h 534"/>
                <a:gd name="T18" fmla="*/ 141 w 321"/>
                <a:gd name="T19" fmla="*/ 144 h 534"/>
                <a:gd name="T20" fmla="*/ 185 w 321"/>
                <a:gd name="T21" fmla="*/ 131 h 534"/>
                <a:gd name="T22" fmla="*/ 207 w 321"/>
                <a:gd name="T23" fmla="*/ 122 h 534"/>
                <a:gd name="T24" fmla="*/ 216 w 321"/>
                <a:gd name="T25" fmla="*/ 111 h 534"/>
                <a:gd name="T26" fmla="*/ 258 w 321"/>
                <a:gd name="T27" fmla="*/ 99 h 534"/>
                <a:gd name="T28" fmla="*/ 273 w 321"/>
                <a:gd name="T29" fmla="*/ 90 h 534"/>
                <a:gd name="T30" fmla="*/ 273 w 321"/>
                <a:gd name="T31" fmla="*/ 150 h 534"/>
                <a:gd name="T32" fmla="*/ 240 w 321"/>
                <a:gd name="T33" fmla="*/ 183 h 534"/>
                <a:gd name="T34" fmla="*/ 231 w 321"/>
                <a:gd name="T35" fmla="*/ 210 h 534"/>
                <a:gd name="T36" fmla="*/ 186 w 321"/>
                <a:gd name="T37" fmla="*/ 219 h 534"/>
                <a:gd name="T38" fmla="*/ 87 w 321"/>
                <a:gd name="T39" fmla="*/ 243 h 534"/>
                <a:gd name="T40" fmla="*/ 60 w 321"/>
                <a:gd name="T41" fmla="*/ 248 h 534"/>
                <a:gd name="T42" fmla="*/ 24 w 321"/>
                <a:gd name="T43" fmla="*/ 255 h 534"/>
                <a:gd name="T44" fmla="*/ 0 w 321"/>
                <a:gd name="T45" fmla="*/ 279 h 534"/>
                <a:gd name="T46" fmla="*/ 14 w 321"/>
                <a:gd name="T47" fmla="*/ 266 h 534"/>
                <a:gd name="T48" fmla="*/ 36 w 321"/>
                <a:gd name="T49" fmla="*/ 255 h 534"/>
                <a:gd name="T50" fmla="*/ 102 w 321"/>
                <a:gd name="T51" fmla="*/ 242 h 534"/>
                <a:gd name="T52" fmla="*/ 153 w 321"/>
                <a:gd name="T53" fmla="*/ 228 h 534"/>
                <a:gd name="T54" fmla="*/ 174 w 321"/>
                <a:gd name="T55" fmla="*/ 225 h 534"/>
                <a:gd name="T56" fmla="*/ 183 w 321"/>
                <a:gd name="T57" fmla="*/ 219 h 534"/>
                <a:gd name="T58" fmla="*/ 216 w 321"/>
                <a:gd name="T59" fmla="*/ 222 h 534"/>
                <a:gd name="T60" fmla="*/ 210 w 321"/>
                <a:gd name="T61" fmla="*/ 252 h 534"/>
                <a:gd name="T62" fmla="*/ 185 w 321"/>
                <a:gd name="T63" fmla="*/ 339 h 534"/>
                <a:gd name="T64" fmla="*/ 180 w 321"/>
                <a:gd name="T65" fmla="*/ 378 h 534"/>
                <a:gd name="T66" fmla="*/ 147 w 321"/>
                <a:gd name="T67" fmla="*/ 384 h 534"/>
                <a:gd name="T68" fmla="*/ 93 w 321"/>
                <a:gd name="T69" fmla="*/ 396 h 534"/>
                <a:gd name="T70" fmla="*/ 105 w 321"/>
                <a:gd name="T71" fmla="*/ 399 h 534"/>
                <a:gd name="T72" fmla="*/ 123 w 321"/>
                <a:gd name="T73" fmla="*/ 393 h 534"/>
                <a:gd name="T74" fmla="*/ 147 w 321"/>
                <a:gd name="T75" fmla="*/ 387 h 534"/>
                <a:gd name="T76" fmla="*/ 183 w 321"/>
                <a:gd name="T77" fmla="*/ 377 h 534"/>
                <a:gd name="T78" fmla="*/ 152 w 321"/>
                <a:gd name="T79" fmla="*/ 473 h 534"/>
                <a:gd name="T80" fmla="*/ 150 w 321"/>
                <a:gd name="T81" fmla="*/ 534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21" h="534">
                  <a:moveTo>
                    <a:pt x="321" y="0"/>
                  </a:moveTo>
                  <a:cubicBezTo>
                    <a:pt x="287" y="23"/>
                    <a:pt x="293" y="61"/>
                    <a:pt x="267" y="87"/>
                  </a:cubicBezTo>
                  <a:cubicBezTo>
                    <a:pt x="261" y="105"/>
                    <a:pt x="250" y="103"/>
                    <a:pt x="231" y="105"/>
                  </a:cubicBezTo>
                  <a:cubicBezTo>
                    <a:pt x="212" y="111"/>
                    <a:pt x="204" y="126"/>
                    <a:pt x="186" y="132"/>
                  </a:cubicBezTo>
                  <a:cubicBezTo>
                    <a:pt x="148" y="146"/>
                    <a:pt x="103" y="148"/>
                    <a:pt x="63" y="150"/>
                  </a:cubicBezTo>
                  <a:cubicBezTo>
                    <a:pt x="57" y="151"/>
                    <a:pt x="51" y="152"/>
                    <a:pt x="45" y="153"/>
                  </a:cubicBezTo>
                  <a:cubicBezTo>
                    <a:pt x="39" y="155"/>
                    <a:pt x="27" y="159"/>
                    <a:pt x="27" y="159"/>
                  </a:cubicBezTo>
                  <a:cubicBezTo>
                    <a:pt x="27" y="158"/>
                    <a:pt x="36" y="153"/>
                    <a:pt x="45" y="152"/>
                  </a:cubicBezTo>
                  <a:cubicBezTo>
                    <a:pt x="54" y="151"/>
                    <a:pt x="62" y="151"/>
                    <a:pt x="78" y="150"/>
                  </a:cubicBezTo>
                  <a:cubicBezTo>
                    <a:pt x="99" y="147"/>
                    <a:pt x="120" y="146"/>
                    <a:pt x="141" y="144"/>
                  </a:cubicBezTo>
                  <a:cubicBezTo>
                    <a:pt x="155" y="139"/>
                    <a:pt x="173" y="139"/>
                    <a:pt x="185" y="131"/>
                  </a:cubicBezTo>
                  <a:cubicBezTo>
                    <a:pt x="190" y="127"/>
                    <a:pt x="202" y="126"/>
                    <a:pt x="207" y="122"/>
                  </a:cubicBezTo>
                  <a:cubicBezTo>
                    <a:pt x="212" y="120"/>
                    <a:pt x="209" y="115"/>
                    <a:pt x="216" y="111"/>
                  </a:cubicBezTo>
                  <a:cubicBezTo>
                    <a:pt x="224" y="107"/>
                    <a:pt x="248" y="103"/>
                    <a:pt x="258" y="99"/>
                  </a:cubicBezTo>
                  <a:cubicBezTo>
                    <a:pt x="268" y="95"/>
                    <a:pt x="271" y="82"/>
                    <a:pt x="273" y="90"/>
                  </a:cubicBezTo>
                  <a:cubicBezTo>
                    <a:pt x="279" y="113"/>
                    <a:pt x="281" y="116"/>
                    <a:pt x="273" y="150"/>
                  </a:cubicBezTo>
                  <a:cubicBezTo>
                    <a:pt x="272" y="153"/>
                    <a:pt x="245" y="171"/>
                    <a:pt x="240" y="183"/>
                  </a:cubicBezTo>
                  <a:cubicBezTo>
                    <a:pt x="237" y="190"/>
                    <a:pt x="232" y="210"/>
                    <a:pt x="231" y="210"/>
                  </a:cubicBezTo>
                  <a:cubicBezTo>
                    <a:pt x="215" y="213"/>
                    <a:pt x="202" y="217"/>
                    <a:pt x="186" y="219"/>
                  </a:cubicBezTo>
                  <a:cubicBezTo>
                    <a:pt x="152" y="230"/>
                    <a:pt x="122" y="239"/>
                    <a:pt x="87" y="243"/>
                  </a:cubicBezTo>
                  <a:cubicBezTo>
                    <a:pt x="66" y="248"/>
                    <a:pt x="70" y="246"/>
                    <a:pt x="60" y="248"/>
                  </a:cubicBezTo>
                  <a:cubicBezTo>
                    <a:pt x="50" y="250"/>
                    <a:pt x="34" y="250"/>
                    <a:pt x="24" y="255"/>
                  </a:cubicBezTo>
                  <a:cubicBezTo>
                    <a:pt x="14" y="262"/>
                    <a:pt x="7" y="269"/>
                    <a:pt x="0" y="279"/>
                  </a:cubicBezTo>
                  <a:cubicBezTo>
                    <a:pt x="0" y="280"/>
                    <a:pt x="8" y="270"/>
                    <a:pt x="14" y="266"/>
                  </a:cubicBezTo>
                  <a:cubicBezTo>
                    <a:pt x="20" y="262"/>
                    <a:pt x="21" y="259"/>
                    <a:pt x="36" y="255"/>
                  </a:cubicBezTo>
                  <a:cubicBezTo>
                    <a:pt x="49" y="242"/>
                    <a:pt x="83" y="243"/>
                    <a:pt x="102" y="242"/>
                  </a:cubicBezTo>
                  <a:cubicBezTo>
                    <a:pt x="121" y="236"/>
                    <a:pt x="135" y="240"/>
                    <a:pt x="153" y="228"/>
                  </a:cubicBezTo>
                  <a:cubicBezTo>
                    <a:pt x="159" y="224"/>
                    <a:pt x="168" y="229"/>
                    <a:pt x="174" y="225"/>
                  </a:cubicBezTo>
                  <a:cubicBezTo>
                    <a:pt x="177" y="223"/>
                    <a:pt x="183" y="219"/>
                    <a:pt x="183" y="219"/>
                  </a:cubicBezTo>
                  <a:cubicBezTo>
                    <a:pt x="194" y="220"/>
                    <a:pt x="207" y="216"/>
                    <a:pt x="216" y="222"/>
                  </a:cubicBezTo>
                  <a:cubicBezTo>
                    <a:pt x="217" y="222"/>
                    <a:pt x="212" y="249"/>
                    <a:pt x="210" y="252"/>
                  </a:cubicBezTo>
                  <a:cubicBezTo>
                    <a:pt x="195" y="282"/>
                    <a:pt x="193" y="306"/>
                    <a:pt x="185" y="339"/>
                  </a:cubicBezTo>
                  <a:cubicBezTo>
                    <a:pt x="184" y="350"/>
                    <a:pt x="183" y="367"/>
                    <a:pt x="180" y="378"/>
                  </a:cubicBezTo>
                  <a:cubicBezTo>
                    <a:pt x="179" y="382"/>
                    <a:pt x="150" y="383"/>
                    <a:pt x="147" y="384"/>
                  </a:cubicBezTo>
                  <a:cubicBezTo>
                    <a:pt x="126" y="389"/>
                    <a:pt x="118" y="394"/>
                    <a:pt x="93" y="396"/>
                  </a:cubicBezTo>
                  <a:cubicBezTo>
                    <a:pt x="32" y="409"/>
                    <a:pt x="90" y="401"/>
                    <a:pt x="105" y="399"/>
                  </a:cubicBezTo>
                  <a:cubicBezTo>
                    <a:pt x="111" y="397"/>
                    <a:pt x="117" y="395"/>
                    <a:pt x="123" y="393"/>
                  </a:cubicBezTo>
                  <a:cubicBezTo>
                    <a:pt x="131" y="390"/>
                    <a:pt x="147" y="387"/>
                    <a:pt x="147" y="387"/>
                  </a:cubicBezTo>
                  <a:cubicBezTo>
                    <a:pt x="153" y="388"/>
                    <a:pt x="181" y="371"/>
                    <a:pt x="183" y="377"/>
                  </a:cubicBezTo>
                  <a:cubicBezTo>
                    <a:pt x="191" y="397"/>
                    <a:pt x="164" y="393"/>
                    <a:pt x="152" y="473"/>
                  </a:cubicBezTo>
                  <a:cubicBezTo>
                    <a:pt x="154" y="493"/>
                    <a:pt x="150" y="514"/>
                    <a:pt x="150" y="534"/>
                  </a:cubicBezTo>
                </a:path>
              </a:pathLst>
            </a:custGeom>
            <a:noFill/>
            <a:ln w="28575" cmpd="sng">
              <a:solidFill>
                <a:srgbClr val="0000FF"/>
              </a:solidFill>
              <a:round/>
              <a:headEnd/>
              <a:tailEnd/>
            </a:ln>
            <a:effectLst/>
            <a:extLst>
              <a:ext uri="{909E8E84-426E-40DD-AFC4-6F175D3DCCD1}">
                <a14:hiddenFill xmlns:a14="http://schemas.microsoft.com/office/drawing/2010/main">
                  <a:solidFill>
                    <a:srgbClr val="0000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684048" name="Text Box 16"/>
          <p:cNvSpPr txBox="1">
            <a:spLocks noChangeArrowheads="1"/>
          </p:cNvSpPr>
          <p:nvPr/>
        </p:nvSpPr>
        <p:spPr bwMode="auto">
          <a:xfrm>
            <a:off x="3733800" y="533400"/>
            <a:ext cx="4876800" cy="641350"/>
          </a:xfrm>
          <a:prstGeom prst="rect">
            <a:avLst/>
          </a:prstGeom>
          <a:noFill/>
          <a:ln>
            <a:noFill/>
          </a:ln>
          <a:effectLst>
            <a:outerShdw dist="63500" dir="2212194" algn="ctr" rotWithShape="0">
              <a:srgbClr val="1B1B1B">
                <a:alpha val="5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Lst>
        </p:spPr>
        <p:txBody>
          <a:bodyPr>
            <a:spAutoFit/>
          </a:bodyPr>
          <a:lstStyle/>
          <a:p>
            <a:pPr>
              <a:spcBef>
                <a:spcPct val="50000"/>
              </a:spcBef>
            </a:pPr>
            <a:r>
              <a:rPr kumimoji="1" lang="zh-CN" altLang="en-US" sz="3600" i="1">
                <a:effectLst>
                  <a:outerShdw blurRad="38100" dist="38100" dir="2700000" algn="tl">
                    <a:srgbClr val="C0C0C0"/>
                  </a:outerShdw>
                </a:effectLst>
                <a:latin typeface="Times New Roman" panose="02020603050405020304" pitchFamily="18" charset="0"/>
                <a:ea typeface="隶书" panose="02010509060101010101" pitchFamily="49" charset="-122"/>
              </a:rPr>
              <a:t>长江源头和注入的海洋</a:t>
            </a:r>
          </a:p>
        </p:txBody>
      </p:sp>
      <p:sp>
        <p:nvSpPr>
          <p:cNvPr id="684049" name="Text Box 17"/>
          <p:cNvSpPr txBox="1">
            <a:spLocks noChangeArrowheads="1"/>
          </p:cNvSpPr>
          <p:nvPr/>
        </p:nvSpPr>
        <p:spPr bwMode="auto">
          <a:xfrm>
            <a:off x="9907986" y="4267200"/>
            <a:ext cx="615553" cy="1036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spAutoFit/>
          </a:bodyPr>
          <a:lstStyle/>
          <a:p>
            <a:r>
              <a:rPr kumimoji="1" lang="zh-CN" altLang="en-US" sz="2800" b="1">
                <a:solidFill>
                  <a:srgbClr val="FF3300"/>
                </a:solidFill>
                <a:latin typeface="黑体" panose="02010609060101010101" pitchFamily="49" charset="-122"/>
                <a:ea typeface="黑体" panose="02010609060101010101" pitchFamily="49" charset="-122"/>
              </a:rPr>
              <a:t>东 海</a:t>
            </a:r>
          </a:p>
        </p:txBody>
      </p:sp>
      <p:sp>
        <p:nvSpPr>
          <p:cNvPr id="684050" name="Freeform 18"/>
          <p:cNvSpPr>
            <a:spLocks/>
          </p:cNvSpPr>
          <p:nvPr/>
        </p:nvSpPr>
        <p:spPr bwMode="auto">
          <a:xfrm>
            <a:off x="9979026" y="5426075"/>
            <a:ext cx="346075" cy="376238"/>
          </a:xfrm>
          <a:custGeom>
            <a:avLst/>
            <a:gdLst>
              <a:gd name="T0" fmla="*/ 0 w 218"/>
              <a:gd name="T1" fmla="*/ 228 h 237"/>
              <a:gd name="T2" fmla="*/ 30 w 218"/>
              <a:gd name="T3" fmla="*/ 132 h 237"/>
              <a:gd name="T4" fmla="*/ 81 w 218"/>
              <a:gd name="T5" fmla="*/ 60 h 237"/>
              <a:gd name="T6" fmla="*/ 117 w 218"/>
              <a:gd name="T7" fmla="*/ 24 h 237"/>
              <a:gd name="T8" fmla="*/ 144 w 218"/>
              <a:gd name="T9" fmla="*/ 0 h 237"/>
              <a:gd name="T10" fmla="*/ 174 w 218"/>
              <a:gd name="T11" fmla="*/ 18 h 237"/>
              <a:gd name="T12" fmla="*/ 216 w 218"/>
              <a:gd name="T13" fmla="*/ 27 h 237"/>
              <a:gd name="T14" fmla="*/ 216 w 218"/>
              <a:gd name="T15" fmla="*/ 237 h 237"/>
              <a:gd name="T16" fmla="*/ 24 w 218"/>
              <a:gd name="T17" fmla="*/ 237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37">
                <a:moveTo>
                  <a:pt x="0" y="228"/>
                </a:moveTo>
                <a:cubicBezTo>
                  <a:pt x="8" y="196"/>
                  <a:pt x="15" y="162"/>
                  <a:pt x="30" y="132"/>
                </a:cubicBezTo>
                <a:cubicBezTo>
                  <a:pt x="41" y="110"/>
                  <a:pt x="67" y="79"/>
                  <a:pt x="81" y="60"/>
                </a:cubicBezTo>
                <a:cubicBezTo>
                  <a:pt x="92" y="46"/>
                  <a:pt x="99" y="30"/>
                  <a:pt x="117" y="24"/>
                </a:cubicBezTo>
                <a:cubicBezTo>
                  <a:pt x="128" y="16"/>
                  <a:pt x="133" y="7"/>
                  <a:pt x="144" y="0"/>
                </a:cubicBezTo>
                <a:cubicBezTo>
                  <a:pt x="168" y="5"/>
                  <a:pt x="156" y="16"/>
                  <a:pt x="174" y="18"/>
                </a:cubicBezTo>
                <a:cubicBezTo>
                  <a:pt x="218" y="23"/>
                  <a:pt x="216" y="7"/>
                  <a:pt x="216" y="27"/>
                </a:cubicBezTo>
                <a:lnTo>
                  <a:pt x="216" y="237"/>
                </a:lnTo>
                <a:lnTo>
                  <a:pt x="24" y="237"/>
                </a:lnTo>
              </a:path>
            </a:pathLst>
          </a:custGeom>
          <a:solidFill>
            <a:schemeClr val="tx1"/>
          </a:solidFill>
          <a:ln w="9525">
            <a:solidFill>
              <a:schemeClr val="folHlink"/>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344536760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68403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8" presetClass="entr" presetSubtype="6" fill="hold" nodeType="clickEffect">
                                  <p:stCondLst>
                                    <p:cond delay="0"/>
                                  </p:stCondLst>
                                  <p:childTnLst>
                                    <p:set>
                                      <p:cBhvr>
                                        <p:cTn id="10" dur="1" fill="hold">
                                          <p:stCondLst>
                                            <p:cond delay="0"/>
                                          </p:stCondLst>
                                        </p:cTn>
                                        <p:tgtEl>
                                          <p:spTgt spid="684039"/>
                                        </p:tgtEl>
                                        <p:attrNameLst>
                                          <p:attrName>style.visibility</p:attrName>
                                        </p:attrNameLst>
                                      </p:cBhvr>
                                      <p:to>
                                        <p:strVal val="visible"/>
                                      </p:to>
                                    </p:set>
                                    <p:animEffect transition="in" filter="strips(downRight)">
                                      <p:cBhvr>
                                        <p:cTn id="11" dur="500"/>
                                        <p:tgtEl>
                                          <p:spTgt spid="684039"/>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1" presetClass="entr" presetSubtype="0" fill="hold" grpId="0" nodeType="clickEffect">
                                  <p:stCondLst>
                                    <p:cond delay="0"/>
                                  </p:stCondLst>
                                  <p:childTnLst>
                                    <p:set>
                                      <p:cBhvr>
                                        <p:cTn id="15" dur="1" fill="hold">
                                          <p:stCondLst>
                                            <p:cond delay="499"/>
                                          </p:stCondLst>
                                        </p:cTn>
                                        <p:tgtEl>
                                          <p:spTgt spid="6840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4049" grpId="0" autoUpdateAnimBg="0"/>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4514" name="Picture 2" descr="各拉丹东雪山"/>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a:xfrm>
            <a:off x="1558925" y="-26988"/>
            <a:ext cx="4681538" cy="46085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4515" name="Picture 3" descr="沱沱河"/>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6240464" y="-26988"/>
            <a:ext cx="4435475" cy="46085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4516" name="Rectangle 4"/>
          <p:cNvSpPr>
            <a:spLocks noChangeArrowheads="1"/>
          </p:cNvSpPr>
          <p:nvPr/>
        </p:nvSpPr>
        <p:spPr bwMode="auto">
          <a:xfrm>
            <a:off x="5735639" y="3644901"/>
            <a:ext cx="5292725" cy="823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spAutoFit/>
          </a:bodyPr>
          <a:lstStyle>
            <a:lvl1pPr algn="ctr">
              <a:defRPr sz="4400">
                <a:solidFill>
                  <a:schemeClr val="tx2"/>
                </a:solidFill>
                <a:latin typeface="Arial" panose="020B0604020202020204" pitchFamily="34" charset="0"/>
                <a:ea typeface="宋体" panose="02010600030101010101" pitchFamily="2" charset="-122"/>
              </a:defRPr>
            </a:lvl1pPr>
            <a:lvl2pPr algn="ctr">
              <a:defRPr sz="4400">
                <a:solidFill>
                  <a:schemeClr val="tx2"/>
                </a:solidFill>
                <a:latin typeface="Arial" panose="020B0604020202020204" pitchFamily="34" charset="0"/>
                <a:ea typeface="宋体" panose="02010600030101010101" pitchFamily="2" charset="-122"/>
              </a:defRPr>
            </a:lvl2pPr>
            <a:lvl3pPr algn="ctr">
              <a:defRPr sz="4400">
                <a:solidFill>
                  <a:schemeClr val="tx2"/>
                </a:solidFill>
                <a:latin typeface="Arial" panose="020B0604020202020204" pitchFamily="34" charset="0"/>
                <a:ea typeface="宋体" panose="02010600030101010101" pitchFamily="2" charset="-122"/>
              </a:defRPr>
            </a:lvl3pPr>
            <a:lvl4pPr algn="ctr">
              <a:defRPr sz="4400">
                <a:solidFill>
                  <a:schemeClr val="tx2"/>
                </a:solidFill>
                <a:latin typeface="Arial" panose="020B0604020202020204" pitchFamily="34" charset="0"/>
                <a:ea typeface="宋体" panose="02010600030101010101" pitchFamily="2" charset="-122"/>
              </a:defRPr>
            </a:lvl4pPr>
            <a:lvl5pPr algn="ctr">
              <a:defRPr sz="4400">
                <a:solidFill>
                  <a:schemeClr val="tx2"/>
                </a:solidFill>
                <a:latin typeface="Arial" panose="020B0604020202020204" pitchFamily="34" charset="0"/>
                <a:ea typeface="宋体" panose="02010600030101010101" pitchFamily="2" charset="-122"/>
              </a:defRPr>
            </a:lvl5pPr>
            <a:lvl6pPr marL="457200" algn="ctr"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r>
              <a:rPr lang="zh-CN" altLang="en-US" sz="4800">
                <a:solidFill>
                  <a:srgbClr val="FF0000"/>
                </a:solidFill>
                <a:ea typeface="华文隶书" panose="02010800040101010101" pitchFamily="2" charset="-122"/>
              </a:rPr>
              <a:t>长江源头：沱沱河</a:t>
            </a:r>
          </a:p>
        </p:txBody>
      </p:sp>
      <p:pic>
        <p:nvPicPr>
          <p:cNvPr id="704517" name="Picture 5" descr="zj-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58925" y="4581526"/>
            <a:ext cx="9074150" cy="2327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04518" name="Text Box 6"/>
          <p:cNvSpPr txBox="1">
            <a:spLocks noChangeArrowheads="1"/>
          </p:cNvSpPr>
          <p:nvPr/>
        </p:nvSpPr>
        <p:spPr bwMode="auto">
          <a:xfrm>
            <a:off x="1919288" y="3644901"/>
            <a:ext cx="3841750" cy="823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4800">
                <a:solidFill>
                  <a:srgbClr val="FF0000"/>
                </a:solidFill>
                <a:latin typeface="Times New Roman" panose="02020603050405020304" pitchFamily="18" charset="0"/>
                <a:ea typeface="华文隶书" panose="02010800040101010101" pitchFamily="2" charset="-122"/>
              </a:rPr>
              <a:t>各拉丹东雪山</a:t>
            </a:r>
          </a:p>
        </p:txBody>
      </p:sp>
      <p:sp>
        <p:nvSpPr>
          <p:cNvPr id="704519" name="Text Box 7"/>
          <p:cNvSpPr txBox="1">
            <a:spLocks noChangeArrowheads="1"/>
          </p:cNvSpPr>
          <p:nvPr/>
        </p:nvSpPr>
        <p:spPr bwMode="auto">
          <a:xfrm>
            <a:off x="4727575" y="6092826"/>
            <a:ext cx="2012950" cy="823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4800" b="1">
                <a:solidFill>
                  <a:srgbClr val="FF0000"/>
                </a:solidFill>
                <a:latin typeface="Times New Roman" panose="02020603050405020304" pitchFamily="18" charset="0"/>
                <a:ea typeface="华文隶书" panose="02010800040101010101" pitchFamily="2" charset="-122"/>
              </a:rPr>
              <a:t>沱沱河</a:t>
            </a:r>
          </a:p>
        </p:txBody>
      </p:sp>
      <p:sp>
        <p:nvSpPr>
          <p:cNvPr id="704520" name="Rectangle 8"/>
          <p:cNvSpPr>
            <a:spLocks noChangeArrowheads="1"/>
          </p:cNvSpPr>
          <p:nvPr/>
        </p:nvSpPr>
        <p:spPr bwMode="auto">
          <a:xfrm>
            <a:off x="5735639" y="3644901"/>
            <a:ext cx="5292725" cy="823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spAutoFit/>
          </a:bodyPr>
          <a:lstStyle>
            <a:lvl1pPr algn="ctr">
              <a:defRPr sz="4400">
                <a:solidFill>
                  <a:schemeClr val="tx2"/>
                </a:solidFill>
                <a:latin typeface="Arial" panose="020B0604020202020204" pitchFamily="34" charset="0"/>
                <a:ea typeface="宋体" panose="02010600030101010101" pitchFamily="2" charset="-122"/>
              </a:defRPr>
            </a:lvl1pPr>
            <a:lvl2pPr algn="ctr">
              <a:defRPr sz="4400">
                <a:solidFill>
                  <a:schemeClr val="tx2"/>
                </a:solidFill>
                <a:latin typeface="Arial" panose="020B0604020202020204" pitchFamily="34" charset="0"/>
                <a:ea typeface="宋体" panose="02010600030101010101" pitchFamily="2" charset="-122"/>
              </a:defRPr>
            </a:lvl2pPr>
            <a:lvl3pPr algn="ctr">
              <a:defRPr sz="4400">
                <a:solidFill>
                  <a:schemeClr val="tx2"/>
                </a:solidFill>
                <a:latin typeface="Arial" panose="020B0604020202020204" pitchFamily="34" charset="0"/>
                <a:ea typeface="宋体" panose="02010600030101010101" pitchFamily="2" charset="-122"/>
              </a:defRPr>
            </a:lvl3pPr>
            <a:lvl4pPr algn="ctr">
              <a:defRPr sz="4400">
                <a:solidFill>
                  <a:schemeClr val="tx2"/>
                </a:solidFill>
                <a:latin typeface="Arial" panose="020B0604020202020204" pitchFamily="34" charset="0"/>
                <a:ea typeface="宋体" panose="02010600030101010101" pitchFamily="2" charset="-122"/>
              </a:defRPr>
            </a:lvl4pPr>
            <a:lvl5pPr algn="ctr">
              <a:defRPr sz="4400">
                <a:solidFill>
                  <a:schemeClr val="tx2"/>
                </a:solidFill>
                <a:latin typeface="Arial" panose="020B0604020202020204" pitchFamily="34" charset="0"/>
                <a:ea typeface="宋体" panose="02010600030101010101" pitchFamily="2" charset="-122"/>
              </a:defRPr>
            </a:lvl5pPr>
            <a:lvl6pPr marL="457200" algn="ctr"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r>
              <a:rPr lang="zh-CN" altLang="en-US" sz="4800" b="1">
                <a:solidFill>
                  <a:srgbClr val="FF0000"/>
                </a:solidFill>
                <a:ea typeface="华文隶书" panose="02010800040101010101" pitchFamily="2" charset="-122"/>
              </a:rPr>
              <a:t>长江源头：沱沱河</a:t>
            </a:r>
          </a:p>
        </p:txBody>
      </p:sp>
      <p:sp>
        <p:nvSpPr>
          <p:cNvPr id="704521" name="Text Box 9"/>
          <p:cNvSpPr txBox="1">
            <a:spLocks noChangeArrowheads="1"/>
          </p:cNvSpPr>
          <p:nvPr/>
        </p:nvSpPr>
        <p:spPr bwMode="auto">
          <a:xfrm>
            <a:off x="1919288" y="3644901"/>
            <a:ext cx="3841750" cy="823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4800" b="1">
                <a:solidFill>
                  <a:srgbClr val="FF0000"/>
                </a:solidFill>
                <a:latin typeface="Times New Roman" panose="02020603050405020304" pitchFamily="18" charset="0"/>
                <a:ea typeface="华文隶书" panose="02010800040101010101" pitchFamily="2" charset="-122"/>
              </a:rPr>
              <a:t>各拉丹东雪山</a:t>
            </a:r>
          </a:p>
        </p:txBody>
      </p:sp>
    </p:spTree>
    <p:extLst>
      <p:ext uri="{BB962C8B-B14F-4D97-AF65-F5344CB8AC3E}">
        <p14:creationId xmlns:p14="http://schemas.microsoft.com/office/powerpoint/2010/main" val="3112711399"/>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6562" name="Picture 2" descr="20442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3429000"/>
            <a:ext cx="4572000" cy="3429000"/>
          </a:xfrm>
          <a:prstGeom prst="rect">
            <a:avLst/>
          </a:prstGeom>
          <a:noFill/>
          <a:extLst>
            <a:ext uri="{909E8E84-426E-40DD-AFC4-6F175D3DCCD1}">
              <a14:hiddenFill xmlns:a14="http://schemas.microsoft.com/office/drawing/2010/main">
                <a:solidFill>
                  <a:srgbClr val="FFFFFF"/>
                </a:solidFill>
              </a14:hiddenFill>
            </a:ext>
          </a:extLst>
        </p:spPr>
      </p:pic>
      <p:pic>
        <p:nvPicPr>
          <p:cNvPr id="706563" name="Picture 3" descr="复件 长江入海口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0"/>
            <a:ext cx="5145088" cy="6858000"/>
          </a:xfrm>
          <a:prstGeom prst="rect">
            <a:avLst/>
          </a:prstGeom>
          <a:noFill/>
          <a:extLst>
            <a:ext uri="{909E8E84-426E-40DD-AFC4-6F175D3DCCD1}">
              <a14:hiddenFill xmlns:a14="http://schemas.microsoft.com/office/drawing/2010/main">
                <a:solidFill>
                  <a:srgbClr val="FFFFFF"/>
                </a:solidFill>
              </a14:hiddenFill>
            </a:ext>
          </a:extLst>
        </p:spPr>
      </p:pic>
      <p:pic>
        <p:nvPicPr>
          <p:cNvPr id="706564" name="Picture 4" descr="长江三角洲卫星照片"/>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72264" y="1"/>
            <a:ext cx="3995737" cy="3427413"/>
          </a:xfrm>
          <a:prstGeom prst="rect">
            <a:avLst/>
          </a:prstGeom>
          <a:noFill/>
          <a:extLst>
            <a:ext uri="{909E8E84-426E-40DD-AFC4-6F175D3DCCD1}">
              <a14:hiddenFill xmlns:a14="http://schemas.microsoft.com/office/drawing/2010/main">
                <a:solidFill>
                  <a:srgbClr val="FFFFFF"/>
                </a:solidFill>
              </a14:hiddenFill>
            </a:ext>
          </a:extLst>
        </p:spPr>
      </p:pic>
      <p:sp>
        <p:nvSpPr>
          <p:cNvPr id="706565" name="Rectangle 5"/>
          <p:cNvSpPr>
            <a:spLocks noChangeArrowheads="1"/>
          </p:cNvSpPr>
          <p:nvPr/>
        </p:nvSpPr>
        <p:spPr bwMode="auto">
          <a:xfrm>
            <a:off x="1781175" y="104776"/>
            <a:ext cx="2732088"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4000" b="1">
                <a:solidFill>
                  <a:schemeClr val="bg1"/>
                </a:solidFill>
                <a:ea typeface="隶书" panose="02010509060101010101" pitchFamily="49" charset="-122"/>
              </a:rPr>
              <a:t>长江入海口</a:t>
            </a:r>
          </a:p>
        </p:txBody>
      </p:sp>
      <p:sp>
        <p:nvSpPr>
          <p:cNvPr id="706566" name="Text Box 6"/>
          <p:cNvSpPr txBox="1">
            <a:spLocks noChangeArrowheads="1"/>
          </p:cNvSpPr>
          <p:nvPr/>
        </p:nvSpPr>
        <p:spPr bwMode="auto">
          <a:xfrm>
            <a:off x="5326301" y="2819401"/>
            <a:ext cx="861774" cy="12400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spAutoFit/>
          </a:bodyPr>
          <a:lstStyle/>
          <a:p>
            <a:r>
              <a:rPr kumimoji="1" lang="zh-CN" altLang="en-US" sz="4400" b="1">
                <a:solidFill>
                  <a:schemeClr val="bg1"/>
                </a:solidFill>
                <a:latin typeface="Times New Roman" panose="02020603050405020304" pitchFamily="18" charset="0"/>
                <a:ea typeface="华文新魏" panose="02010800040101010101" pitchFamily="2" charset="-122"/>
              </a:rPr>
              <a:t>东海</a:t>
            </a:r>
          </a:p>
        </p:txBody>
      </p:sp>
      <p:pic>
        <p:nvPicPr>
          <p:cNvPr id="706568" name="Picture 8" descr="blue_velvet_077">
            <a:hlinkClick r:id="rId5" action="ppaction://hlinksldjump"/>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058400" y="6248400"/>
            <a:ext cx="60960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775449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706566"/>
                                        </p:tgtEl>
                                        <p:attrNameLst>
                                          <p:attrName>style.visibility</p:attrName>
                                        </p:attrNameLst>
                                      </p:cBhvr>
                                      <p:to>
                                        <p:strVal val="visible"/>
                                      </p:to>
                                    </p:set>
                                    <p:animEffect transition="in" filter="fade">
                                      <p:cBhvr>
                                        <p:cTn id="7" dur="1000"/>
                                        <p:tgtEl>
                                          <p:spTgt spid="706566"/>
                                        </p:tgtEl>
                                      </p:cBhvr>
                                    </p:animEffect>
                                    <p:anim calcmode="lin" valueType="num">
                                      <p:cBhvr>
                                        <p:cTn id="8" dur="1000" fill="hold"/>
                                        <p:tgtEl>
                                          <p:spTgt spid="706566"/>
                                        </p:tgtEl>
                                        <p:attrNameLst>
                                          <p:attrName>ppt_x</p:attrName>
                                        </p:attrNameLst>
                                      </p:cBhvr>
                                      <p:tavLst>
                                        <p:tav tm="0">
                                          <p:val>
                                            <p:strVal val="#ppt_x"/>
                                          </p:val>
                                        </p:tav>
                                        <p:tav tm="100000">
                                          <p:val>
                                            <p:strVal val="#ppt_x"/>
                                          </p:val>
                                        </p:tav>
                                      </p:tavLst>
                                    </p:anim>
                                    <p:anim calcmode="lin" valueType="num">
                                      <p:cBhvr>
                                        <p:cTn id="9" dur="1000" fill="hold"/>
                                        <p:tgtEl>
                                          <p:spTgt spid="70656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6566" grpId="0"/>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6082" name="Picture 2" descr="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1200" y="1905001"/>
            <a:ext cx="8382000" cy="3903663"/>
          </a:xfrm>
          <a:prstGeom prst="rect">
            <a:avLst/>
          </a:prstGeom>
          <a:noFill/>
          <a:extLst>
            <a:ext uri="{909E8E84-426E-40DD-AFC4-6F175D3DCCD1}">
              <a14:hiddenFill xmlns:a14="http://schemas.microsoft.com/office/drawing/2010/main">
                <a:solidFill>
                  <a:srgbClr val="FFFFFF"/>
                </a:solidFill>
              </a14:hiddenFill>
            </a:ext>
          </a:extLst>
        </p:spPr>
      </p:pic>
      <p:grpSp>
        <p:nvGrpSpPr>
          <p:cNvPr id="686083" name="Group 3"/>
          <p:cNvGrpSpPr>
            <a:grpSpLocks/>
          </p:cNvGrpSpPr>
          <p:nvPr/>
        </p:nvGrpSpPr>
        <p:grpSpPr bwMode="auto">
          <a:xfrm>
            <a:off x="8237538" y="2451101"/>
            <a:ext cx="1331912" cy="1698625"/>
            <a:chOff x="4303" y="1200"/>
            <a:chExt cx="839" cy="1074"/>
          </a:xfrm>
        </p:grpSpPr>
        <p:sp>
          <p:nvSpPr>
            <p:cNvPr id="686084" name="Freeform 4"/>
            <p:cNvSpPr>
              <a:spLocks/>
            </p:cNvSpPr>
            <p:nvPr/>
          </p:nvSpPr>
          <p:spPr bwMode="auto">
            <a:xfrm>
              <a:off x="4303" y="1200"/>
              <a:ext cx="839" cy="1074"/>
            </a:xfrm>
            <a:custGeom>
              <a:avLst/>
              <a:gdLst>
                <a:gd name="T0" fmla="*/ 175 w 839"/>
                <a:gd name="T1" fmla="*/ 610 h 1074"/>
                <a:gd name="T2" fmla="*/ 189 w 839"/>
                <a:gd name="T3" fmla="*/ 516 h 1074"/>
                <a:gd name="T4" fmla="*/ 65 w 839"/>
                <a:gd name="T5" fmla="*/ 428 h 1074"/>
                <a:gd name="T6" fmla="*/ 5 w 839"/>
                <a:gd name="T7" fmla="*/ 362 h 1074"/>
                <a:gd name="T8" fmla="*/ 62 w 839"/>
                <a:gd name="T9" fmla="*/ 336 h 1074"/>
                <a:gd name="T10" fmla="*/ 83 w 839"/>
                <a:gd name="T11" fmla="*/ 252 h 1074"/>
                <a:gd name="T12" fmla="*/ 121 w 839"/>
                <a:gd name="T13" fmla="*/ 178 h 1074"/>
                <a:gd name="T14" fmla="*/ 223 w 839"/>
                <a:gd name="T15" fmla="*/ 195 h 1074"/>
                <a:gd name="T16" fmla="*/ 301 w 839"/>
                <a:gd name="T17" fmla="*/ 136 h 1074"/>
                <a:gd name="T18" fmla="*/ 284 w 839"/>
                <a:gd name="T19" fmla="*/ 98 h 1074"/>
                <a:gd name="T20" fmla="*/ 229 w 839"/>
                <a:gd name="T21" fmla="*/ 58 h 1074"/>
                <a:gd name="T22" fmla="*/ 201 w 839"/>
                <a:gd name="T23" fmla="*/ 18 h 1074"/>
                <a:gd name="T24" fmla="*/ 233 w 839"/>
                <a:gd name="T25" fmla="*/ 9 h 1074"/>
                <a:gd name="T26" fmla="*/ 295 w 839"/>
                <a:gd name="T27" fmla="*/ 30 h 1074"/>
                <a:gd name="T28" fmla="*/ 341 w 839"/>
                <a:gd name="T29" fmla="*/ 65 h 1074"/>
                <a:gd name="T30" fmla="*/ 397 w 839"/>
                <a:gd name="T31" fmla="*/ 122 h 1074"/>
                <a:gd name="T32" fmla="*/ 512 w 839"/>
                <a:gd name="T33" fmla="*/ 165 h 1074"/>
                <a:gd name="T34" fmla="*/ 553 w 839"/>
                <a:gd name="T35" fmla="*/ 210 h 1074"/>
                <a:gd name="T36" fmla="*/ 547 w 839"/>
                <a:gd name="T37" fmla="*/ 260 h 1074"/>
                <a:gd name="T38" fmla="*/ 620 w 839"/>
                <a:gd name="T39" fmla="*/ 324 h 1074"/>
                <a:gd name="T40" fmla="*/ 610 w 839"/>
                <a:gd name="T41" fmla="*/ 381 h 1074"/>
                <a:gd name="T42" fmla="*/ 665 w 839"/>
                <a:gd name="T43" fmla="*/ 351 h 1074"/>
                <a:gd name="T44" fmla="*/ 745 w 839"/>
                <a:gd name="T45" fmla="*/ 372 h 1074"/>
                <a:gd name="T46" fmla="*/ 709 w 839"/>
                <a:gd name="T47" fmla="*/ 424 h 1074"/>
                <a:gd name="T48" fmla="*/ 643 w 839"/>
                <a:gd name="T49" fmla="*/ 479 h 1074"/>
                <a:gd name="T50" fmla="*/ 662 w 839"/>
                <a:gd name="T51" fmla="*/ 573 h 1074"/>
                <a:gd name="T52" fmla="*/ 703 w 839"/>
                <a:gd name="T53" fmla="*/ 651 h 1074"/>
                <a:gd name="T54" fmla="*/ 763 w 839"/>
                <a:gd name="T55" fmla="*/ 675 h 1074"/>
                <a:gd name="T56" fmla="*/ 830 w 839"/>
                <a:gd name="T57" fmla="*/ 728 h 1074"/>
                <a:gd name="T58" fmla="*/ 806 w 839"/>
                <a:gd name="T59" fmla="*/ 822 h 1074"/>
                <a:gd name="T60" fmla="*/ 794 w 839"/>
                <a:gd name="T61" fmla="*/ 857 h 1074"/>
                <a:gd name="T62" fmla="*/ 739 w 839"/>
                <a:gd name="T63" fmla="*/ 912 h 1074"/>
                <a:gd name="T64" fmla="*/ 728 w 839"/>
                <a:gd name="T65" fmla="*/ 971 h 1074"/>
                <a:gd name="T66" fmla="*/ 695 w 839"/>
                <a:gd name="T67" fmla="*/ 1038 h 1074"/>
                <a:gd name="T68" fmla="*/ 661 w 839"/>
                <a:gd name="T69" fmla="*/ 1056 h 1074"/>
                <a:gd name="T70" fmla="*/ 632 w 839"/>
                <a:gd name="T71" fmla="*/ 1074 h 1074"/>
                <a:gd name="T72" fmla="*/ 545 w 839"/>
                <a:gd name="T73" fmla="*/ 1031 h 1074"/>
                <a:gd name="T74" fmla="*/ 428 w 839"/>
                <a:gd name="T75" fmla="*/ 1020 h 1074"/>
                <a:gd name="T76" fmla="*/ 392 w 839"/>
                <a:gd name="T77" fmla="*/ 1041 h 1074"/>
                <a:gd name="T78" fmla="*/ 391 w 839"/>
                <a:gd name="T79" fmla="*/ 1013 h 1074"/>
                <a:gd name="T80" fmla="*/ 380 w 839"/>
                <a:gd name="T81" fmla="*/ 971 h 1074"/>
                <a:gd name="T82" fmla="*/ 311 w 839"/>
                <a:gd name="T83" fmla="*/ 998 h 1074"/>
                <a:gd name="T84" fmla="*/ 265 w 839"/>
                <a:gd name="T85" fmla="*/ 957 h 1074"/>
                <a:gd name="T86" fmla="*/ 247 w 839"/>
                <a:gd name="T87" fmla="*/ 929 h 1074"/>
                <a:gd name="T88" fmla="*/ 231 w 839"/>
                <a:gd name="T89" fmla="*/ 930 h 1074"/>
                <a:gd name="T90" fmla="*/ 197 w 839"/>
                <a:gd name="T91" fmla="*/ 846 h 1074"/>
                <a:gd name="T92" fmla="*/ 241 w 839"/>
                <a:gd name="T93" fmla="*/ 789 h 1074"/>
                <a:gd name="T94" fmla="*/ 266 w 839"/>
                <a:gd name="T95" fmla="*/ 761 h 1074"/>
                <a:gd name="T96" fmla="*/ 197 w 839"/>
                <a:gd name="T97" fmla="*/ 731 h 1074"/>
                <a:gd name="T98" fmla="*/ 149 w 839"/>
                <a:gd name="T99" fmla="*/ 704 h 10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839" h="1074">
                  <a:moveTo>
                    <a:pt x="113" y="681"/>
                  </a:moveTo>
                  <a:lnTo>
                    <a:pt x="175" y="610"/>
                  </a:lnTo>
                  <a:cubicBezTo>
                    <a:pt x="175" y="610"/>
                    <a:pt x="187" y="562"/>
                    <a:pt x="187" y="562"/>
                  </a:cubicBezTo>
                  <a:cubicBezTo>
                    <a:pt x="188" y="558"/>
                    <a:pt x="189" y="516"/>
                    <a:pt x="189" y="516"/>
                  </a:cubicBezTo>
                  <a:cubicBezTo>
                    <a:pt x="165" y="472"/>
                    <a:pt x="191" y="508"/>
                    <a:pt x="143" y="470"/>
                  </a:cubicBezTo>
                  <a:cubicBezTo>
                    <a:pt x="119" y="446"/>
                    <a:pt x="80" y="443"/>
                    <a:pt x="65" y="428"/>
                  </a:cubicBezTo>
                  <a:cubicBezTo>
                    <a:pt x="76" y="404"/>
                    <a:pt x="75" y="393"/>
                    <a:pt x="43" y="382"/>
                  </a:cubicBezTo>
                  <a:cubicBezTo>
                    <a:pt x="35" y="371"/>
                    <a:pt x="8" y="368"/>
                    <a:pt x="5" y="362"/>
                  </a:cubicBezTo>
                  <a:cubicBezTo>
                    <a:pt x="0" y="354"/>
                    <a:pt x="5" y="336"/>
                    <a:pt x="15" y="332"/>
                  </a:cubicBezTo>
                  <a:cubicBezTo>
                    <a:pt x="21" y="303"/>
                    <a:pt x="31" y="330"/>
                    <a:pt x="62" y="336"/>
                  </a:cubicBezTo>
                  <a:cubicBezTo>
                    <a:pt x="70" y="331"/>
                    <a:pt x="69" y="297"/>
                    <a:pt x="73" y="290"/>
                  </a:cubicBezTo>
                  <a:cubicBezTo>
                    <a:pt x="77" y="276"/>
                    <a:pt x="79" y="259"/>
                    <a:pt x="83" y="252"/>
                  </a:cubicBezTo>
                  <a:cubicBezTo>
                    <a:pt x="89" y="238"/>
                    <a:pt x="92" y="246"/>
                    <a:pt x="98" y="245"/>
                  </a:cubicBezTo>
                  <a:cubicBezTo>
                    <a:pt x="104" y="233"/>
                    <a:pt x="113" y="192"/>
                    <a:pt x="121" y="178"/>
                  </a:cubicBezTo>
                  <a:cubicBezTo>
                    <a:pt x="135" y="125"/>
                    <a:pt x="125" y="175"/>
                    <a:pt x="145" y="161"/>
                  </a:cubicBezTo>
                  <a:cubicBezTo>
                    <a:pt x="177" y="163"/>
                    <a:pt x="196" y="158"/>
                    <a:pt x="223" y="195"/>
                  </a:cubicBezTo>
                  <a:cubicBezTo>
                    <a:pt x="250" y="194"/>
                    <a:pt x="248" y="185"/>
                    <a:pt x="275" y="180"/>
                  </a:cubicBezTo>
                  <a:cubicBezTo>
                    <a:pt x="289" y="173"/>
                    <a:pt x="295" y="146"/>
                    <a:pt x="301" y="136"/>
                  </a:cubicBezTo>
                  <a:cubicBezTo>
                    <a:pt x="300" y="123"/>
                    <a:pt x="272" y="108"/>
                    <a:pt x="269" y="102"/>
                  </a:cubicBezTo>
                  <a:cubicBezTo>
                    <a:pt x="251" y="90"/>
                    <a:pt x="291" y="103"/>
                    <a:pt x="284" y="98"/>
                  </a:cubicBezTo>
                  <a:cubicBezTo>
                    <a:pt x="277" y="93"/>
                    <a:pt x="236" y="81"/>
                    <a:pt x="227" y="74"/>
                  </a:cubicBezTo>
                  <a:cubicBezTo>
                    <a:pt x="215" y="65"/>
                    <a:pt x="232" y="64"/>
                    <a:pt x="229" y="58"/>
                  </a:cubicBezTo>
                  <a:cubicBezTo>
                    <a:pt x="226" y="52"/>
                    <a:pt x="212" y="45"/>
                    <a:pt x="207" y="38"/>
                  </a:cubicBezTo>
                  <a:cubicBezTo>
                    <a:pt x="202" y="31"/>
                    <a:pt x="198" y="22"/>
                    <a:pt x="201" y="18"/>
                  </a:cubicBezTo>
                  <a:cubicBezTo>
                    <a:pt x="204" y="0"/>
                    <a:pt x="206" y="21"/>
                    <a:pt x="224" y="15"/>
                  </a:cubicBezTo>
                  <a:cubicBezTo>
                    <a:pt x="230" y="10"/>
                    <a:pt x="227" y="15"/>
                    <a:pt x="233" y="9"/>
                  </a:cubicBezTo>
                  <a:cubicBezTo>
                    <a:pt x="242" y="0"/>
                    <a:pt x="231" y="14"/>
                    <a:pt x="247" y="3"/>
                  </a:cubicBezTo>
                  <a:cubicBezTo>
                    <a:pt x="253" y="30"/>
                    <a:pt x="278" y="7"/>
                    <a:pt x="295" y="30"/>
                  </a:cubicBezTo>
                  <a:cubicBezTo>
                    <a:pt x="317" y="59"/>
                    <a:pt x="301" y="33"/>
                    <a:pt x="319" y="51"/>
                  </a:cubicBezTo>
                  <a:cubicBezTo>
                    <a:pt x="335" y="67"/>
                    <a:pt x="324" y="59"/>
                    <a:pt x="341" y="65"/>
                  </a:cubicBezTo>
                  <a:cubicBezTo>
                    <a:pt x="355" y="76"/>
                    <a:pt x="362" y="88"/>
                    <a:pt x="377" y="98"/>
                  </a:cubicBezTo>
                  <a:cubicBezTo>
                    <a:pt x="387" y="105"/>
                    <a:pt x="380" y="114"/>
                    <a:pt x="397" y="122"/>
                  </a:cubicBezTo>
                  <a:cubicBezTo>
                    <a:pt x="414" y="130"/>
                    <a:pt x="459" y="137"/>
                    <a:pt x="478" y="144"/>
                  </a:cubicBezTo>
                  <a:cubicBezTo>
                    <a:pt x="491" y="152"/>
                    <a:pt x="499" y="156"/>
                    <a:pt x="512" y="165"/>
                  </a:cubicBezTo>
                  <a:cubicBezTo>
                    <a:pt x="515" y="167"/>
                    <a:pt x="521" y="171"/>
                    <a:pt x="521" y="171"/>
                  </a:cubicBezTo>
                  <a:cubicBezTo>
                    <a:pt x="525" y="193"/>
                    <a:pt x="542" y="197"/>
                    <a:pt x="553" y="210"/>
                  </a:cubicBezTo>
                  <a:cubicBezTo>
                    <a:pt x="551" y="217"/>
                    <a:pt x="526" y="236"/>
                    <a:pt x="526" y="243"/>
                  </a:cubicBezTo>
                  <a:cubicBezTo>
                    <a:pt x="525" y="249"/>
                    <a:pt x="541" y="252"/>
                    <a:pt x="547" y="260"/>
                  </a:cubicBezTo>
                  <a:cubicBezTo>
                    <a:pt x="553" y="268"/>
                    <a:pt x="551" y="283"/>
                    <a:pt x="563" y="294"/>
                  </a:cubicBezTo>
                  <a:cubicBezTo>
                    <a:pt x="575" y="305"/>
                    <a:pt x="615" y="311"/>
                    <a:pt x="620" y="324"/>
                  </a:cubicBezTo>
                  <a:cubicBezTo>
                    <a:pt x="620" y="347"/>
                    <a:pt x="594" y="362"/>
                    <a:pt x="592" y="371"/>
                  </a:cubicBezTo>
                  <a:cubicBezTo>
                    <a:pt x="590" y="380"/>
                    <a:pt x="602" y="382"/>
                    <a:pt x="610" y="381"/>
                  </a:cubicBezTo>
                  <a:cubicBezTo>
                    <a:pt x="621" y="380"/>
                    <a:pt x="630" y="368"/>
                    <a:pt x="641" y="366"/>
                  </a:cubicBezTo>
                  <a:cubicBezTo>
                    <a:pt x="647" y="365"/>
                    <a:pt x="665" y="351"/>
                    <a:pt x="665" y="351"/>
                  </a:cubicBezTo>
                  <a:cubicBezTo>
                    <a:pt x="697" y="314"/>
                    <a:pt x="691" y="343"/>
                    <a:pt x="724" y="348"/>
                  </a:cubicBezTo>
                  <a:cubicBezTo>
                    <a:pt x="735" y="351"/>
                    <a:pt x="745" y="362"/>
                    <a:pt x="745" y="372"/>
                  </a:cubicBezTo>
                  <a:cubicBezTo>
                    <a:pt x="745" y="382"/>
                    <a:pt x="731" y="399"/>
                    <a:pt x="725" y="408"/>
                  </a:cubicBezTo>
                  <a:cubicBezTo>
                    <a:pt x="711" y="418"/>
                    <a:pt x="721" y="413"/>
                    <a:pt x="709" y="424"/>
                  </a:cubicBezTo>
                  <a:cubicBezTo>
                    <a:pt x="704" y="429"/>
                    <a:pt x="671" y="453"/>
                    <a:pt x="671" y="453"/>
                  </a:cubicBezTo>
                  <a:cubicBezTo>
                    <a:pt x="657" y="474"/>
                    <a:pt x="665" y="471"/>
                    <a:pt x="643" y="479"/>
                  </a:cubicBezTo>
                  <a:cubicBezTo>
                    <a:pt x="640" y="491"/>
                    <a:pt x="631" y="508"/>
                    <a:pt x="634" y="524"/>
                  </a:cubicBezTo>
                  <a:cubicBezTo>
                    <a:pt x="637" y="540"/>
                    <a:pt x="652" y="557"/>
                    <a:pt x="662" y="573"/>
                  </a:cubicBezTo>
                  <a:cubicBezTo>
                    <a:pt x="668" y="591"/>
                    <a:pt x="689" y="602"/>
                    <a:pt x="695" y="621"/>
                  </a:cubicBezTo>
                  <a:cubicBezTo>
                    <a:pt x="701" y="634"/>
                    <a:pt x="692" y="642"/>
                    <a:pt x="703" y="651"/>
                  </a:cubicBezTo>
                  <a:cubicBezTo>
                    <a:pt x="704" y="660"/>
                    <a:pt x="691" y="673"/>
                    <a:pt x="701" y="677"/>
                  </a:cubicBezTo>
                  <a:cubicBezTo>
                    <a:pt x="711" y="681"/>
                    <a:pt x="747" y="673"/>
                    <a:pt x="763" y="675"/>
                  </a:cubicBezTo>
                  <a:cubicBezTo>
                    <a:pt x="789" y="684"/>
                    <a:pt x="766" y="683"/>
                    <a:pt x="796" y="687"/>
                  </a:cubicBezTo>
                  <a:cubicBezTo>
                    <a:pt x="839" y="686"/>
                    <a:pt x="838" y="681"/>
                    <a:pt x="830" y="728"/>
                  </a:cubicBezTo>
                  <a:cubicBezTo>
                    <a:pt x="834" y="744"/>
                    <a:pt x="831" y="787"/>
                    <a:pt x="827" y="803"/>
                  </a:cubicBezTo>
                  <a:cubicBezTo>
                    <a:pt x="823" y="819"/>
                    <a:pt x="811" y="816"/>
                    <a:pt x="806" y="822"/>
                  </a:cubicBezTo>
                  <a:cubicBezTo>
                    <a:pt x="803" y="839"/>
                    <a:pt x="796" y="831"/>
                    <a:pt x="794" y="837"/>
                  </a:cubicBezTo>
                  <a:cubicBezTo>
                    <a:pt x="792" y="843"/>
                    <a:pt x="798" y="851"/>
                    <a:pt x="794" y="857"/>
                  </a:cubicBezTo>
                  <a:cubicBezTo>
                    <a:pt x="790" y="863"/>
                    <a:pt x="781" y="863"/>
                    <a:pt x="772" y="872"/>
                  </a:cubicBezTo>
                  <a:cubicBezTo>
                    <a:pt x="766" y="884"/>
                    <a:pt x="742" y="899"/>
                    <a:pt x="739" y="912"/>
                  </a:cubicBezTo>
                  <a:cubicBezTo>
                    <a:pt x="737" y="920"/>
                    <a:pt x="727" y="935"/>
                    <a:pt x="727" y="935"/>
                  </a:cubicBezTo>
                  <a:cubicBezTo>
                    <a:pt x="723" y="947"/>
                    <a:pt x="732" y="959"/>
                    <a:pt x="728" y="971"/>
                  </a:cubicBezTo>
                  <a:cubicBezTo>
                    <a:pt x="724" y="983"/>
                    <a:pt x="705" y="1000"/>
                    <a:pt x="700" y="1011"/>
                  </a:cubicBezTo>
                  <a:cubicBezTo>
                    <a:pt x="695" y="1022"/>
                    <a:pt x="700" y="1032"/>
                    <a:pt x="695" y="1038"/>
                  </a:cubicBezTo>
                  <a:cubicBezTo>
                    <a:pt x="690" y="1044"/>
                    <a:pt x="679" y="1044"/>
                    <a:pt x="673" y="1047"/>
                  </a:cubicBezTo>
                  <a:cubicBezTo>
                    <a:pt x="668" y="1049"/>
                    <a:pt x="665" y="1054"/>
                    <a:pt x="661" y="1056"/>
                  </a:cubicBezTo>
                  <a:cubicBezTo>
                    <a:pt x="657" y="1058"/>
                    <a:pt x="657" y="1058"/>
                    <a:pt x="652" y="1061"/>
                  </a:cubicBezTo>
                  <a:cubicBezTo>
                    <a:pt x="648" y="1067"/>
                    <a:pt x="632" y="1074"/>
                    <a:pt x="632" y="1074"/>
                  </a:cubicBezTo>
                  <a:cubicBezTo>
                    <a:pt x="617" y="1044"/>
                    <a:pt x="595" y="1049"/>
                    <a:pt x="569" y="1035"/>
                  </a:cubicBezTo>
                  <a:cubicBezTo>
                    <a:pt x="555" y="1026"/>
                    <a:pt x="558" y="1036"/>
                    <a:pt x="545" y="1031"/>
                  </a:cubicBezTo>
                  <a:cubicBezTo>
                    <a:pt x="532" y="1026"/>
                    <a:pt x="510" y="1007"/>
                    <a:pt x="491" y="1005"/>
                  </a:cubicBezTo>
                  <a:cubicBezTo>
                    <a:pt x="439" y="1008"/>
                    <a:pt x="459" y="1000"/>
                    <a:pt x="428" y="1020"/>
                  </a:cubicBezTo>
                  <a:cubicBezTo>
                    <a:pt x="388" y="1047"/>
                    <a:pt x="447" y="1008"/>
                    <a:pt x="410" y="1029"/>
                  </a:cubicBezTo>
                  <a:cubicBezTo>
                    <a:pt x="404" y="1033"/>
                    <a:pt x="392" y="1041"/>
                    <a:pt x="392" y="1041"/>
                  </a:cubicBezTo>
                  <a:cubicBezTo>
                    <a:pt x="389" y="1040"/>
                    <a:pt x="384" y="1041"/>
                    <a:pt x="383" y="1038"/>
                  </a:cubicBezTo>
                  <a:cubicBezTo>
                    <a:pt x="378" y="1029"/>
                    <a:pt x="391" y="1013"/>
                    <a:pt x="391" y="1013"/>
                  </a:cubicBezTo>
                  <a:cubicBezTo>
                    <a:pt x="392" y="1005"/>
                    <a:pt x="403" y="982"/>
                    <a:pt x="401" y="975"/>
                  </a:cubicBezTo>
                  <a:cubicBezTo>
                    <a:pt x="399" y="968"/>
                    <a:pt x="386" y="970"/>
                    <a:pt x="380" y="971"/>
                  </a:cubicBezTo>
                  <a:cubicBezTo>
                    <a:pt x="374" y="972"/>
                    <a:pt x="375" y="976"/>
                    <a:pt x="364" y="980"/>
                  </a:cubicBezTo>
                  <a:cubicBezTo>
                    <a:pt x="343" y="987"/>
                    <a:pt x="333" y="995"/>
                    <a:pt x="311" y="998"/>
                  </a:cubicBezTo>
                  <a:cubicBezTo>
                    <a:pt x="298" y="1001"/>
                    <a:pt x="277" y="1009"/>
                    <a:pt x="269" y="1002"/>
                  </a:cubicBezTo>
                  <a:cubicBezTo>
                    <a:pt x="261" y="995"/>
                    <a:pt x="268" y="963"/>
                    <a:pt x="265" y="957"/>
                  </a:cubicBezTo>
                  <a:cubicBezTo>
                    <a:pt x="264" y="951"/>
                    <a:pt x="255" y="972"/>
                    <a:pt x="253" y="966"/>
                  </a:cubicBezTo>
                  <a:cubicBezTo>
                    <a:pt x="257" y="994"/>
                    <a:pt x="249" y="936"/>
                    <a:pt x="247" y="929"/>
                  </a:cubicBezTo>
                  <a:cubicBezTo>
                    <a:pt x="245" y="922"/>
                    <a:pt x="242" y="924"/>
                    <a:pt x="239" y="924"/>
                  </a:cubicBezTo>
                  <a:cubicBezTo>
                    <a:pt x="233" y="913"/>
                    <a:pt x="235" y="942"/>
                    <a:pt x="231" y="930"/>
                  </a:cubicBezTo>
                  <a:cubicBezTo>
                    <a:pt x="228" y="922"/>
                    <a:pt x="213" y="892"/>
                    <a:pt x="211" y="884"/>
                  </a:cubicBezTo>
                  <a:cubicBezTo>
                    <a:pt x="210" y="880"/>
                    <a:pt x="197" y="846"/>
                    <a:pt x="197" y="846"/>
                  </a:cubicBezTo>
                  <a:cubicBezTo>
                    <a:pt x="198" y="832"/>
                    <a:pt x="200" y="825"/>
                    <a:pt x="205" y="812"/>
                  </a:cubicBezTo>
                  <a:cubicBezTo>
                    <a:pt x="207" y="807"/>
                    <a:pt x="236" y="794"/>
                    <a:pt x="241" y="789"/>
                  </a:cubicBezTo>
                  <a:cubicBezTo>
                    <a:pt x="246" y="784"/>
                    <a:pt x="256" y="785"/>
                    <a:pt x="260" y="780"/>
                  </a:cubicBezTo>
                  <a:cubicBezTo>
                    <a:pt x="264" y="775"/>
                    <a:pt x="269" y="770"/>
                    <a:pt x="266" y="761"/>
                  </a:cubicBezTo>
                  <a:cubicBezTo>
                    <a:pt x="264" y="752"/>
                    <a:pt x="253" y="730"/>
                    <a:pt x="242" y="725"/>
                  </a:cubicBezTo>
                  <a:cubicBezTo>
                    <a:pt x="231" y="720"/>
                    <a:pt x="207" y="731"/>
                    <a:pt x="197" y="731"/>
                  </a:cubicBezTo>
                  <a:cubicBezTo>
                    <a:pt x="187" y="731"/>
                    <a:pt x="192" y="730"/>
                    <a:pt x="184" y="726"/>
                  </a:cubicBezTo>
                  <a:cubicBezTo>
                    <a:pt x="165" y="722"/>
                    <a:pt x="165" y="715"/>
                    <a:pt x="149" y="704"/>
                  </a:cubicBezTo>
                  <a:cubicBezTo>
                    <a:pt x="143" y="695"/>
                    <a:pt x="89" y="665"/>
                    <a:pt x="113" y="681"/>
                  </a:cubicBezTo>
                  <a:close/>
                </a:path>
              </a:pathLst>
            </a:custGeom>
            <a:solidFill>
              <a:srgbClr val="FF5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86085" name="Text Box 5"/>
            <p:cNvSpPr txBox="1">
              <a:spLocks noChangeArrowheads="1"/>
            </p:cNvSpPr>
            <p:nvPr/>
          </p:nvSpPr>
          <p:spPr bwMode="auto">
            <a:xfrm>
              <a:off x="4550" y="1459"/>
              <a:ext cx="349" cy="636"/>
            </a:xfrm>
            <a:prstGeom prst="rect">
              <a:avLst/>
            </a:prstGeom>
            <a:solidFill>
              <a:srgbClr val="FF505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spAutoFit/>
            </a:bodyPr>
            <a:lstStyle/>
            <a:p>
              <a:r>
                <a:rPr kumimoji="1" lang="zh-CN" altLang="en-US" sz="2400" b="1" i="1">
                  <a:effectLst>
                    <a:outerShdw blurRad="38100" dist="38100" dir="2700000" algn="tl">
                      <a:srgbClr val="000000"/>
                    </a:outerShdw>
                  </a:effectLst>
                  <a:latin typeface="Times New Roman" panose="02020603050405020304" pitchFamily="18" charset="0"/>
                </a:rPr>
                <a:t>安    徽</a:t>
              </a:r>
              <a:endParaRPr kumimoji="1" lang="zh-CN" altLang="en-US" sz="2400" b="1">
                <a:effectLst>
                  <a:outerShdw blurRad="38100" dist="38100" dir="2700000" algn="tl">
                    <a:srgbClr val="000000"/>
                  </a:outerShdw>
                </a:effectLst>
                <a:latin typeface="Times New Roman" panose="02020603050405020304" pitchFamily="18" charset="0"/>
              </a:endParaRPr>
            </a:p>
          </p:txBody>
        </p:sp>
      </p:grpSp>
      <p:grpSp>
        <p:nvGrpSpPr>
          <p:cNvPr id="686086" name="Group 6"/>
          <p:cNvGrpSpPr>
            <a:grpSpLocks/>
          </p:cNvGrpSpPr>
          <p:nvPr/>
        </p:nvGrpSpPr>
        <p:grpSpPr bwMode="auto">
          <a:xfrm>
            <a:off x="8569326" y="2286000"/>
            <a:ext cx="1565275" cy="1460500"/>
            <a:chOff x="4512" y="1097"/>
            <a:chExt cx="965" cy="919"/>
          </a:xfrm>
        </p:grpSpPr>
        <p:sp>
          <p:nvSpPr>
            <p:cNvPr id="686087" name="Freeform 7"/>
            <p:cNvSpPr>
              <a:spLocks/>
            </p:cNvSpPr>
            <p:nvPr/>
          </p:nvSpPr>
          <p:spPr bwMode="auto">
            <a:xfrm>
              <a:off x="4512" y="1097"/>
              <a:ext cx="965" cy="828"/>
            </a:xfrm>
            <a:custGeom>
              <a:avLst/>
              <a:gdLst>
                <a:gd name="T0" fmla="*/ 28 w 965"/>
                <a:gd name="T1" fmla="*/ 77 h 828"/>
                <a:gd name="T2" fmla="*/ 100 w 965"/>
                <a:gd name="T3" fmla="*/ 62 h 828"/>
                <a:gd name="T4" fmla="*/ 135 w 965"/>
                <a:gd name="T5" fmla="*/ 122 h 828"/>
                <a:gd name="T6" fmla="*/ 260 w 965"/>
                <a:gd name="T7" fmla="*/ 109 h 828"/>
                <a:gd name="T8" fmla="*/ 285 w 965"/>
                <a:gd name="T9" fmla="*/ 102 h 828"/>
                <a:gd name="T10" fmla="*/ 331 w 965"/>
                <a:gd name="T11" fmla="*/ 144 h 828"/>
                <a:gd name="T12" fmla="*/ 372 w 965"/>
                <a:gd name="T13" fmla="*/ 104 h 828"/>
                <a:gd name="T14" fmla="*/ 422 w 965"/>
                <a:gd name="T15" fmla="*/ 39 h 828"/>
                <a:gd name="T16" fmla="*/ 465 w 965"/>
                <a:gd name="T17" fmla="*/ 17 h 828"/>
                <a:gd name="T18" fmla="*/ 526 w 965"/>
                <a:gd name="T19" fmla="*/ 33 h 828"/>
                <a:gd name="T20" fmla="*/ 616 w 965"/>
                <a:gd name="T21" fmla="*/ 114 h 828"/>
                <a:gd name="T22" fmla="*/ 679 w 965"/>
                <a:gd name="T23" fmla="*/ 188 h 828"/>
                <a:gd name="T24" fmla="*/ 709 w 965"/>
                <a:gd name="T25" fmla="*/ 261 h 828"/>
                <a:gd name="T26" fmla="*/ 733 w 965"/>
                <a:gd name="T27" fmla="*/ 318 h 828"/>
                <a:gd name="T28" fmla="*/ 769 w 965"/>
                <a:gd name="T29" fmla="*/ 377 h 828"/>
                <a:gd name="T30" fmla="*/ 802 w 965"/>
                <a:gd name="T31" fmla="*/ 468 h 828"/>
                <a:gd name="T32" fmla="*/ 910 w 965"/>
                <a:gd name="T33" fmla="*/ 555 h 828"/>
                <a:gd name="T34" fmla="*/ 961 w 965"/>
                <a:gd name="T35" fmla="*/ 603 h 828"/>
                <a:gd name="T36" fmla="*/ 901 w 965"/>
                <a:gd name="T37" fmla="*/ 624 h 828"/>
                <a:gd name="T38" fmla="*/ 871 w 965"/>
                <a:gd name="T39" fmla="*/ 705 h 828"/>
                <a:gd name="T40" fmla="*/ 829 w 965"/>
                <a:gd name="T41" fmla="*/ 786 h 828"/>
                <a:gd name="T42" fmla="*/ 811 w 965"/>
                <a:gd name="T43" fmla="*/ 818 h 828"/>
                <a:gd name="T44" fmla="*/ 748 w 965"/>
                <a:gd name="T45" fmla="*/ 816 h 828"/>
                <a:gd name="T46" fmla="*/ 694 w 965"/>
                <a:gd name="T47" fmla="*/ 810 h 828"/>
                <a:gd name="T48" fmla="*/ 607 w 965"/>
                <a:gd name="T49" fmla="*/ 801 h 828"/>
                <a:gd name="T50" fmla="*/ 481 w 965"/>
                <a:gd name="T51" fmla="*/ 792 h 828"/>
                <a:gd name="T52" fmla="*/ 481 w 965"/>
                <a:gd name="T53" fmla="*/ 750 h 828"/>
                <a:gd name="T54" fmla="*/ 444 w 965"/>
                <a:gd name="T55" fmla="*/ 687 h 828"/>
                <a:gd name="T56" fmla="*/ 418 w 965"/>
                <a:gd name="T57" fmla="*/ 638 h 828"/>
                <a:gd name="T58" fmla="*/ 453 w 965"/>
                <a:gd name="T59" fmla="*/ 573 h 828"/>
                <a:gd name="T60" fmla="*/ 514 w 965"/>
                <a:gd name="T61" fmla="*/ 513 h 828"/>
                <a:gd name="T62" fmla="*/ 483 w 965"/>
                <a:gd name="T63" fmla="*/ 447 h 828"/>
                <a:gd name="T64" fmla="*/ 397 w 965"/>
                <a:gd name="T65" fmla="*/ 492 h 828"/>
                <a:gd name="T66" fmla="*/ 403 w 965"/>
                <a:gd name="T67" fmla="*/ 438 h 828"/>
                <a:gd name="T68" fmla="*/ 334 w 965"/>
                <a:gd name="T69" fmla="*/ 380 h 828"/>
                <a:gd name="T70" fmla="*/ 328 w 965"/>
                <a:gd name="T71" fmla="*/ 315 h 828"/>
                <a:gd name="T72" fmla="*/ 295 w 965"/>
                <a:gd name="T73" fmla="*/ 276 h 828"/>
                <a:gd name="T74" fmla="*/ 165 w 965"/>
                <a:gd name="T75" fmla="*/ 216 h 828"/>
                <a:gd name="T76" fmla="*/ 72 w 965"/>
                <a:gd name="T77" fmla="*/ 141 h 828"/>
                <a:gd name="T78" fmla="*/ 19 w 965"/>
                <a:gd name="T79" fmla="*/ 114 h 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65" h="828">
                  <a:moveTo>
                    <a:pt x="21" y="120"/>
                  </a:moveTo>
                  <a:cubicBezTo>
                    <a:pt x="25" y="109"/>
                    <a:pt x="21" y="87"/>
                    <a:pt x="28" y="77"/>
                  </a:cubicBezTo>
                  <a:cubicBezTo>
                    <a:pt x="32" y="59"/>
                    <a:pt x="40" y="57"/>
                    <a:pt x="56" y="47"/>
                  </a:cubicBezTo>
                  <a:cubicBezTo>
                    <a:pt x="65" y="44"/>
                    <a:pt x="90" y="55"/>
                    <a:pt x="100" y="62"/>
                  </a:cubicBezTo>
                  <a:cubicBezTo>
                    <a:pt x="110" y="69"/>
                    <a:pt x="112" y="79"/>
                    <a:pt x="118" y="89"/>
                  </a:cubicBezTo>
                  <a:cubicBezTo>
                    <a:pt x="125" y="99"/>
                    <a:pt x="124" y="114"/>
                    <a:pt x="135" y="122"/>
                  </a:cubicBezTo>
                  <a:cubicBezTo>
                    <a:pt x="171" y="137"/>
                    <a:pt x="173" y="127"/>
                    <a:pt x="216" y="133"/>
                  </a:cubicBezTo>
                  <a:cubicBezTo>
                    <a:pt x="228" y="131"/>
                    <a:pt x="260" y="109"/>
                    <a:pt x="260" y="109"/>
                  </a:cubicBezTo>
                  <a:cubicBezTo>
                    <a:pt x="267" y="99"/>
                    <a:pt x="262" y="120"/>
                    <a:pt x="271" y="111"/>
                  </a:cubicBezTo>
                  <a:cubicBezTo>
                    <a:pt x="278" y="108"/>
                    <a:pt x="280" y="102"/>
                    <a:pt x="285" y="102"/>
                  </a:cubicBezTo>
                  <a:cubicBezTo>
                    <a:pt x="290" y="103"/>
                    <a:pt x="295" y="113"/>
                    <a:pt x="303" y="120"/>
                  </a:cubicBezTo>
                  <a:cubicBezTo>
                    <a:pt x="313" y="124"/>
                    <a:pt x="318" y="140"/>
                    <a:pt x="331" y="144"/>
                  </a:cubicBezTo>
                  <a:cubicBezTo>
                    <a:pt x="357" y="138"/>
                    <a:pt x="332" y="117"/>
                    <a:pt x="350" y="99"/>
                  </a:cubicBezTo>
                  <a:cubicBezTo>
                    <a:pt x="357" y="93"/>
                    <a:pt x="363" y="104"/>
                    <a:pt x="372" y="104"/>
                  </a:cubicBezTo>
                  <a:cubicBezTo>
                    <a:pt x="381" y="101"/>
                    <a:pt x="394" y="94"/>
                    <a:pt x="402" y="83"/>
                  </a:cubicBezTo>
                  <a:cubicBezTo>
                    <a:pt x="410" y="78"/>
                    <a:pt x="416" y="46"/>
                    <a:pt x="422" y="39"/>
                  </a:cubicBezTo>
                  <a:cubicBezTo>
                    <a:pt x="430" y="28"/>
                    <a:pt x="441" y="21"/>
                    <a:pt x="448" y="17"/>
                  </a:cubicBezTo>
                  <a:cubicBezTo>
                    <a:pt x="448" y="17"/>
                    <a:pt x="460" y="20"/>
                    <a:pt x="465" y="17"/>
                  </a:cubicBezTo>
                  <a:cubicBezTo>
                    <a:pt x="478" y="9"/>
                    <a:pt x="491" y="6"/>
                    <a:pt x="506" y="5"/>
                  </a:cubicBezTo>
                  <a:cubicBezTo>
                    <a:pt x="520" y="0"/>
                    <a:pt x="522" y="21"/>
                    <a:pt x="526" y="33"/>
                  </a:cubicBezTo>
                  <a:cubicBezTo>
                    <a:pt x="522" y="72"/>
                    <a:pt x="501" y="86"/>
                    <a:pt x="550" y="93"/>
                  </a:cubicBezTo>
                  <a:cubicBezTo>
                    <a:pt x="565" y="107"/>
                    <a:pt x="597" y="103"/>
                    <a:pt x="616" y="114"/>
                  </a:cubicBezTo>
                  <a:cubicBezTo>
                    <a:pt x="635" y="125"/>
                    <a:pt x="657" y="147"/>
                    <a:pt x="667" y="159"/>
                  </a:cubicBezTo>
                  <a:cubicBezTo>
                    <a:pt x="671" y="171"/>
                    <a:pt x="673" y="177"/>
                    <a:pt x="679" y="188"/>
                  </a:cubicBezTo>
                  <a:cubicBezTo>
                    <a:pt x="690" y="208"/>
                    <a:pt x="698" y="223"/>
                    <a:pt x="708" y="243"/>
                  </a:cubicBezTo>
                  <a:cubicBezTo>
                    <a:pt x="711" y="249"/>
                    <a:pt x="705" y="255"/>
                    <a:pt x="709" y="261"/>
                  </a:cubicBezTo>
                  <a:cubicBezTo>
                    <a:pt x="714" y="268"/>
                    <a:pt x="718" y="282"/>
                    <a:pt x="718" y="282"/>
                  </a:cubicBezTo>
                  <a:cubicBezTo>
                    <a:pt x="721" y="289"/>
                    <a:pt x="725" y="307"/>
                    <a:pt x="733" y="318"/>
                  </a:cubicBezTo>
                  <a:cubicBezTo>
                    <a:pt x="741" y="329"/>
                    <a:pt x="759" y="341"/>
                    <a:pt x="765" y="351"/>
                  </a:cubicBezTo>
                  <a:cubicBezTo>
                    <a:pt x="771" y="361"/>
                    <a:pt x="764" y="361"/>
                    <a:pt x="769" y="377"/>
                  </a:cubicBezTo>
                  <a:cubicBezTo>
                    <a:pt x="774" y="393"/>
                    <a:pt x="791" y="432"/>
                    <a:pt x="796" y="447"/>
                  </a:cubicBezTo>
                  <a:cubicBezTo>
                    <a:pt x="807" y="476"/>
                    <a:pt x="794" y="457"/>
                    <a:pt x="802" y="468"/>
                  </a:cubicBezTo>
                  <a:cubicBezTo>
                    <a:pt x="810" y="479"/>
                    <a:pt x="825" y="502"/>
                    <a:pt x="843" y="516"/>
                  </a:cubicBezTo>
                  <a:cubicBezTo>
                    <a:pt x="865" y="538"/>
                    <a:pt x="885" y="542"/>
                    <a:pt x="910" y="555"/>
                  </a:cubicBezTo>
                  <a:cubicBezTo>
                    <a:pt x="920" y="560"/>
                    <a:pt x="927" y="570"/>
                    <a:pt x="937" y="576"/>
                  </a:cubicBezTo>
                  <a:cubicBezTo>
                    <a:pt x="945" y="588"/>
                    <a:pt x="952" y="590"/>
                    <a:pt x="961" y="603"/>
                  </a:cubicBezTo>
                  <a:cubicBezTo>
                    <a:pt x="965" y="609"/>
                    <a:pt x="951" y="617"/>
                    <a:pt x="951" y="617"/>
                  </a:cubicBezTo>
                  <a:cubicBezTo>
                    <a:pt x="935" y="622"/>
                    <a:pt x="909" y="624"/>
                    <a:pt x="901" y="624"/>
                  </a:cubicBezTo>
                  <a:cubicBezTo>
                    <a:pt x="889" y="632"/>
                    <a:pt x="876" y="643"/>
                    <a:pt x="862" y="648"/>
                  </a:cubicBezTo>
                  <a:cubicBezTo>
                    <a:pt x="856" y="671"/>
                    <a:pt x="864" y="685"/>
                    <a:pt x="871" y="705"/>
                  </a:cubicBezTo>
                  <a:cubicBezTo>
                    <a:pt x="870" y="716"/>
                    <a:pt x="869" y="759"/>
                    <a:pt x="858" y="770"/>
                  </a:cubicBezTo>
                  <a:cubicBezTo>
                    <a:pt x="844" y="784"/>
                    <a:pt x="851" y="772"/>
                    <a:pt x="829" y="786"/>
                  </a:cubicBezTo>
                  <a:cubicBezTo>
                    <a:pt x="826" y="788"/>
                    <a:pt x="820" y="792"/>
                    <a:pt x="820" y="792"/>
                  </a:cubicBezTo>
                  <a:cubicBezTo>
                    <a:pt x="817" y="797"/>
                    <a:pt x="816" y="811"/>
                    <a:pt x="811" y="818"/>
                  </a:cubicBezTo>
                  <a:cubicBezTo>
                    <a:pt x="809" y="821"/>
                    <a:pt x="796" y="828"/>
                    <a:pt x="796" y="828"/>
                  </a:cubicBezTo>
                  <a:cubicBezTo>
                    <a:pt x="770" y="825"/>
                    <a:pt x="767" y="820"/>
                    <a:pt x="748" y="816"/>
                  </a:cubicBezTo>
                  <a:cubicBezTo>
                    <a:pt x="736" y="813"/>
                    <a:pt x="723" y="823"/>
                    <a:pt x="714" y="822"/>
                  </a:cubicBezTo>
                  <a:cubicBezTo>
                    <a:pt x="705" y="821"/>
                    <a:pt x="704" y="816"/>
                    <a:pt x="694" y="810"/>
                  </a:cubicBezTo>
                  <a:cubicBezTo>
                    <a:pt x="681" y="797"/>
                    <a:pt x="671" y="792"/>
                    <a:pt x="654" y="786"/>
                  </a:cubicBezTo>
                  <a:cubicBezTo>
                    <a:pt x="626" y="789"/>
                    <a:pt x="628" y="794"/>
                    <a:pt x="607" y="801"/>
                  </a:cubicBezTo>
                  <a:cubicBezTo>
                    <a:pt x="564" y="798"/>
                    <a:pt x="574" y="798"/>
                    <a:pt x="547" y="789"/>
                  </a:cubicBezTo>
                  <a:cubicBezTo>
                    <a:pt x="518" y="792"/>
                    <a:pt x="509" y="795"/>
                    <a:pt x="481" y="792"/>
                  </a:cubicBezTo>
                  <a:cubicBezTo>
                    <a:pt x="468" y="783"/>
                    <a:pt x="480" y="788"/>
                    <a:pt x="486" y="768"/>
                  </a:cubicBezTo>
                  <a:cubicBezTo>
                    <a:pt x="488" y="762"/>
                    <a:pt x="481" y="750"/>
                    <a:pt x="481" y="750"/>
                  </a:cubicBezTo>
                  <a:cubicBezTo>
                    <a:pt x="480" y="737"/>
                    <a:pt x="479" y="730"/>
                    <a:pt x="471" y="720"/>
                  </a:cubicBezTo>
                  <a:cubicBezTo>
                    <a:pt x="462" y="709"/>
                    <a:pt x="454" y="699"/>
                    <a:pt x="444" y="687"/>
                  </a:cubicBezTo>
                  <a:cubicBezTo>
                    <a:pt x="435" y="676"/>
                    <a:pt x="426" y="660"/>
                    <a:pt x="418" y="648"/>
                  </a:cubicBezTo>
                  <a:cubicBezTo>
                    <a:pt x="415" y="638"/>
                    <a:pt x="418" y="638"/>
                    <a:pt x="418" y="638"/>
                  </a:cubicBezTo>
                  <a:cubicBezTo>
                    <a:pt x="421" y="622"/>
                    <a:pt x="423" y="618"/>
                    <a:pt x="426" y="602"/>
                  </a:cubicBezTo>
                  <a:cubicBezTo>
                    <a:pt x="440" y="581"/>
                    <a:pt x="438" y="583"/>
                    <a:pt x="453" y="573"/>
                  </a:cubicBezTo>
                  <a:cubicBezTo>
                    <a:pt x="459" y="546"/>
                    <a:pt x="475" y="545"/>
                    <a:pt x="489" y="531"/>
                  </a:cubicBezTo>
                  <a:cubicBezTo>
                    <a:pt x="510" y="527"/>
                    <a:pt x="514" y="513"/>
                    <a:pt x="514" y="513"/>
                  </a:cubicBezTo>
                  <a:cubicBezTo>
                    <a:pt x="527" y="496"/>
                    <a:pt x="532" y="492"/>
                    <a:pt x="523" y="468"/>
                  </a:cubicBezTo>
                  <a:cubicBezTo>
                    <a:pt x="519" y="458"/>
                    <a:pt x="489" y="461"/>
                    <a:pt x="483" y="447"/>
                  </a:cubicBezTo>
                  <a:cubicBezTo>
                    <a:pt x="465" y="443"/>
                    <a:pt x="447" y="462"/>
                    <a:pt x="447" y="462"/>
                  </a:cubicBezTo>
                  <a:cubicBezTo>
                    <a:pt x="432" y="477"/>
                    <a:pt x="418" y="485"/>
                    <a:pt x="397" y="492"/>
                  </a:cubicBezTo>
                  <a:cubicBezTo>
                    <a:pt x="369" y="488"/>
                    <a:pt x="364" y="481"/>
                    <a:pt x="388" y="465"/>
                  </a:cubicBezTo>
                  <a:cubicBezTo>
                    <a:pt x="394" y="456"/>
                    <a:pt x="397" y="447"/>
                    <a:pt x="403" y="438"/>
                  </a:cubicBezTo>
                  <a:cubicBezTo>
                    <a:pt x="382" y="422"/>
                    <a:pt x="355" y="412"/>
                    <a:pt x="333" y="398"/>
                  </a:cubicBezTo>
                  <a:cubicBezTo>
                    <a:pt x="321" y="389"/>
                    <a:pt x="337" y="388"/>
                    <a:pt x="334" y="380"/>
                  </a:cubicBezTo>
                  <a:cubicBezTo>
                    <a:pt x="331" y="372"/>
                    <a:pt x="313" y="362"/>
                    <a:pt x="312" y="351"/>
                  </a:cubicBezTo>
                  <a:cubicBezTo>
                    <a:pt x="318" y="341"/>
                    <a:pt x="343" y="333"/>
                    <a:pt x="328" y="315"/>
                  </a:cubicBezTo>
                  <a:cubicBezTo>
                    <a:pt x="325" y="299"/>
                    <a:pt x="327" y="316"/>
                    <a:pt x="313" y="302"/>
                  </a:cubicBezTo>
                  <a:cubicBezTo>
                    <a:pt x="304" y="293"/>
                    <a:pt x="304" y="285"/>
                    <a:pt x="295" y="276"/>
                  </a:cubicBezTo>
                  <a:cubicBezTo>
                    <a:pt x="276" y="257"/>
                    <a:pt x="210" y="246"/>
                    <a:pt x="184" y="240"/>
                  </a:cubicBezTo>
                  <a:cubicBezTo>
                    <a:pt x="161" y="230"/>
                    <a:pt x="175" y="226"/>
                    <a:pt x="165" y="216"/>
                  </a:cubicBezTo>
                  <a:cubicBezTo>
                    <a:pt x="155" y="206"/>
                    <a:pt x="139" y="195"/>
                    <a:pt x="124" y="182"/>
                  </a:cubicBezTo>
                  <a:cubicBezTo>
                    <a:pt x="105" y="167"/>
                    <a:pt x="85" y="150"/>
                    <a:pt x="72" y="141"/>
                  </a:cubicBezTo>
                  <a:cubicBezTo>
                    <a:pt x="59" y="132"/>
                    <a:pt x="52" y="133"/>
                    <a:pt x="43" y="129"/>
                  </a:cubicBezTo>
                  <a:cubicBezTo>
                    <a:pt x="34" y="125"/>
                    <a:pt x="23" y="116"/>
                    <a:pt x="19" y="114"/>
                  </a:cubicBezTo>
                  <a:cubicBezTo>
                    <a:pt x="0" y="120"/>
                    <a:pt x="17" y="118"/>
                    <a:pt x="16" y="119"/>
                  </a:cubicBezTo>
                </a:path>
              </a:pathLst>
            </a:custGeom>
            <a:solidFill>
              <a:srgbClr val="0099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86088" name="Text Box 8"/>
            <p:cNvSpPr txBox="1">
              <a:spLocks noChangeArrowheads="1"/>
            </p:cNvSpPr>
            <p:nvPr/>
          </p:nvSpPr>
          <p:spPr bwMode="auto">
            <a:xfrm>
              <a:off x="4948" y="1296"/>
              <a:ext cx="342" cy="720"/>
            </a:xfrm>
            <a:prstGeom prst="rect">
              <a:avLst/>
            </a:prstGeom>
            <a:noFill/>
            <a:ln>
              <a:noFill/>
            </a:ln>
            <a:effectLst/>
            <a:extLst>
              <a:ext uri="{909E8E84-426E-40DD-AFC4-6F175D3DCCD1}">
                <a14:hiddenFill xmlns:a14="http://schemas.microsoft.com/office/drawing/2010/main">
                  <a:solidFill>
                    <a:srgbClr val="0099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spAutoFit/>
            </a:bodyPr>
            <a:lstStyle/>
            <a:p>
              <a:r>
                <a:rPr kumimoji="1" lang="zh-CN" altLang="en-US" sz="2400" b="1" i="1">
                  <a:effectLst>
                    <a:outerShdw blurRad="38100" dist="38100" dir="2700000" algn="tl">
                      <a:srgbClr val="C0C0C0"/>
                    </a:outerShdw>
                  </a:effectLst>
                  <a:latin typeface="Times New Roman" panose="02020603050405020304" pitchFamily="18" charset="0"/>
                </a:rPr>
                <a:t>江   苏</a:t>
              </a:r>
              <a:endParaRPr kumimoji="1" lang="zh-CN" altLang="en-US" sz="2400" b="1">
                <a:effectLst>
                  <a:outerShdw blurRad="38100" dist="38100" dir="2700000" algn="tl">
                    <a:srgbClr val="C0C0C0"/>
                  </a:outerShdw>
                </a:effectLst>
                <a:latin typeface="Times New Roman" panose="02020603050405020304" pitchFamily="18" charset="0"/>
              </a:endParaRPr>
            </a:p>
          </p:txBody>
        </p:sp>
      </p:grpSp>
      <p:grpSp>
        <p:nvGrpSpPr>
          <p:cNvPr id="686089" name="Group 9"/>
          <p:cNvGrpSpPr>
            <a:grpSpLocks/>
          </p:cNvGrpSpPr>
          <p:nvPr/>
        </p:nvGrpSpPr>
        <p:grpSpPr bwMode="auto">
          <a:xfrm>
            <a:off x="8007351" y="3975101"/>
            <a:ext cx="1323975" cy="1787525"/>
            <a:chOff x="4158" y="2160"/>
            <a:chExt cx="834" cy="1126"/>
          </a:xfrm>
        </p:grpSpPr>
        <p:sp>
          <p:nvSpPr>
            <p:cNvPr id="686090" name="Freeform 10"/>
            <p:cNvSpPr>
              <a:spLocks/>
            </p:cNvSpPr>
            <p:nvPr/>
          </p:nvSpPr>
          <p:spPr bwMode="auto">
            <a:xfrm>
              <a:off x="4158" y="2160"/>
              <a:ext cx="834" cy="1126"/>
            </a:xfrm>
            <a:custGeom>
              <a:avLst/>
              <a:gdLst>
                <a:gd name="T0" fmla="*/ 113 w 834"/>
                <a:gd name="T1" fmla="*/ 946 h 1126"/>
                <a:gd name="T2" fmla="*/ 203 w 834"/>
                <a:gd name="T3" fmla="*/ 1022 h 1126"/>
                <a:gd name="T4" fmla="*/ 158 w 834"/>
                <a:gd name="T5" fmla="*/ 1043 h 1126"/>
                <a:gd name="T6" fmla="*/ 143 w 834"/>
                <a:gd name="T7" fmla="*/ 1108 h 1126"/>
                <a:gd name="T8" fmla="*/ 232 w 834"/>
                <a:gd name="T9" fmla="*/ 1121 h 1126"/>
                <a:gd name="T10" fmla="*/ 358 w 834"/>
                <a:gd name="T11" fmla="*/ 1124 h 1126"/>
                <a:gd name="T12" fmla="*/ 413 w 834"/>
                <a:gd name="T13" fmla="*/ 1097 h 1126"/>
                <a:gd name="T14" fmla="*/ 409 w 834"/>
                <a:gd name="T15" fmla="*/ 1003 h 1126"/>
                <a:gd name="T16" fmla="*/ 448 w 834"/>
                <a:gd name="T17" fmla="*/ 970 h 1126"/>
                <a:gd name="T18" fmla="*/ 467 w 834"/>
                <a:gd name="T19" fmla="*/ 850 h 1126"/>
                <a:gd name="T20" fmla="*/ 505 w 834"/>
                <a:gd name="T21" fmla="*/ 767 h 1126"/>
                <a:gd name="T22" fmla="*/ 515 w 834"/>
                <a:gd name="T23" fmla="*/ 643 h 1126"/>
                <a:gd name="T24" fmla="*/ 599 w 834"/>
                <a:gd name="T25" fmla="*/ 602 h 1126"/>
                <a:gd name="T26" fmla="*/ 625 w 834"/>
                <a:gd name="T27" fmla="*/ 494 h 1126"/>
                <a:gd name="T28" fmla="*/ 689 w 834"/>
                <a:gd name="T29" fmla="*/ 433 h 1126"/>
                <a:gd name="T30" fmla="*/ 754 w 834"/>
                <a:gd name="T31" fmla="*/ 401 h 1126"/>
                <a:gd name="T32" fmla="*/ 821 w 834"/>
                <a:gd name="T33" fmla="*/ 350 h 1126"/>
                <a:gd name="T34" fmla="*/ 832 w 834"/>
                <a:gd name="T35" fmla="*/ 265 h 1126"/>
                <a:gd name="T36" fmla="*/ 814 w 834"/>
                <a:gd name="T37" fmla="*/ 217 h 1126"/>
                <a:gd name="T38" fmla="*/ 763 w 834"/>
                <a:gd name="T39" fmla="*/ 157 h 1126"/>
                <a:gd name="T40" fmla="*/ 770 w 834"/>
                <a:gd name="T41" fmla="*/ 95 h 1126"/>
                <a:gd name="T42" fmla="*/ 605 w 834"/>
                <a:gd name="T43" fmla="*/ 37 h 1126"/>
                <a:gd name="T44" fmla="*/ 533 w 834"/>
                <a:gd name="T45" fmla="*/ 73 h 1126"/>
                <a:gd name="T46" fmla="*/ 547 w 834"/>
                <a:gd name="T47" fmla="*/ 13 h 1126"/>
                <a:gd name="T48" fmla="*/ 503 w 834"/>
                <a:gd name="T49" fmla="*/ 17 h 1126"/>
                <a:gd name="T50" fmla="*/ 416 w 834"/>
                <a:gd name="T51" fmla="*/ 28 h 1126"/>
                <a:gd name="T52" fmla="*/ 301 w 834"/>
                <a:gd name="T53" fmla="*/ 53 h 1126"/>
                <a:gd name="T54" fmla="*/ 260 w 834"/>
                <a:gd name="T55" fmla="*/ 104 h 1126"/>
                <a:gd name="T56" fmla="*/ 133 w 834"/>
                <a:gd name="T57" fmla="*/ 170 h 1126"/>
                <a:gd name="T58" fmla="*/ 92 w 834"/>
                <a:gd name="T59" fmla="*/ 202 h 1126"/>
                <a:gd name="T60" fmla="*/ 76 w 834"/>
                <a:gd name="T61" fmla="*/ 238 h 1126"/>
                <a:gd name="T62" fmla="*/ 68 w 834"/>
                <a:gd name="T63" fmla="*/ 272 h 1126"/>
                <a:gd name="T64" fmla="*/ 79 w 834"/>
                <a:gd name="T65" fmla="*/ 337 h 1126"/>
                <a:gd name="T66" fmla="*/ 59 w 834"/>
                <a:gd name="T67" fmla="*/ 436 h 1126"/>
                <a:gd name="T68" fmla="*/ 2 w 834"/>
                <a:gd name="T69" fmla="*/ 514 h 1126"/>
                <a:gd name="T70" fmla="*/ 16 w 834"/>
                <a:gd name="T71" fmla="*/ 577 h 1126"/>
                <a:gd name="T72" fmla="*/ 40 w 834"/>
                <a:gd name="T73" fmla="*/ 581 h 1126"/>
                <a:gd name="T74" fmla="*/ 55 w 834"/>
                <a:gd name="T75" fmla="*/ 605 h 1126"/>
                <a:gd name="T76" fmla="*/ 68 w 834"/>
                <a:gd name="T77" fmla="*/ 709 h 1126"/>
                <a:gd name="T78" fmla="*/ 107 w 834"/>
                <a:gd name="T79" fmla="*/ 743 h 1126"/>
                <a:gd name="T80" fmla="*/ 76 w 834"/>
                <a:gd name="T81" fmla="*/ 782 h 1126"/>
                <a:gd name="T82" fmla="*/ 115 w 834"/>
                <a:gd name="T83" fmla="*/ 809 h 1126"/>
                <a:gd name="T84" fmla="*/ 89 w 834"/>
                <a:gd name="T85" fmla="*/ 857 h 1126"/>
                <a:gd name="T86" fmla="*/ 68 w 834"/>
                <a:gd name="T87" fmla="*/ 908 h 1126"/>
                <a:gd name="T88" fmla="*/ 74 w 834"/>
                <a:gd name="T89" fmla="*/ 956 h 1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34" h="1126">
                  <a:moveTo>
                    <a:pt x="74" y="956"/>
                  </a:moveTo>
                  <a:cubicBezTo>
                    <a:pt x="106" y="952"/>
                    <a:pt x="90" y="954"/>
                    <a:pt x="113" y="946"/>
                  </a:cubicBezTo>
                  <a:cubicBezTo>
                    <a:pt x="168" y="949"/>
                    <a:pt x="187" y="943"/>
                    <a:pt x="220" y="976"/>
                  </a:cubicBezTo>
                  <a:cubicBezTo>
                    <a:pt x="225" y="990"/>
                    <a:pt x="214" y="1009"/>
                    <a:pt x="203" y="1022"/>
                  </a:cubicBezTo>
                  <a:cubicBezTo>
                    <a:pt x="199" y="1027"/>
                    <a:pt x="182" y="1034"/>
                    <a:pt x="176" y="1037"/>
                  </a:cubicBezTo>
                  <a:cubicBezTo>
                    <a:pt x="170" y="1040"/>
                    <a:pt x="158" y="1043"/>
                    <a:pt x="158" y="1043"/>
                  </a:cubicBezTo>
                  <a:cubicBezTo>
                    <a:pt x="152" y="1052"/>
                    <a:pt x="157" y="1060"/>
                    <a:pt x="151" y="1069"/>
                  </a:cubicBezTo>
                  <a:cubicBezTo>
                    <a:pt x="149" y="1078"/>
                    <a:pt x="135" y="1102"/>
                    <a:pt x="143" y="1108"/>
                  </a:cubicBezTo>
                  <a:cubicBezTo>
                    <a:pt x="151" y="1114"/>
                    <a:pt x="182" y="1103"/>
                    <a:pt x="197" y="1105"/>
                  </a:cubicBezTo>
                  <a:cubicBezTo>
                    <a:pt x="205" y="1110"/>
                    <a:pt x="232" y="1121"/>
                    <a:pt x="232" y="1121"/>
                  </a:cubicBezTo>
                  <a:cubicBezTo>
                    <a:pt x="256" y="1106"/>
                    <a:pt x="291" y="1098"/>
                    <a:pt x="314" y="1096"/>
                  </a:cubicBezTo>
                  <a:cubicBezTo>
                    <a:pt x="335" y="1096"/>
                    <a:pt x="346" y="1121"/>
                    <a:pt x="358" y="1124"/>
                  </a:cubicBezTo>
                  <a:cubicBezTo>
                    <a:pt x="369" y="1126"/>
                    <a:pt x="373" y="1116"/>
                    <a:pt x="382" y="1111"/>
                  </a:cubicBezTo>
                  <a:cubicBezTo>
                    <a:pt x="399" y="1107"/>
                    <a:pt x="400" y="1110"/>
                    <a:pt x="413" y="1097"/>
                  </a:cubicBezTo>
                  <a:cubicBezTo>
                    <a:pt x="416" y="1087"/>
                    <a:pt x="427" y="1057"/>
                    <a:pt x="427" y="1057"/>
                  </a:cubicBezTo>
                  <a:cubicBezTo>
                    <a:pt x="427" y="1042"/>
                    <a:pt x="409" y="1017"/>
                    <a:pt x="409" y="1003"/>
                  </a:cubicBezTo>
                  <a:cubicBezTo>
                    <a:pt x="409" y="989"/>
                    <a:pt x="424" y="979"/>
                    <a:pt x="430" y="974"/>
                  </a:cubicBezTo>
                  <a:cubicBezTo>
                    <a:pt x="436" y="969"/>
                    <a:pt x="440" y="974"/>
                    <a:pt x="448" y="970"/>
                  </a:cubicBezTo>
                  <a:cubicBezTo>
                    <a:pt x="450" y="924"/>
                    <a:pt x="452" y="977"/>
                    <a:pt x="457" y="892"/>
                  </a:cubicBezTo>
                  <a:cubicBezTo>
                    <a:pt x="457" y="865"/>
                    <a:pt x="454" y="867"/>
                    <a:pt x="467" y="850"/>
                  </a:cubicBezTo>
                  <a:cubicBezTo>
                    <a:pt x="523" y="785"/>
                    <a:pt x="486" y="799"/>
                    <a:pt x="494" y="785"/>
                  </a:cubicBezTo>
                  <a:cubicBezTo>
                    <a:pt x="500" y="771"/>
                    <a:pt x="503" y="773"/>
                    <a:pt x="505" y="767"/>
                  </a:cubicBezTo>
                  <a:cubicBezTo>
                    <a:pt x="507" y="761"/>
                    <a:pt x="504" y="770"/>
                    <a:pt x="506" y="749"/>
                  </a:cubicBezTo>
                  <a:cubicBezTo>
                    <a:pt x="501" y="695"/>
                    <a:pt x="484" y="682"/>
                    <a:pt x="515" y="643"/>
                  </a:cubicBezTo>
                  <a:cubicBezTo>
                    <a:pt x="525" y="628"/>
                    <a:pt x="553" y="617"/>
                    <a:pt x="566" y="610"/>
                  </a:cubicBezTo>
                  <a:cubicBezTo>
                    <a:pt x="574" y="606"/>
                    <a:pt x="599" y="602"/>
                    <a:pt x="599" y="602"/>
                  </a:cubicBezTo>
                  <a:cubicBezTo>
                    <a:pt x="601" y="567"/>
                    <a:pt x="623" y="598"/>
                    <a:pt x="604" y="547"/>
                  </a:cubicBezTo>
                  <a:cubicBezTo>
                    <a:pt x="605" y="521"/>
                    <a:pt x="607" y="523"/>
                    <a:pt x="625" y="494"/>
                  </a:cubicBezTo>
                  <a:cubicBezTo>
                    <a:pt x="633" y="493"/>
                    <a:pt x="630" y="489"/>
                    <a:pt x="641" y="479"/>
                  </a:cubicBezTo>
                  <a:cubicBezTo>
                    <a:pt x="652" y="469"/>
                    <a:pt x="677" y="441"/>
                    <a:pt x="689" y="433"/>
                  </a:cubicBezTo>
                  <a:cubicBezTo>
                    <a:pt x="712" y="419"/>
                    <a:pt x="692" y="438"/>
                    <a:pt x="715" y="430"/>
                  </a:cubicBezTo>
                  <a:cubicBezTo>
                    <a:pt x="720" y="410"/>
                    <a:pt x="737" y="412"/>
                    <a:pt x="754" y="401"/>
                  </a:cubicBezTo>
                  <a:cubicBezTo>
                    <a:pt x="778" y="391"/>
                    <a:pt x="768" y="385"/>
                    <a:pt x="799" y="377"/>
                  </a:cubicBezTo>
                  <a:cubicBezTo>
                    <a:pt x="807" y="369"/>
                    <a:pt x="821" y="362"/>
                    <a:pt x="821" y="350"/>
                  </a:cubicBezTo>
                  <a:cubicBezTo>
                    <a:pt x="824" y="340"/>
                    <a:pt x="819" y="324"/>
                    <a:pt x="821" y="310"/>
                  </a:cubicBezTo>
                  <a:cubicBezTo>
                    <a:pt x="823" y="296"/>
                    <a:pt x="834" y="277"/>
                    <a:pt x="832" y="265"/>
                  </a:cubicBezTo>
                  <a:cubicBezTo>
                    <a:pt x="830" y="253"/>
                    <a:pt x="814" y="243"/>
                    <a:pt x="811" y="235"/>
                  </a:cubicBezTo>
                  <a:cubicBezTo>
                    <a:pt x="808" y="227"/>
                    <a:pt x="816" y="224"/>
                    <a:pt x="814" y="217"/>
                  </a:cubicBezTo>
                  <a:cubicBezTo>
                    <a:pt x="812" y="210"/>
                    <a:pt x="804" y="204"/>
                    <a:pt x="796" y="194"/>
                  </a:cubicBezTo>
                  <a:cubicBezTo>
                    <a:pt x="788" y="184"/>
                    <a:pt x="767" y="168"/>
                    <a:pt x="763" y="157"/>
                  </a:cubicBezTo>
                  <a:cubicBezTo>
                    <a:pt x="759" y="146"/>
                    <a:pt x="769" y="138"/>
                    <a:pt x="770" y="128"/>
                  </a:cubicBezTo>
                  <a:cubicBezTo>
                    <a:pt x="771" y="118"/>
                    <a:pt x="780" y="105"/>
                    <a:pt x="770" y="95"/>
                  </a:cubicBezTo>
                  <a:cubicBezTo>
                    <a:pt x="760" y="85"/>
                    <a:pt x="736" y="78"/>
                    <a:pt x="709" y="68"/>
                  </a:cubicBezTo>
                  <a:cubicBezTo>
                    <a:pt x="672" y="67"/>
                    <a:pt x="649" y="25"/>
                    <a:pt x="605" y="37"/>
                  </a:cubicBezTo>
                  <a:cubicBezTo>
                    <a:pt x="593" y="36"/>
                    <a:pt x="578" y="60"/>
                    <a:pt x="566" y="58"/>
                  </a:cubicBezTo>
                  <a:cubicBezTo>
                    <a:pt x="556" y="58"/>
                    <a:pt x="539" y="73"/>
                    <a:pt x="533" y="73"/>
                  </a:cubicBezTo>
                  <a:cubicBezTo>
                    <a:pt x="527" y="73"/>
                    <a:pt x="525" y="68"/>
                    <a:pt x="527" y="58"/>
                  </a:cubicBezTo>
                  <a:cubicBezTo>
                    <a:pt x="529" y="48"/>
                    <a:pt x="548" y="22"/>
                    <a:pt x="547" y="13"/>
                  </a:cubicBezTo>
                  <a:cubicBezTo>
                    <a:pt x="546" y="4"/>
                    <a:pt x="530" y="1"/>
                    <a:pt x="523" y="2"/>
                  </a:cubicBezTo>
                  <a:cubicBezTo>
                    <a:pt x="513" y="0"/>
                    <a:pt x="513" y="18"/>
                    <a:pt x="503" y="17"/>
                  </a:cubicBezTo>
                  <a:cubicBezTo>
                    <a:pt x="494" y="17"/>
                    <a:pt x="495" y="20"/>
                    <a:pt x="481" y="22"/>
                  </a:cubicBezTo>
                  <a:cubicBezTo>
                    <a:pt x="467" y="24"/>
                    <a:pt x="441" y="26"/>
                    <a:pt x="416" y="28"/>
                  </a:cubicBezTo>
                  <a:cubicBezTo>
                    <a:pt x="389" y="55"/>
                    <a:pt x="410" y="28"/>
                    <a:pt x="328" y="34"/>
                  </a:cubicBezTo>
                  <a:cubicBezTo>
                    <a:pt x="314" y="35"/>
                    <a:pt x="301" y="53"/>
                    <a:pt x="301" y="53"/>
                  </a:cubicBezTo>
                  <a:cubicBezTo>
                    <a:pt x="293" y="60"/>
                    <a:pt x="290" y="69"/>
                    <a:pt x="283" y="77"/>
                  </a:cubicBezTo>
                  <a:cubicBezTo>
                    <a:pt x="276" y="85"/>
                    <a:pt x="281" y="92"/>
                    <a:pt x="260" y="104"/>
                  </a:cubicBezTo>
                  <a:cubicBezTo>
                    <a:pt x="242" y="126"/>
                    <a:pt x="185" y="145"/>
                    <a:pt x="158" y="152"/>
                  </a:cubicBezTo>
                  <a:cubicBezTo>
                    <a:pt x="136" y="164"/>
                    <a:pt x="143" y="165"/>
                    <a:pt x="133" y="170"/>
                  </a:cubicBezTo>
                  <a:cubicBezTo>
                    <a:pt x="123" y="175"/>
                    <a:pt x="107" y="180"/>
                    <a:pt x="100" y="185"/>
                  </a:cubicBezTo>
                  <a:cubicBezTo>
                    <a:pt x="91" y="194"/>
                    <a:pt x="99" y="192"/>
                    <a:pt x="92" y="202"/>
                  </a:cubicBezTo>
                  <a:cubicBezTo>
                    <a:pt x="88" y="210"/>
                    <a:pt x="89" y="226"/>
                    <a:pt x="86" y="232"/>
                  </a:cubicBezTo>
                  <a:cubicBezTo>
                    <a:pt x="83" y="238"/>
                    <a:pt x="79" y="233"/>
                    <a:pt x="76" y="238"/>
                  </a:cubicBezTo>
                  <a:cubicBezTo>
                    <a:pt x="75" y="246"/>
                    <a:pt x="70" y="252"/>
                    <a:pt x="68" y="260"/>
                  </a:cubicBezTo>
                  <a:cubicBezTo>
                    <a:pt x="67" y="264"/>
                    <a:pt x="68" y="272"/>
                    <a:pt x="68" y="272"/>
                  </a:cubicBezTo>
                  <a:cubicBezTo>
                    <a:pt x="70" y="288"/>
                    <a:pt x="76" y="293"/>
                    <a:pt x="83" y="308"/>
                  </a:cubicBezTo>
                  <a:cubicBezTo>
                    <a:pt x="87" y="316"/>
                    <a:pt x="75" y="329"/>
                    <a:pt x="79" y="337"/>
                  </a:cubicBezTo>
                  <a:cubicBezTo>
                    <a:pt x="81" y="341"/>
                    <a:pt x="80" y="359"/>
                    <a:pt x="80" y="359"/>
                  </a:cubicBezTo>
                  <a:cubicBezTo>
                    <a:pt x="103" y="412"/>
                    <a:pt x="89" y="400"/>
                    <a:pt x="59" y="436"/>
                  </a:cubicBezTo>
                  <a:cubicBezTo>
                    <a:pt x="48" y="457"/>
                    <a:pt x="42" y="471"/>
                    <a:pt x="35" y="494"/>
                  </a:cubicBezTo>
                  <a:cubicBezTo>
                    <a:pt x="32" y="505"/>
                    <a:pt x="2" y="514"/>
                    <a:pt x="2" y="514"/>
                  </a:cubicBezTo>
                  <a:cubicBezTo>
                    <a:pt x="0" y="524"/>
                    <a:pt x="5" y="544"/>
                    <a:pt x="7" y="554"/>
                  </a:cubicBezTo>
                  <a:cubicBezTo>
                    <a:pt x="9" y="564"/>
                    <a:pt x="12" y="573"/>
                    <a:pt x="16" y="577"/>
                  </a:cubicBezTo>
                  <a:cubicBezTo>
                    <a:pt x="20" y="581"/>
                    <a:pt x="25" y="579"/>
                    <a:pt x="29" y="580"/>
                  </a:cubicBezTo>
                  <a:cubicBezTo>
                    <a:pt x="33" y="581"/>
                    <a:pt x="37" y="579"/>
                    <a:pt x="40" y="581"/>
                  </a:cubicBezTo>
                  <a:cubicBezTo>
                    <a:pt x="43" y="583"/>
                    <a:pt x="46" y="585"/>
                    <a:pt x="49" y="589"/>
                  </a:cubicBezTo>
                  <a:cubicBezTo>
                    <a:pt x="52" y="593"/>
                    <a:pt x="56" y="595"/>
                    <a:pt x="55" y="605"/>
                  </a:cubicBezTo>
                  <a:cubicBezTo>
                    <a:pt x="56" y="619"/>
                    <a:pt x="39" y="634"/>
                    <a:pt x="44" y="647"/>
                  </a:cubicBezTo>
                  <a:cubicBezTo>
                    <a:pt x="48" y="657"/>
                    <a:pt x="60" y="698"/>
                    <a:pt x="68" y="709"/>
                  </a:cubicBezTo>
                  <a:cubicBezTo>
                    <a:pt x="83" y="724"/>
                    <a:pt x="98" y="721"/>
                    <a:pt x="104" y="727"/>
                  </a:cubicBezTo>
                  <a:cubicBezTo>
                    <a:pt x="110" y="733"/>
                    <a:pt x="109" y="736"/>
                    <a:pt x="107" y="743"/>
                  </a:cubicBezTo>
                  <a:cubicBezTo>
                    <a:pt x="110" y="757"/>
                    <a:pt x="99" y="761"/>
                    <a:pt x="94" y="767"/>
                  </a:cubicBezTo>
                  <a:cubicBezTo>
                    <a:pt x="89" y="773"/>
                    <a:pt x="76" y="776"/>
                    <a:pt x="76" y="782"/>
                  </a:cubicBezTo>
                  <a:cubicBezTo>
                    <a:pt x="73" y="793"/>
                    <a:pt x="88" y="797"/>
                    <a:pt x="94" y="806"/>
                  </a:cubicBezTo>
                  <a:cubicBezTo>
                    <a:pt x="100" y="810"/>
                    <a:pt x="112" y="804"/>
                    <a:pt x="115" y="809"/>
                  </a:cubicBezTo>
                  <a:cubicBezTo>
                    <a:pt x="118" y="814"/>
                    <a:pt x="114" y="827"/>
                    <a:pt x="110" y="835"/>
                  </a:cubicBezTo>
                  <a:cubicBezTo>
                    <a:pt x="106" y="850"/>
                    <a:pt x="100" y="844"/>
                    <a:pt x="89" y="857"/>
                  </a:cubicBezTo>
                  <a:cubicBezTo>
                    <a:pt x="83" y="864"/>
                    <a:pt x="68" y="869"/>
                    <a:pt x="65" y="877"/>
                  </a:cubicBezTo>
                  <a:cubicBezTo>
                    <a:pt x="62" y="885"/>
                    <a:pt x="66" y="898"/>
                    <a:pt x="68" y="908"/>
                  </a:cubicBezTo>
                  <a:cubicBezTo>
                    <a:pt x="70" y="918"/>
                    <a:pt x="78" y="929"/>
                    <a:pt x="79" y="937"/>
                  </a:cubicBezTo>
                  <a:cubicBezTo>
                    <a:pt x="80" y="945"/>
                    <a:pt x="75" y="952"/>
                    <a:pt x="74" y="956"/>
                  </a:cubicBezTo>
                  <a:close/>
                </a:path>
              </a:pathLst>
            </a:custGeom>
            <a:solidFill>
              <a:srgbClr val="6666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86091" name="Text Box 11"/>
            <p:cNvSpPr txBox="1">
              <a:spLocks noChangeArrowheads="1"/>
            </p:cNvSpPr>
            <p:nvPr/>
          </p:nvSpPr>
          <p:spPr bwMode="auto">
            <a:xfrm>
              <a:off x="4388" y="2371"/>
              <a:ext cx="349" cy="653"/>
            </a:xfrm>
            <a:prstGeom prst="rect">
              <a:avLst/>
            </a:prstGeom>
            <a:solidFill>
              <a:srgbClr val="6666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spAutoFit/>
            </a:bodyPr>
            <a:lstStyle/>
            <a:p>
              <a:r>
                <a:rPr kumimoji="1" lang="zh-CN" altLang="en-US" sz="2400" b="1" i="1">
                  <a:effectLst>
                    <a:outerShdw blurRad="38100" dist="38100" dir="2700000" algn="tl">
                      <a:srgbClr val="000000"/>
                    </a:outerShdw>
                  </a:effectLst>
                  <a:latin typeface="Times New Roman" panose="02020603050405020304" pitchFamily="18" charset="0"/>
                </a:rPr>
                <a:t>江   西</a:t>
              </a:r>
              <a:endParaRPr kumimoji="1" lang="zh-CN" altLang="en-US" sz="2400" b="1">
                <a:effectLst>
                  <a:outerShdw blurRad="38100" dist="38100" dir="2700000" algn="tl">
                    <a:srgbClr val="000000"/>
                  </a:outerShdw>
                </a:effectLst>
                <a:latin typeface="Times New Roman" panose="02020603050405020304" pitchFamily="18" charset="0"/>
              </a:endParaRPr>
            </a:p>
          </p:txBody>
        </p:sp>
      </p:grpSp>
      <p:grpSp>
        <p:nvGrpSpPr>
          <p:cNvPr id="686092" name="Group 12"/>
          <p:cNvGrpSpPr>
            <a:grpSpLocks/>
          </p:cNvGrpSpPr>
          <p:nvPr/>
        </p:nvGrpSpPr>
        <p:grpSpPr bwMode="auto">
          <a:xfrm>
            <a:off x="6600826" y="4051301"/>
            <a:ext cx="1751013" cy="1724025"/>
            <a:chOff x="3303" y="2208"/>
            <a:chExt cx="969" cy="1086"/>
          </a:xfrm>
        </p:grpSpPr>
        <p:sp>
          <p:nvSpPr>
            <p:cNvPr id="686093" name="Freeform 13"/>
            <p:cNvSpPr>
              <a:spLocks/>
            </p:cNvSpPr>
            <p:nvPr/>
          </p:nvSpPr>
          <p:spPr bwMode="auto">
            <a:xfrm>
              <a:off x="3303" y="2208"/>
              <a:ext cx="969" cy="1086"/>
            </a:xfrm>
            <a:custGeom>
              <a:avLst/>
              <a:gdLst>
                <a:gd name="T0" fmla="*/ 96 w 969"/>
                <a:gd name="T1" fmla="*/ 361 h 1086"/>
                <a:gd name="T2" fmla="*/ 99 w 969"/>
                <a:gd name="T3" fmla="*/ 432 h 1086"/>
                <a:gd name="T4" fmla="*/ 89 w 969"/>
                <a:gd name="T5" fmla="*/ 520 h 1086"/>
                <a:gd name="T6" fmla="*/ 15 w 969"/>
                <a:gd name="T7" fmla="*/ 564 h 1086"/>
                <a:gd name="T8" fmla="*/ 9 w 969"/>
                <a:gd name="T9" fmla="*/ 604 h 1086"/>
                <a:gd name="T10" fmla="*/ 87 w 969"/>
                <a:gd name="T11" fmla="*/ 616 h 1086"/>
                <a:gd name="T12" fmla="*/ 101 w 969"/>
                <a:gd name="T13" fmla="*/ 690 h 1086"/>
                <a:gd name="T14" fmla="*/ 113 w 969"/>
                <a:gd name="T15" fmla="*/ 763 h 1086"/>
                <a:gd name="T16" fmla="*/ 144 w 969"/>
                <a:gd name="T17" fmla="*/ 792 h 1086"/>
                <a:gd name="T18" fmla="*/ 174 w 969"/>
                <a:gd name="T19" fmla="*/ 850 h 1086"/>
                <a:gd name="T20" fmla="*/ 216 w 969"/>
                <a:gd name="T21" fmla="*/ 793 h 1086"/>
                <a:gd name="T22" fmla="*/ 290 w 969"/>
                <a:gd name="T23" fmla="*/ 795 h 1086"/>
                <a:gd name="T24" fmla="*/ 345 w 969"/>
                <a:gd name="T25" fmla="*/ 792 h 1086"/>
                <a:gd name="T26" fmla="*/ 387 w 969"/>
                <a:gd name="T27" fmla="*/ 778 h 1086"/>
                <a:gd name="T28" fmla="*/ 419 w 969"/>
                <a:gd name="T29" fmla="*/ 751 h 1086"/>
                <a:gd name="T30" fmla="*/ 449 w 969"/>
                <a:gd name="T31" fmla="*/ 810 h 1086"/>
                <a:gd name="T32" fmla="*/ 445 w 969"/>
                <a:gd name="T33" fmla="*/ 858 h 1086"/>
                <a:gd name="T34" fmla="*/ 449 w 969"/>
                <a:gd name="T35" fmla="*/ 890 h 1086"/>
                <a:gd name="T36" fmla="*/ 395 w 969"/>
                <a:gd name="T37" fmla="*/ 1006 h 1086"/>
                <a:gd name="T38" fmla="*/ 477 w 969"/>
                <a:gd name="T39" fmla="*/ 1006 h 1086"/>
                <a:gd name="T40" fmla="*/ 486 w 969"/>
                <a:gd name="T41" fmla="*/ 1063 h 1086"/>
                <a:gd name="T42" fmla="*/ 528 w 969"/>
                <a:gd name="T43" fmla="*/ 1084 h 1086"/>
                <a:gd name="T44" fmla="*/ 576 w 969"/>
                <a:gd name="T45" fmla="*/ 1068 h 1086"/>
                <a:gd name="T46" fmla="*/ 608 w 969"/>
                <a:gd name="T47" fmla="*/ 1026 h 1086"/>
                <a:gd name="T48" fmla="*/ 662 w 969"/>
                <a:gd name="T49" fmla="*/ 1006 h 1086"/>
                <a:gd name="T50" fmla="*/ 726 w 969"/>
                <a:gd name="T51" fmla="*/ 1041 h 1086"/>
                <a:gd name="T52" fmla="*/ 747 w 969"/>
                <a:gd name="T53" fmla="*/ 984 h 1086"/>
                <a:gd name="T54" fmla="*/ 833 w 969"/>
                <a:gd name="T55" fmla="*/ 946 h 1086"/>
                <a:gd name="T56" fmla="*/ 890 w 969"/>
                <a:gd name="T57" fmla="*/ 937 h 1086"/>
                <a:gd name="T58" fmla="*/ 929 w 969"/>
                <a:gd name="T59" fmla="*/ 878 h 1086"/>
                <a:gd name="T60" fmla="*/ 968 w 969"/>
                <a:gd name="T61" fmla="*/ 790 h 1086"/>
                <a:gd name="T62" fmla="*/ 957 w 969"/>
                <a:gd name="T63" fmla="*/ 729 h 1086"/>
                <a:gd name="T64" fmla="*/ 953 w 969"/>
                <a:gd name="T65" fmla="*/ 680 h 1086"/>
                <a:gd name="T66" fmla="*/ 905 w 969"/>
                <a:gd name="T67" fmla="*/ 614 h 1086"/>
                <a:gd name="T68" fmla="*/ 907 w 969"/>
                <a:gd name="T69" fmla="*/ 546 h 1086"/>
                <a:gd name="T70" fmla="*/ 865 w 969"/>
                <a:gd name="T71" fmla="*/ 518 h 1086"/>
                <a:gd name="T72" fmla="*/ 893 w 969"/>
                <a:gd name="T73" fmla="*/ 445 h 1086"/>
                <a:gd name="T74" fmla="*/ 941 w 969"/>
                <a:gd name="T75" fmla="*/ 370 h 1086"/>
                <a:gd name="T76" fmla="*/ 941 w 969"/>
                <a:gd name="T77" fmla="*/ 330 h 1086"/>
                <a:gd name="T78" fmla="*/ 929 w 969"/>
                <a:gd name="T79" fmla="*/ 250 h 1086"/>
                <a:gd name="T80" fmla="*/ 936 w 969"/>
                <a:gd name="T81" fmla="*/ 205 h 1086"/>
                <a:gd name="T82" fmla="*/ 897 w 969"/>
                <a:gd name="T83" fmla="*/ 193 h 1086"/>
                <a:gd name="T84" fmla="*/ 843 w 969"/>
                <a:gd name="T85" fmla="*/ 169 h 1086"/>
                <a:gd name="T86" fmla="*/ 780 w 969"/>
                <a:gd name="T87" fmla="*/ 94 h 1086"/>
                <a:gd name="T88" fmla="*/ 642 w 969"/>
                <a:gd name="T89" fmla="*/ 94 h 1086"/>
                <a:gd name="T90" fmla="*/ 597 w 969"/>
                <a:gd name="T91" fmla="*/ 96 h 1086"/>
                <a:gd name="T92" fmla="*/ 525 w 969"/>
                <a:gd name="T93" fmla="*/ 88 h 1086"/>
                <a:gd name="T94" fmla="*/ 417 w 969"/>
                <a:gd name="T95" fmla="*/ 18 h 1086"/>
                <a:gd name="T96" fmla="*/ 380 w 969"/>
                <a:gd name="T97" fmla="*/ 1 h 1086"/>
                <a:gd name="T98" fmla="*/ 317 w 969"/>
                <a:gd name="T99" fmla="*/ 9 h 1086"/>
                <a:gd name="T100" fmla="*/ 315 w 969"/>
                <a:gd name="T101" fmla="*/ 66 h 1086"/>
                <a:gd name="T102" fmla="*/ 277 w 969"/>
                <a:gd name="T103" fmla="*/ 82 h 1086"/>
                <a:gd name="T104" fmla="*/ 239 w 969"/>
                <a:gd name="T105" fmla="*/ 84 h 1086"/>
                <a:gd name="T106" fmla="*/ 219 w 969"/>
                <a:gd name="T107" fmla="*/ 86 h 1086"/>
                <a:gd name="T108" fmla="*/ 161 w 969"/>
                <a:gd name="T109" fmla="*/ 100 h 1086"/>
                <a:gd name="T110" fmla="*/ 79 w 969"/>
                <a:gd name="T111" fmla="*/ 132 h 1086"/>
                <a:gd name="T112" fmla="*/ 73 w 969"/>
                <a:gd name="T113" fmla="*/ 190 h 1086"/>
                <a:gd name="T114" fmla="*/ 95 w 969"/>
                <a:gd name="T115" fmla="*/ 310 h 1086"/>
                <a:gd name="T116" fmla="*/ 90 w 969"/>
                <a:gd name="T117" fmla="*/ 334 h 10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69" h="1086">
                  <a:moveTo>
                    <a:pt x="87" y="340"/>
                  </a:moveTo>
                  <a:cubicBezTo>
                    <a:pt x="91" y="351"/>
                    <a:pt x="89" y="351"/>
                    <a:pt x="96" y="361"/>
                  </a:cubicBezTo>
                  <a:cubicBezTo>
                    <a:pt x="99" y="369"/>
                    <a:pt x="99" y="380"/>
                    <a:pt x="99" y="392"/>
                  </a:cubicBezTo>
                  <a:cubicBezTo>
                    <a:pt x="99" y="404"/>
                    <a:pt x="96" y="417"/>
                    <a:pt x="99" y="432"/>
                  </a:cubicBezTo>
                  <a:cubicBezTo>
                    <a:pt x="100" y="445"/>
                    <a:pt x="113" y="469"/>
                    <a:pt x="117" y="482"/>
                  </a:cubicBezTo>
                  <a:cubicBezTo>
                    <a:pt x="116" y="489"/>
                    <a:pt x="93" y="514"/>
                    <a:pt x="89" y="520"/>
                  </a:cubicBezTo>
                  <a:cubicBezTo>
                    <a:pt x="82" y="532"/>
                    <a:pt x="75" y="516"/>
                    <a:pt x="61" y="532"/>
                  </a:cubicBezTo>
                  <a:cubicBezTo>
                    <a:pt x="42" y="538"/>
                    <a:pt x="29" y="550"/>
                    <a:pt x="15" y="564"/>
                  </a:cubicBezTo>
                  <a:cubicBezTo>
                    <a:pt x="3" y="576"/>
                    <a:pt x="7" y="575"/>
                    <a:pt x="1" y="592"/>
                  </a:cubicBezTo>
                  <a:cubicBezTo>
                    <a:pt x="0" y="595"/>
                    <a:pt x="9" y="604"/>
                    <a:pt x="9" y="604"/>
                  </a:cubicBezTo>
                  <a:cubicBezTo>
                    <a:pt x="13" y="618"/>
                    <a:pt x="21" y="611"/>
                    <a:pt x="35" y="616"/>
                  </a:cubicBezTo>
                  <a:cubicBezTo>
                    <a:pt x="49" y="617"/>
                    <a:pt x="74" y="614"/>
                    <a:pt x="87" y="616"/>
                  </a:cubicBezTo>
                  <a:cubicBezTo>
                    <a:pt x="99" y="619"/>
                    <a:pt x="107" y="622"/>
                    <a:pt x="109" y="634"/>
                  </a:cubicBezTo>
                  <a:cubicBezTo>
                    <a:pt x="97" y="652"/>
                    <a:pt x="103" y="674"/>
                    <a:pt x="101" y="690"/>
                  </a:cubicBezTo>
                  <a:cubicBezTo>
                    <a:pt x="97" y="707"/>
                    <a:pt x="83" y="724"/>
                    <a:pt x="85" y="736"/>
                  </a:cubicBezTo>
                  <a:cubicBezTo>
                    <a:pt x="89" y="758"/>
                    <a:pt x="91" y="748"/>
                    <a:pt x="113" y="763"/>
                  </a:cubicBezTo>
                  <a:cubicBezTo>
                    <a:pt x="116" y="765"/>
                    <a:pt x="123" y="763"/>
                    <a:pt x="123" y="763"/>
                  </a:cubicBezTo>
                  <a:cubicBezTo>
                    <a:pt x="127" y="770"/>
                    <a:pt x="138" y="778"/>
                    <a:pt x="144" y="792"/>
                  </a:cubicBezTo>
                  <a:cubicBezTo>
                    <a:pt x="150" y="806"/>
                    <a:pt x="151" y="839"/>
                    <a:pt x="156" y="849"/>
                  </a:cubicBezTo>
                  <a:cubicBezTo>
                    <a:pt x="161" y="859"/>
                    <a:pt x="165" y="852"/>
                    <a:pt x="174" y="850"/>
                  </a:cubicBezTo>
                  <a:cubicBezTo>
                    <a:pt x="202" y="846"/>
                    <a:pt x="186" y="840"/>
                    <a:pt x="210" y="834"/>
                  </a:cubicBezTo>
                  <a:cubicBezTo>
                    <a:pt x="211" y="824"/>
                    <a:pt x="213" y="802"/>
                    <a:pt x="216" y="793"/>
                  </a:cubicBezTo>
                  <a:cubicBezTo>
                    <a:pt x="220" y="782"/>
                    <a:pt x="252" y="803"/>
                    <a:pt x="263" y="807"/>
                  </a:cubicBezTo>
                  <a:cubicBezTo>
                    <a:pt x="274" y="803"/>
                    <a:pt x="290" y="795"/>
                    <a:pt x="290" y="795"/>
                  </a:cubicBezTo>
                  <a:cubicBezTo>
                    <a:pt x="301" y="778"/>
                    <a:pt x="325" y="790"/>
                    <a:pt x="342" y="796"/>
                  </a:cubicBezTo>
                  <a:cubicBezTo>
                    <a:pt x="353" y="795"/>
                    <a:pt x="334" y="794"/>
                    <a:pt x="345" y="792"/>
                  </a:cubicBezTo>
                  <a:cubicBezTo>
                    <a:pt x="352" y="791"/>
                    <a:pt x="359" y="789"/>
                    <a:pt x="366" y="787"/>
                  </a:cubicBezTo>
                  <a:cubicBezTo>
                    <a:pt x="373" y="785"/>
                    <a:pt x="382" y="782"/>
                    <a:pt x="387" y="778"/>
                  </a:cubicBezTo>
                  <a:cubicBezTo>
                    <a:pt x="393" y="775"/>
                    <a:pt x="389" y="763"/>
                    <a:pt x="396" y="762"/>
                  </a:cubicBezTo>
                  <a:cubicBezTo>
                    <a:pt x="404" y="760"/>
                    <a:pt x="409" y="750"/>
                    <a:pt x="419" y="751"/>
                  </a:cubicBezTo>
                  <a:cubicBezTo>
                    <a:pt x="429" y="752"/>
                    <a:pt x="450" y="761"/>
                    <a:pt x="455" y="771"/>
                  </a:cubicBezTo>
                  <a:cubicBezTo>
                    <a:pt x="461" y="774"/>
                    <a:pt x="449" y="799"/>
                    <a:pt x="449" y="810"/>
                  </a:cubicBezTo>
                  <a:cubicBezTo>
                    <a:pt x="449" y="821"/>
                    <a:pt x="457" y="827"/>
                    <a:pt x="456" y="835"/>
                  </a:cubicBezTo>
                  <a:cubicBezTo>
                    <a:pt x="457" y="840"/>
                    <a:pt x="446" y="853"/>
                    <a:pt x="445" y="858"/>
                  </a:cubicBezTo>
                  <a:cubicBezTo>
                    <a:pt x="444" y="863"/>
                    <a:pt x="449" y="862"/>
                    <a:pt x="450" y="867"/>
                  </a:cubicBezTo>
                  <a:cubicBezTo>
                    <a:pt x="451" y="872"/>
                    <a:pt x="454" y="879"/>
                    <a:pt x="449" y="890"/>
                  </a:cubicBezTo>
                  <a:cubicBezTo>
                    <a:pt x="444" y="901"/>
                    <a:pt x="430" y="915"/>
                    <a:pt x="421" y="934"/>
                  </a:cubicBezTo>
                  <a:cubicBezTo>
                    <a:pt x="407" y="961"/>
                    <a:pt x="403" y="976"/>
                    <a:pt x="395" y="1006"/>
                  </a:cubicBezTo>
                  <a:cubicBezTo>
                    <a:pt x="392" y="1038"/>
                    <a:pt x="389" y="1046"/>
                    <a:pt x="431" y="1040"/>
                  </a:cubicBezTo>
                  <a:cubicBezTo>
                    <a:pt x="452" y="1033"/>
                    <a:pt x="456" y="1013"/>
                    <a:pt x="477" y="1006"/>
                  </a:cubicBezTo>
                  <a:cubicBezTo>
                    <a:pt x="484" y="1004"/>
                    <a:pt x="476" y="1041"/>
                    <a:pt x="477" y="1050"/>
                  </a:cubicBezTo>
                  <a:cubicBezTo>
                    <a:pt x="478" y="1059"/>
                    <a:pt x="483" y="1058"/>
                    <a:pt x="486" y="1063"/>
                  </a:cubicBezTo>
                  <a:cubicBezTo>
                    <a:pt x="491" y="1074"/>
                    <a:pt x="490" y="1078"/>
                    <a:pt x="497" y="1081"/>
                  </a:cubicBezTo>
                  <a:cubicBezTo>
                    <a:pt x="504" y="1084"/>
                    <a:pt x="518" y="1086"/>
                    <a:pt x="528" y="1084"/>
                  </a:cubicBezTo>
                  <a:cubicBezTo>
                    <a:pt x="548" y="1079"/>
                    <a:pt x="547" y="1085"/>
                    <a:pt x="557" y="1072"/>
                  </a:cubicBezTo>
                  <a:cubicBezTo>
                    <a:pt x="565" y="1069"/>
                    <a:pt x="570" y="1069"/>
                    <a:pt x="576" y="1068"/>
                  </a:cubicBezTo>
                  <a:cubicBezTo>
                    <a:pt x="582" y="1067"/>
                    <a:pt x="586" y="1072"/>
                    <a:pt x="591" y="1065"/>
                  </a:cubicBezTo>
                  <a:cubicBezTo>
                    <a:pt x="596" y="1050"/>
                    <a:pt x="600" y="1036"/>
                    <a:pt x="608" y="1026"/>
                  </a:cubicBezTo>
                  <a:cubicBezTo>
                    <a:pt x="612" y="1014"/>
                    <a:pt x="612" y="1009"/>
                    <a:pt x="624" y="1005"/>
                  </a:cubicBezTo>
                  <a:cubicBezTo>
                    <a:pt x="638" y="1006"/>
                    <a:pt x="636" y="963"/>
                    <a:pt x="662" y="1006"/>
                  </a:cubicBezTo>
                  <a:cubicBezTo>
                    <a:pt x="675" y="1024"/>
                    <a:pt x="678" y="1006"/>
                    <a:pt x="689" y="1017"/>
                  </a:cubicBezTo>
                  <a:cubicBezTo>
                    <a:pt x="701" y="1038"/>
                    <a:pt x="707" y="1038"/>
                    <a:pt x="726" y="1041"/>
                  </a:cubicBezTo>
                  <a:cubicBezTo>
                    <a:pt x="752" y="1044"/>
                    <a:pt x="744" y="1024"/>
                    <a:pt x="747" y="1015"/>
                  </a:cubicBezTo>
                  <a:cubicBezTo>
                    <a:pt x="750" y="1006"/>
                    <a:pt x="743" y="994"/>
                    <a:pt x="747" y="984"/>
                  </a:cubicBezTo>
                  <a:cubicBezTo>
                    <a:pt x="752" y="960"/>
                    <a:pt x="756" y="958"/>
                    <a:pt x="770" y="952"/>
                  </a:cubicBezTo>
                  <a:cubicBezTo>
                    <a:pt x="784" y="946"/>
                    <a:pt x="817" y="950"/>
                    <a:pt x="833" y="946"/>
                  </a:cubicBezTo>
                  <a:cubicBezTo>
                    <a:pt x="849" y="942"/>
                    <a:pt x="858" y="926"/>
                    <a:pt x="867" y="925"/>
                  </a:cubicBezTo>
                  <a:cubicBezTo>
                    <a:pt x="876" y="924"/>
                    <a:pt x="882" y="935"/>
                    <a:pt x="890" y="937"/>
                  </a:cubicBezTo>
                  <a:cubicBezTo>
                    <a:pt x="898" y="939"/>
                    <a:pt x="908" y="946"/>
                    <a:pt x="914" y="936"/>
                  </a:cubicBezTo>
                  <a:cubicBezTo>
                    <a:pt x="938" y="915"/>
                    <a:pt x="940" y="901"/>
                    <a:pt x="929" y="878"/>
                  </a:cubicBezTo>
                  <a:cubicBezTo>
                    <a:pt x="930" y="869"/>
                    <a:pt x="909" y="853"/>
                    <a:pt x="920" y="844"/>
                  </a:cubicBezTo>
                  <a:cubicBezTo>
                    <a:pt x="940" y="828"/>
                    <a:pt x="956" y="820"/>
                    <a:pt x="968" y="790"/>
                  </a:cubicBezTo>
                  <a:cubicBezTo>
                    <a:pt x="962" y="767"/>
                    <a:pt x="969" y="762"/>
                    <a:pt x="939" y="756"/>
                  </a:cubicBezTo>
                  <a:cubicBezTo>
                    <a:pt x="946" y="746"/>
                    <a:pt x="947" y="736"/>
                    <a:pt x="957" y="729"/>
                  </a:cubicBezTo>
                  <a:cubicBezTo>
                    <a:pt x="959" y="722"/>
                    <a:pt x="961" y="701"/>
                    <a:pt x="953" y="696"/>
                  </a:cubicBezTo>
                  <a:cubicBezTo>
                    <a:pt x="943" y="689"/>
                    <a:pt x="953" y="680"/>
                    <a:pt x="953" y="680"/>
                  </a:cubicBezTo>
                  <a:cubicBezTo>
                    <a:pt x="947" y="670"/>
                    <a:pt x="925" y="667"/>
                    <a:pt x="921" y="656"/>
                  </a:cubicBezTo>
                  <a:cubicBezTo>
                    <a:pt x="918" y="644"/>
                    <a:pt x="907" y="628"/>
                    <a:pt x="905" y="614"/>
                  </a:cubicBezTo>
                  <a:cubicBezTo>
                    <a:pt x="903" y="600"/>
                    <a:pt x="906" y="585"/>
                    <a:pt x="906" y="574"/>
                  </a:cubicBezTo>
                  <a:cubicBezTo>
                    <a:pt x="904" y="558"/>
                    <a:pt x="909" y="552"/>
                    <a:pt x="907" y="546"/>
                  </a:cubicBezTo>
                  <a:cubicBezTo>
                    <a:pt x="905" y="540"/>
                    <a:pt x="898" y="543"/>
                    <a:pt x="891" y="538"/>
                  </a:cubicBezTo>
                  <a:cubicBezTo>
                    <a:pt x="884" y="533"/>
                    <a:pt x="869" y="529"/>
                    <a:pt x="865" y="518"/>
                  </a:cubicBezTo>
                  <a:cubicBezTo>
                    <a:pt x="862" y="505"/>
                    <a:pt x="853" y="483"/>
                    <a:pt x="864" y="474"/>
                  </a:cubicBezTo>
                  <a:cubicBezTo>
                    <a:pt x="884" y="475"/>
                    <a:pt x="886" y="467"/>
                    <a:pt x="893" y="445"/>
                  </a:cubicBezTo>
                  <a:cubicBezTo>
                    <a:pt x="898" y="430"/>
                    <a:pt x="913" y="405"/>
                    <a:pt x="924" y="394"/>
                  </a:cubicBezTo>
                  <a:cubicBezTo>
                    <a:pt x="929" y="382"/>
                    <a:pt x="940" y="381"/>
                    <a:pt x="941" y="370"/>
                  </a:cubicBezTo>
                  <a:cubicBezTo>
                    <a:pt x="945" y="362"/>
                    <a:pt x="947" y="355"/>
                    <a:pt x="947" y="348"/>
                  </a:cubicBezTo>
                  <a:cubicBezTo>
                    <a:pt x="947" y="341"/>
                    <a:pt x="943" y="344"/>
                    <a:pt x="941" y="330"/>
                  </a:cubicBezTo>
                  <a:cubicBezTo>
                    <a:pt x="939" y="316"/>
                    <a:pt x="939" y="275"/>
                    <a:pt x="937" y="262"/>
                  </a:cubicBezTo>
                  <a:cubicBezTo>
                    <a:pt x="933" y="249"/>
                    <a:pt x="933" y="264"/>
                    <a:pt x="929" y="250"/>
                  </a:cubicBezTo>
                  <a:cubicBezTo>
                    <a:pt x="927" y="244"/>
                    <a:pt x="921" y="226"/>
                    <a:pt x="921" y="226"/>
                  </a:cubicBezTo>
                  <a:cubicBezTo>
                    <a:pt x="925" y="213"/>
                    <a:pt x="925" y="212"/>
                    <a:pt x="936" y="205"/>
                  </a:cubicBezTo>
                  <a:cubicBezTo>
                    <a:pt x="937" y="198"/>
                    <a:pt x="937" y="180"/>
                    <a:pt x="931" y="178"/>
                  </a:cubicBezTo>
                  <a:cubicBezTo>
                    <a:pt x="925" y="176"/>
                    <a:pt x="910" y="192"/>
                    <a:pt x="897" y="193"/>
                  </a:cubicBezTo>
                  <a:cubicBezTo>
                    <a:pt x="883" y="192"/>
                    <a:pt x="865" y="197"/>
                    <a:pt x="855" y="187"/>
                  </a:cubicBezTo>
                  <a:cubicBezTo>
                    <a:pt x="850" y="182"/>
                    <a:pt x="843" y="169"/>
                    <a:pt x="843" y="169"/>
                  </a:cubicBezTo>
                  <a:cubicBezTo>
                    <a:pt x="835" y="136"/>
                    <a:pt x="845" y="126"/>
                    <a:pt x="819" y="106"/>
                  </a:cubicBezTo>
                  <a:cubicBezTo>
                    <a:pt x="821" y="76"/>
                    <a:pt x="798" y="89"/>
                    <a:pt x="780" y="94"/>
                  </a:cubicBezTo>
                  <a:cubicBezTo>
                    <a:pt x="750" y="91"/>
                    <a:pt x="744" y="76"/>
                    <a:pt x="705" y="88"/>
                  </a:cubicBezTo>
                  <a:cubicBezTo>
                    <a:pt x="674" y="92"/>
                    <a:pt x="667" y="83"/>
                    <a:pt x="642" y="94"/>
                  </a:cubicBezTo>
                  <a:cubicBezTo>
                    <a:pt x="633" y="98"/>
                    <a:pt x="615" y="103"/>
                    <a:pt x="615" y="103"/>
                  </a:cubicBezTo>
                  <a:cubicBezTo>
                    <a:pt x="607" y="104"/>
                    <a:pt x="603" y="98"/>
                    <a:pt x="597" y="96"/>
                  </a:cubicBezTo>
                  <a:cubicBezTo>
                    <a:pt x="592" y="97"/>
                    <a:pt x="599" y="111"/>
                    <a:pt x="587" y="110"/>
                  </a:cubicBezTo>
                  <a:cubicBezTo>
                    <a:pt x="575" y="109"/>
                    <a:pt x="544" y="100"/>
                    <a:pt x="525" y="88"/>
                  </a:cubicBezTo>
                  <a:cubicBezTo>
                    <a:pt x="507" y="62"/>
                    <a:pt x="483" y="37"/>
                    <a:pt x="471" y="36"/>
                  </a:cubicBezTo>
                  <a:cubicBezTo>
                    <a:pt x="439" y="28"/>
                    <a:pt x="439" y="19"/>
                    <a:pt x="417" y="18"/>
                  </a:cubicBezTo>
                  <a:cubicBezTo>
                    <a:pt x="405" y="18"/>
                    <a:pt x="409" y="15"/>
                    <a:pt x="403" y="12"/>
                  </a:cubicBezTo>
                  <a:cubicBezTo>
                    <a:pt x="397" y="9"/>
                    <a:pt x="389" y="2"/>
                    <a:pt x="380" y="1"/>
                  </a:cubicBezTo>
                  <a:cubicBezTo>
                    <a:pt x="371" y="0"/>
                    <a:pt x="361" y="8"/>
                    <a:pt x="351" y="9"/>
                  </a:cubicBezTo>
                  <a:cubicBezTo>
                    <a:pt x="330" y="13"/>
                    <a:pt x="340" y="1"/>
                    <a:pt x="317" y="9"/>
                  </a:cubicBezTo>
                  <a:cubicBezTo>
                    <a:pt x="309" y="11"/>
                    <a:pt x="301" y="17"/>
                    <a:pt x="302" y="27"/>
                  </a:cubicBezTo>
                  <a:cubicBezTo>
                    <a:pt x="302" y="36"/>
                    <a:pt x="314" y="59"/>
                    <a:pt x="315" y="66"/>
                  </a:cubicBezTo>
                  <a:cubicBezTo>
                    <a:pt x="307" y="75"/>
                    <a:pt x="313" y="67"/>
                    <a:pt x="307" y="70"/>
                  </a:cubicBezTo>
                  <a:cubicBezTo>
                    <a:pt x="301" y="73"/>
                    <a:pt x="285" y="80"/>
                    <a:pt x="277" y="82"/>
                  </a:cubicBezTo>
                  <a:cubicBezTo>
                    <a:pt x="269" y="84"/>
                    <a:pt x="265" y="80"/>
                    <a:pt x="259" y="80"/>
                  </a:cubicBezTo>
                  <a:cubicBezTo>
                    <a:pt x="253" y="80"/>
                    <a:pt x="244" y="84"/>
                    <a:pt x="239" y="84"/>
                  </a:cubicBezTo>
                  <a:cubicBezTo>
                    <a:pt x="234" y="84"/>
                    <a:pt x="232" y="82"/>
                    <a:pt x="229" y="82"/>
                  </a:cubicBezTo>
                  <a:cubicBezTo>
                    <a:pt x="226" y="82"/>
                    <a:pt x="225" y="84"/>
                    <a:pt x="219" y="86"/>
                  </a:cubicBezTo>
                  <a:cubicBezTo>
                    <a:pt x="213" y="88"/>
                    <a:pt x="201" y="94"/>
                    <a:pt x="191" y="96"/>
                  </a:cubicBezTo>
                  <a:cubicBezTo>
                    <a:pt x="182" y="98"/>
                    <a:pt x="173" y="98"/>
                    <a:pt x="161" y="100"/>
                  </a:cubicBezTo>
                  <a:cubicBezTo>
                    <a:pt x="148" y="103"/>
                    <a:pt x="125" y="107"/>
                    <a:pt x="111" y="112"/>
                  </a:cubicBezTo>
                  <a:cubicBezTo>
                    <a:pt x="95" y="118"/>
                    <a:pt x="84" y="125"/>
                    <a:pt x="79" y="132"/>
                  </a:cubicBezTo>
                  <a:cubicBezTo>
                    <a:pt x="74" y="139"/>
                    <a:pt x="79" y="146"/>
                    <a:pt x="78" y="156"/>
                  </a:cubicBezTo>
                  <a:cubicBezTo>
                    <a:pt x="69" y="170"/>
                    <a:pt x="71" y="178"/>
                    <a:pt x="73" y="190"/>
                  </a:cubicBezTo>
                  <a:cubicBezTo>
                    <a:pt x="75" y="202"/>
                    <a:pt x="86" y="206"/>
                    <a:pt x="90" y="226"/>
                  </a:cubicBezTo>
                  <a:cubicBezTo>
                    <a:pt x="93" y="248"/>
                    <a:pt x="93" y="295"/>
                    <a:pt x="95" y="310"/>
                  </a:cubicBezTo>
                  <a:cubicBezTo>
                    <a:pt x="97" y="325"/>
                    <a:pt x="102" y="315"/>
                    <a:pt x="101" y="319"/>
                  </a:cubicBezTo>
                  <a:cubicBezTo>
                    <a:pt x="100" y="323"/>
                    <a:pt x="92" y="330"/>
                    <a:pt x="90" y="334"/>
                  </a:cubicBezTo>
                  <a:cubicBezTo>
                    <a:pt x="89" y="346"/>
                    <a:pt x="78" y="331"/>
                    <a:pt x="87" y="340"/>
                  </a:cubicBezTo>
                  <a:close/>
                </a:path>
              </a:pathLst>
            </a:custGeom>
            <a:solidFill>
              <a:srgbClr val="00FF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86094" name="Text Box 14"/>
            <p:cNvSpPr txBox="1">
              <a:spLocks noChangeArrowheads="1"/>
            </p:cNvSpPr>
            <p:nvPr/>
          </p:nvSpPr>
          <p:spPr bwMode="auto">
            <a:xfrm>
              <a:off x="3494" y="2618"/>
              <a:ext cx="694"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zh-CN" altLang="en-US" sz="2400" b="1" i="1">
                  <a:effectLst>
                    <a:outerShdw blurRad="38100" dist="38100" dir="2700000" algn="tl">
                      <a:srgbClr val="C0C0C0"/>
                    </a:outerShdw>
                  </a:effectLst>
                  <a:latin typeface="Times New Roman" panose="02020603050405020304" pitchFamily="18" charset="0"/>
                </a:rPr>
                <a:t>湖    南</a:t>
              </a:r>
              <a:endParaRPr kumimoji="1" lang="zh-CN" altLang="en-US" sz="2400" b="1">
                <a:effectLst>
                  <a:outerShdw blurRad="38100" dist="38100" dir="2700000" algn="tl">
                    <a:srgbClr val="C0C0C0"/>
                  </a:outerShdw>
                </a:effectLst>
                <a:latin typeface="Times New Roman" panose="02020603050405020304" pitchFamily="18" charset="0"/>
              </a:endParaRPr>
            </a:p>
          </p:txBody>
        </p:sp>
      </p:grpSp>
      <p:grpSp>
        <p:nvGrpSpPr>
          <p:cNvPr id="686095" name="Group 15"/>
          <p:cNvGrpSpPr>
            <a:grpSpLocks/>
          </p:cNvGrpSpPr>
          <p:nvPr/>
        </p:nvGrpSpPr>
        <p:grpSpPr bwMode="auto">
          <a:xfrm>
            <a:off x="6511926" y="2954338"/>
            <a:ext cx="2176463" cy="1420812"/>
            <a:chOff x="3216" y="1517"/>
            <a:chExt cx="1340" cy="895"/>
          </a:xfrm>
        </p:grpSpPr>
        <p:sp>
          <p:nvSpPr>
            <p:cNvPr id="686096" name="Freeform 16"/>
            <p:cNvSpPr>
              <a:spLocks/>
            </p:cNvSpPr>
            <p:nvPr/>
          </p:nvSpPr>
          <p:spPr bwMode="auto">
            <a:xfrm>
              <a:off x="3216" y="1517"/>
              <a:ext cx="1340" cy="895"/>
            </a:xfrm>
            <a:custGeom>
              <a:avLst/>
              <a:gdLst>
                <a:gd name="T0" fmla="*/ 226 w 1340"/>
                <a:gd name="T1" fmla="*/ 335 h 895"/>
                <a:gd name="T2" fmla="*/ 207 w 1340"/>
                <a:gd name="T3" fmla="*/ 283 h 895"/>
                <a:gd name="T4" fmla="*/ 286 w 1340"/>
                <a:gd name="T5" fmla="*/ 167 h 895"/>
                <a:gd name="T6" fmla="*/ 300 w 1340"/>
                <a:gd name="T7" fmla="*/ 115 h 895"/>
                <a:gd name="T8" fmla="*/ 218 w 1340"/>
                <a:gd name="T9" fmla="*/ 51 h 895"/>
                <a:gd name="T10" fmla="*/ 244 w 1340"/>
                <a:gd name="T11" fmla="*/ 29 h 895"/>
                <a:gd name="T12" fmla="*/ 320 w 1340"/>
                <a:gd name="T13" fmla="*/ 29 h 895"/>
                <a:gd name="T14" fmla="*/ 400 w 1340"/>
                <a:gd name="T15" fmla="*/ 5 h 895"/>
                <a:gd name="T16" fmla="*/ 486 w 1340"/>
                <a:gd name="T17" fmla="*/ 69 h 895"/>
                <a:gd name="T18" fmla="*/ 568 w 1340"/>
                <a:gd name="T19" fmla="*/ 141 h 895"/>
                <a:gd name="T20" fmla="*/ 764 w 1340"/>
                <a:gd name="T21" fmla="*/ 193 h 895"/>
                <a:gd name="T22" fmla="*/ 888 w 1340"/>
                <a:gd name="T23" fmla="*/ 199 h 895"/>
                <a:gd name="T24" fmla="*/ 934 w 1340"/>
                <a:gd name="T25" fmla="*/ 205 h 895"/>
                <a:gd name="T26" fmla="*/ 944 w 1340"/>
                <a:gd name="T27" fmla="*/ 241 h 895"/>
                <a:gd name="T28" fmla="*/ 956 w 1340"/>
                <a:gd name="T29" fmla="*/ 257 h 895"/>
                <a:gd name="T30" fmla="*/ 964 w 1340"/>
                <a:gd name="T31" fmla="*/ 317 h 895"/>
                <a:gd name="T32" fmla="*/ 1058 w 1340"/>
                <a:gd name="T33" fmla="*/ 331 h 895"/>
                <a:gd name="T34" fmla="*/ 1088 w 1340"/>
                <a:gd name="T35" fmla="*/ 349 h 895"/>
                <a:gd name="T36" fmla="*/ 1192 w 1340"/>
                <a:gd name="T37" fmla="*/ 359 h 895"/>
                <a:gd name="T38" fmla="*/ 1298 w 1340"/>
                <a:gd name="T39" fmla="*/ 415 h 895"/>
                <a:gd name="T40" fmla="*/ 1340 w 1340"/>
                <a:gd name="T41" fmla="*/ 427 h 895"/>
                <a:gd name="T42" fmla="*/ 1297 w 1340"/>
                <a:gd name="T43" fmla="*/ 490 h 895"/>
                <a:gd name="T44" fmla="*/ 1284 w 1340"/>
                <a:gd name="T45" fmla="*/ 509 h 895"/>
                <a:gd name="T46" fmla="*/ 1306 w 1340"/>
                <a:gd name="T47" fmla="*/ 601 h 895"/>
                <a:gd name="T48" fmla="*/ 1330 w 1340"/>
                <a:gd name="T49" fmla="*/ 623 h 895"/>
                <a:gd name="T50" fmla="*/ 1297 w 1340"/>
                <a:gd name="T51" fmla="*/ 709 h 895"/>
                <a:gd name="T52" fmla="*/ 1206 w 1340"/>
                <a:gd name="T53" fmla="*/ 730 h 895"/>
                <a:gd name="T54" fmla="*/ 1116 w 1340"/>
                <a:gd name="T55" fmla="*/ 793 h 895"/>
                <a:gd name="T56" fmla="*/ 1044 w 1340"/>
                <a:gd name="T57" fmla="*/ 835 h 895"/>
                <a:gd name="T58" fmla="*/ 1014 w 1340"/>
                <a:gd name="T59" fmla="*/ 867 h 895"/>
                <a:gd name="T60" fmla="*/ 967 w 1340"/>
                <a:gd name="T61" fmla="*/ 888 h 895"/>
                <a:gd name="T62" fmla="*/ 904 w 1340"/>
                <a:gd name="T63" fmla="*/ 862 h 895"/>
                <a:gd name="T64" fmla="*/ 897 w 1340"/>
                <a:gd name="T65" fmla="*/ 772 h 895"/>
                <a:gd name="T66" fmla="*/ 826 w 1340"/>
                <a:gd name="T67" fmla="*/ 790 h 895"/>
                <a:gd name="T68" fmla="*/ 790 w 1340"/>
                <a:gd name="T69" fmla="*/ 774 h 895"/>
                <a:gd name="T70" fmla="*/ 739 w 1340"/>
                <a:gd name="T71" fmla="*/ 780 h 895"/>
                <a:gd name="T72" fmla="*/ 618 w 1340"/>
                <a:gd name="T73" fmla="*/ 777 h 895"/>
                <a:gd name="T74" fmla="*/ 555 w 1340"/>
                <a:gd name="T75" fmla="*/ 729 h 895"/>
                <a:gd name="T76" fmla="*/ 490 w 1340"/>
                <a:gd name="T77" fmla="*/ 693 h 895"/>
                <a:gd name="T78" fmla="*/ 412 w 1340"/>
                <a:gd name="T79" fmla="*/ 693 h 895"/>
                <a:gd name="T80" fmla="*/ 394 w 1340"/>
                <a:gd name="T81" fmla="*/ 697 h 895"/>
                <a:gd name="T82" fmla="*/ 385 w 1340"/>
                <a:gd name="T83" fmla="*/ 760 h 895"/>
                <a:gd name="T84" fmla="*/ 334 w 1340"/>
                <a:gd name="T85" fmla="*/ 767 h 895"/>
                <a:gd name="T86" fmla="*/ 284 w 1340"/>
                <a:gd name="T87" fmla="*/ 775 h 895"/>
                <a:gd name="T88" fmla="*/ 250 w 1340"/>
                <a:gd name="T89" fmla="*/ 793 h 895"/>
                <a:gd name="T90" fmla="*/ 178 w 1340"/>
                <a:gd name="T91" fmla="*/ 813 h 895"/>
                <a:gd name="T92" fmla="*/ 154 w 1340"/>
                <a:gd name="T93" fmla="*/ 861 h 895"/>
                <a:gd name="T94" fmla="*/ 110 w 1340"/>
                <a:gd name="T95" fmla="*/ 845 h 895"/>
                <a:gd name="T96" fmla="*/ 69 w 1340"/>
                <a:gd name="T97" fmla="*/ 817 h 895"/>
                <a:gd name="T98" fmla="*/ 45 w 1340"/>
                <a:gd name="T99" fmla="*/ 771 h 895"/>
                <a:gd name="T100" fmla="*/ 3 w 1340"/>
                <a:gd name="T101" fmla="*/ 729 h 895"/>
                <a:gd name="T102" fmla="*/ 19 w 1340"/>
                <a:gd name="T103" fmla="*/ 661 h 895"/>
                <a:gd name="T104" fmla="*/ 30 w 1340"/>
                <a:gd name="T105" fmla="*/ 615 h 895"/>
                <a:gd name="T106" fmla="*/ 144 w 1340"/>
                <a:gd name="T107" fmla="*/ 600 h 895"/>
                <a:gd name="T108" fmla="*/ 237 w 1340"/>
                <a:gd name="T109" fmla="*/ 574 h 895"/>
                <a:gd name="T110" fmla="*/ 286 w 1340"/>
                <a:gd name="T111" fmla="*/ 541 h 895"/>
                <a:gd name="T112" fmla="*/ 322 w 1340"/>
                <a:gd name="T113" fmla="*/ 490 h 895"/>
                <a:gd name="T114" fmla="*/ 282 w 1340"/>
                <a:gd name="T115" fmla="*/ 420 h 895"/>
                <a:gd name="T116" fmla="*/ 278 w 1340"/>
                <a:gd name="T117" fmla="*/ 405 h 895"/>
                <a:gd name="T118" fmla="*/ 238 w 1340"/>
                <a:gd name="T119" fmla="*/ 365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340" h="895">
                  <a:moveTo>
                    <a:pt x="238" y="365"/>
                  </a:moveTo>
                  <a:cubicBezTo>
                    <a:pt x="240" y="362"/>
                    <a:pt x="229" y="343"/>
                    <a:pt x="226" y="335"/>
                  </a:cubicBezTo>
                  <a:cubicBezTo>
                    <a:pt x="223" y="327"/>
                    <a:pt x="220" y="325"/>
                    <a:pt x="217" y="316"/>
                  </a:cubicBezTo>
                  <a:cubicBezTo>
                    <a:pt x="214" y="307"/>
                    <a:pt x="206" y="300"/>
                    <a:pt x="207" y="283"/>
                  </a:cubicBezTo>
                  <a:cubicBezTo>
                    <a:pt x="199" y="270"/>
                    <a:pt x="219" y="237"/>
                    <a:pt x="222" y="216"/>
                  </a:cubicBezTo>
                  <a:cubicBezTo>
                    <a:pt x="226" y="185"/>
                    <a:pt x="263" y="169"/>
                    <a:pt x="286" y="167"/>
                  </a:cubicBezTo>
                  <a:cubicBezTo>
                    <a:pt x="312" y="158"/>
                    <a:pt x="322" y="158"/>
                    <a:pt x="316" y="137"/>
                  </a:cubicBezTo>
                  <a:cubicBezTo>
                    <a:pt x="315" y="135"/>
                    <a:pt x="310" y="116"/>
                    <a:pt x="300" y="115"/>
                  </a:cubicBezTo>
                  <a:cubicBezTo>
                    <a:pt x="288" y="111"/>
                    <a:pt x="276" y="84"/>
                    <a:pt x="264" y="81"/>
                  </a:cubicBezTo>
                  <a:cubicBezTo>
                    <a:pt x="252" y="69"/>
                    <a:pt x="233" y="79"/>
                    <a:pt x="218" y="51"/>
                  </a:cubicBezTo>
                  <a:cubicBezTo>
                    <a:pt x="240" y="23"/>
                    <a:pt x="208" y="55"/>
                    <a:pt x="219" y="49"/>
                  </a:cubicBezTo>
                  <a:cubicBezTo>
                    <a:pt x="225" y="45"/>
                    <a:pt x="244" y="29"/>
                    <a:pt x="244" y="29"/>
                  </a:cubicBezTo>
                  <a:cubicBezTo>
                    <a:pt x="251" y="28"/>
                    <a:pt x="265" y="13"/>
                    <a:pt x="278" y="13"/>
                  </a:cubicBezTo>
                  <a:cubicBezTo>
                    <a:pt x="291" y="13"/>
                    <a:pt x="302" y="28"/>
                    <a:pt x="320" y="29"/>
                  </a:cubicBezTo>
                  <a:cubicBezTo>
                    <a:pt x="363" y="24"/>
                    <a:pt x="355" y="29"/>
                    <a:pt x="385" y="19"/>
                  </a:cubicBezTo>
                  <a:cubicBezTo>
                    <a:pt x="397" y="13"/>
                    <a:pt x="393" y="6"/>
                    <a:pt x="400" y="5"/>
                  </a:cubicBezTo>
                  <a:cubicBezTo>
                    <a:pt x="407" y="4"/>
                    <a:pt x="412" y="0"/>
                    <a:pt x="426" y="11"/>
                  </a:cubicBezTo>
                  <a:cubicBezTo>
                    <a:pt x="442" y="43"/>
                    <a:pt x="472" y="55"/>
                    <a:pt x="486" y="69"/>
                  </a:cubicBezTo>
                  <a:cubicBezTo>
                    <a:pt x="499" y="82"/>
                    <a:pt x="532" y="103"/>
                    <a:pt x="532" y="103"/>
                  </a:cubicBezTo>
                  <a:cubicBezTo>
                    <a:pt x="543" y="111"/>
                    <a:pt x="554" y="136"/>
                    <a:pt x="568" y="141"/>
                  </a:cubicBezTo>
                  <a:cubicBezTo>
                    <a:pt x="622" y="137"/>
                    <a:pt x="593" y="194"/>
                    <a:pt x="698" y="177"/>
                  </a:cubicBezTo>
                  <a:cubicBezTo>
                    <a:pt x="743" y="185"/>
                    <a:pt x="741" y="187"/>
                    <a:pt x="764" y="193"/>
                  </a:cubicBezTo>
                  <a:cubicBezTo>
                    <a:pt x="772" y="195"/>
                    <a:pt x="796" y="209"/>
                    <a:pt x="796" y="209"/>
                  </a:cubicBezTo>
                  <a:cubicBezTo>
                    <a:pt x="840" y="207"/>
                    <a:pt x="851" y="211"/>
                    <a:pt x="888" y="199"/>
                  </a:cubicBezTo>
                  <a:cubicBezTo>
                    <a:pt x="907" y="198"/>
                    <a:pt x="908" y="190"/>
                    <a:pt x="916" y="191"/>
                  </a:cubicBezTo>
                  <a:cubicBezTo>
                    <a:pt x="924" y="192"/>
                    <a:pt x="931" y="199"/>
                    <a:pt x="934" y="205"/>
                  </a:cubicBezTo>
                  <a:cubicBezTo>
                    <a:pt x="937" y="211"/>
                    <a:pt x="932" y="219"/>
                    <a:pt x="934" y="225"/>
                  </a:cubicBezTo>
                  <a:cubicBezTo>
                    <a:pt x="939" y="233"/>
                    <a:pt x="940" y="237"/>
                    <a:pt x="944" y="241"/>
                  </a:cubicBezTo>
                  <a:cubicBezTo>
                    <a:pt x="948" y="245"/>
                    <a:pt x="956" y="244"/>
                    <a:pt x="958" y="247"/>
                  </a:cubicBezTo>
                  <a:cubicBezTo>
                    <a:pt x="960" y="259"/>
                    <a:pt x="958" y="250"/>
                    <a:pt x="956" y="257"/>
                  </a:cubicBezTo>
                  <a:cubicBezTo>
                    <a:pt x="954" y="264"/>
                    <a:pt x="943" y="281"/>
                    <a:pt x="944" y="291"/>
                  </a:cubicBezTo>
                  <a:cubicBezTo>
                    <a:pt x="945" y="295"/>
                    <a:pt x="961" y="316"/>
                    <a:pt x="964" y="317"/>
                  </a:cubicBezTo>
                  <a:cubicBezTo>
                    <a:pt x="986" y="313"/>
                    <a:pt x="997" y="324"/>
                    <a:pt x="1024" y="327"/>
                  </a:cubicBezTo>
                  <a:cubicBezTo>
                    <a:pt x="1040" y="332"/>
                    <a:pt x="1050" y="329"/>
                    <a:pt x="1058" y="331"/>
                  </a:cubicBezTo>
                  <a:cubicBezTo>
                    <a:pt x="1066" y="333"/>
                    <a:pt x="1067" y="336"/>
                    <a:pt x="1072" y="339"/>
                  </a:cubicBezTo>
                  <a:cubicBezTo>
                    <a:pt x="1084" y="345"/>
                    <a:pt x="1074" y="347"/>
                    <a:pt x="1088" y="349"/>
                  </a:cubicBezTo>
                  <a:cubicBezTo>
                    <a:pt x="1099" y="353"/>
                    <a:pt x="1113" y="365"/>
                    <a:pt x="1130" y="367"/>
                  </a:cubicBezTo>
                  <a:cubicBezTo>
                    <a:pt x="1147" y="369"/>
                    <a:pt x="1174" y="355"/>
                    <a:pt x="1192" y="359"/>
                  </a:cubicBezTo>
                  <a:cubicBezTo>
                    <a:pt x="1236" y="371"/>
                    <a:pt x="1219" y="383"/>
                    <a:pt x="1240" y="393"/>
                  </a:cubicBezTo>
                  <a:cubicBezTo>
                    <a:pt x="1258" y="402"/>
                    <a:pt x="1283" y="412"/>
                    <a:pt x="1298" y="415"/>
                  </a:cubicBezTo>
                  <a:cubicBezTo>
                    <a:pt x="1313" y="418"/>
                    <a:pt x="1323" y="409"/>
                    <a:pt x="1330" y="411"/>
                  </a:cubicBezTo>
                  <a:cubicBezTo>
                    <a:pt x="1337" y="413"/>
                    <a:pt x="1340" y="420"/>
                    <a:pt x="1340" y="427"/>
                  </a:cubicBezTo>
                  <a:cubicBezTo>
                    <a:pt x="1340" y="434"/>
                    <a:pt x="1339" y="443"/>
                    <a:pt x="1332" y="453"/>
                  </a:cubicBezTo>
                  <a:cubicBezTo>
                    <a:pt x="1337" y="469"/>
                    <a:pt x="1311" y="485"/>
                    <a:pt x="1297" y="490"/>
                  </a:cubicBezTo>
                  <a:cubicBezTo>
                    <a:pt x="1293" y="497"/>
                    <a:pt x="1282" y="499"/>
                    <a:pt x="1279" y="507"/>
                  </a:cubicBezTo>
                  <a:cubicBezTo>
                    <a:pt x="1276" y="515"/>
                    <a:pt x="1284" y="509"/>
                    <a:pt x="1284" y="509"/>
                  </a:cubicBezTo>
                  <a:cubicBezTo>
                    <a:pt x="1279" y="553"/>
                    <a:pt x="1288" y="545"/>
                    <a:pt x="1292" y="561"/>
                  </a:cubicBezTo>
                  <a:cubicBezTo>
                    <a:pt x="1295" y="575"/>
                    <a:pt x="1302" y="591"/>
                    <a:pt x="1306" y="601"/>
                  </a:cubicBezTo>
                  <a:cubicBezTo>
                    <a:pt x="1310" y="611"/>
                    <a:pt x="1314" y="615"/>
                    <a:pt x="1318" y="619"/>
                  </a:cubicBezTo>
                  <a:cubicBezTo>
                    <a:pt x="1321" y="624"/>
                    <a:pt x="1327" y="614"/>
                    <a:pt x="1330" y="623"/>
                  </a:cubicBezTo>
                  <a:cubicBezTo>
                    <a:pt x="1333" y="632"/>
                    <a:pt x="1340" y="659"/>
                    <a:pt x="1334" y="673"/>
                  </a:cubicBezTo>
                  <a:cubicBezTo>
                    <a:pt x="1331" y="681"/>
                    <a:pt x="1305" y="711"/>
                    <a:pt x="1297" y="709"/>
                  </a:cubicBezTo>
                  <a:cubicBezTo>
                    <a:pt x="1287" y="706"/>
                    <a:pt x="1267" y="700"/>
                    <a:pt x="1267" y="700"/>
                  </a:cubicBezTo>
                  <a:cubicBezTo>
                    <a:pt x="1240" y="702"/>
                    <a:pt x="1219" y="702"/>
                    <a:pt x="1206" y="730"/>
                  </a:cubicBezTo>
                  <a:cubicBezTo>
                    <a:pt x="1197" y="748"/>
                    <a:pt x="1173" y="772"/>
                    <a:pt x="1152" y="779"/>
                  </a:cubicBezTo>
                  <a:cubicBezTo>
                    <a:pt x="1136" y="793"/>
                    <a:pt x="1130" y="786"/>
                    <a:pt x="1116" y="793"/>
                  </a:cubicBezTo>
                  <a:cubicBezTo>
                    <a:pt x="1102" y="800"/>
                    <a:pt x="1081" y="816"/>
                    <a:pt x="1069" y="823"/>
                  </a:cubicBezTo>
                  <a:cubicBezTo>
                    <a:pt x="1049" y="831"/>
                    <a:pt x="1056" y="825"/>
                    <a:pt x="1044" y="835"/>
                  </a:cubicBezTo>
                  <a:cubicBezTo>
                    <a:pt x="1037" y="843"/>
                    <a:pt x="1029" y="864"/>
                    <a:pt x="1024" y="869"/>
                  </a:cubicBezTo>
                  <a:cubicBezTo>
                    <a:pt x="1019" y="874"/>
                    <a:pt x="1019" y="864"/>
                    <a:pt x="1014" y="867"/>
                  </a:cubicBezTo>
                  <a:cubicBezTo>
                    <a:pt x="1009" y="870"/>
                    <a:pt x="1004" y="882"/>
                    <a:pt x="996" y="885"/>
                  </a:cubicBezTo>
                  <a:cubicBezTo>
                    <a:pt x="989" y="889"/>
                    <a:pt x="975" y="884"/>
                    <a:pt x="967" y="888"/>
                  </a:cubicBezTo>
                  <a:cubicBezTo>
                    <a:pt x="956" y="889"/>
                    <a:pt x="932" y="895"/>
                    <a:pt x="922" y="891"/>
                  </a:cubicBezTo>
                  <a:cubicBezTo>
                    <a:pt x="912" y="887"/>
                    <a:pt x="906" y="877"/>
                    <a:pt x="904" y="862"/>
                  </a:cubicBezTo>
                  <a:cubicBezTo>
                    <a:pt x="895" y="846"/>
                    <a:pt x="908" y="814"/>
                    <a:pt x="907" y="799"/>
                  </a:cubicBezTo>
                  <a:cubicBezTo>
                    <a:pt x="906" y="784"/>
                    <a:pt x="904" y="773"/>
                    <a:pt x="897" y="772"/>
                  </a:cubicBezTo>
                  <a:cubicBezTo>
                    <a:pt x="867" y="780"/>
                    <a:pt x="881" y="774"/>
                    <a:pt x="865" y="790"/>
                  </a:cubicBezTo>
                  <a:cubicBezTo>
                    <a:pt x="857" y="798"/>
                    <a:pt x="837" y="788"/>
                    <a:pt x="826" y="790"/>
                  </a:cubicBezTo>
                  <a:cubicBezTo>
                    <a:pt x="813" y="791"/>
                    <a:pt x="813" y="783"/>
                    <a:pt x="807" y="780"/>
                  </a:cubicBezTo>
                  <a:cubicBezTo>
                    <a:pt x="801" y="777"/>
                    <a:pt x="797" y="774"/>
                    <a:pt x="790" y="774"/>
                  </a:cubicBezTo>
                  <a:cubicBezTo>
                    <a:pt x="783" y="774"/>
                    <a:pt x="771" y="780"/>
                    <a:pt x="763" y="781"/>
                  </a:cubicBezTo>
                  <a:cubicBezTo>
                    <a:pt x="755" y="778"/>
                    <a:pt x="739" y="780"/>
                    <a:pt x="739" y="780"/>
                  </a:cubicBezTo>
                  <a:cubicBezTo>
                    <a:pt x="708" y="783"/>
                    <a:pt x="704" y="796"/>
                    <a:pt x="681" y="804"/>
                  </a:cubicBezTo>
                  <a:cubicBezTo>
                    <a:pt x="660" y="801"/>
                    <a:pt x="636" y="788"/>
                    <a:pt x="618" y="777"/>
                  </a:cubicBezTo>
                  <a:cubicBezTo>
                    <a:pt x="600" y="766"/>
                    <a:pt x="584" y="746"/>
                    <a:pt x="574" y="738"/>
                  </a:cubicBezTo>
                  <a:cubicBezTo>
                    <a:pt x="564" y="730"/>
                    <a:pt x="563" y="733"/>
                    <a:pt x="555" y="729"/>
                  </a:cubicBezTo>
                  <a:cubicBezTo>
                    <a:pt x="528" y="718"/>
                    <a:pt x="538" y="715"/>
                    <a:pt x="526" y="714"/>
                  </a:cubicBezTo>
                  <a:cubicBezTo>
                    <a:pt x="515" y="708"/>
                    <a:pt x="505" y="697"/>
                    <a:pt x="490" y="693"/>
                  </a:cubicBezTo>
                  <a:cubicBezTo>
                    <a:pt x="477" y="689"/>
                    <a:pt x="458" y="706"/>
                    <a:pt x="436" y="689"/>
                  </a:cubicBezTo>
                  <a:cubicBezTo>
                    <a:pt x="428" y="686"/>
                    <a:pt x="412" y="693"/>
                    <a:pt x="412" y="693"/>
                  </a:cubicBezTo>
                  <a:cubicBezTo>
                    <a:pt x="406" y="693"/>
                    <a:pt x="407" y="694"/>
                    <a:pt x="404" y="695"/>
                  </a:cubicBezTo>
                  <a:cubicBezTo>
                    <a:pt x="401" y="696"/>
                    <a:pt x="395" y="689"/>
                    <a:pt x="394" y="697"/>
                  </a:cubicBezTo>
                  <a:cubicBezTo>
                    <a:pt x="393" y="705"/>
                    <a:pt x="397" y="731"/>
                    <a:pt x="396" y="741"/>
                  </a:cubicBezTo>
                  <a:cubicBezTo>
                    <a:pt x="419" y="753"/>
                    <a:pt x="390" y="753"/>
                    <a:pt x="385" y="760"/>
                  </a:cubicBezTo>
                  <a:cubicBezTo>
                    <a:pt x="379" y="764"/>
                    <a:pt x="370" y="762"/>
                    <a:pt x="362" y="763"/>
                  </a:cubicBezTo>
                  <a:cubicBezTo>
                    <a:pt x="354" y="764"/>
                    <a:pt x="344" y="766"/>
                    <a:pt x="334" y="767"/>
                  </a:cubicBezTo>
                  <a:cubicBezTo>
                    <a:pt x="324" y="768"/>
                    <a:pt x="310" y="768"/>
                    <a:pt x="302" y="769"/>
                  </a:cubicBezTo>
                  <a:cubicBezTo>
                    <a:pt x="294" y="770"/>
                    <a:pt x="290" y="772"/>
                    <a:pt x="284" y="775"/>
                  </a:cubicBezTo>
                  <a:cubicBezTo>
                    <a:pt x="267" y="784"/>
                    <a:pt x="272" y="786"/>
                    <a:pt x="266" y="789"/>
                  </a:cubicBezTo>
                  <a:cubicBezTo>
                    <a:pt x="260" y="792"/>
                    <a:pt x="261" y="792"/>
                    <a:pt x="250" y="793"/>
                  </a:cubicBezTo>
                  <a:cubicBezTo>
                    <a:pt x="239" y="794"/>
                    <a:pt x="212" y="794"/>
                    <a:pt x="200" y="797"/>
                  </a:cubicBezTo>
                  <a:cubicBezTo>
                    <a:pt x="188" y="800"/>
                    <a:pt x="184" y="809"/>
                    <a:pt x="178" y="813"/>
                  </a:cubicBezTo>
                  <a:cubicBezTo>
                    <a:pt x="158" y="819"/>
                    <a:pt x="170" y="814"/>
                    <a:pt x="163" y="822"/>
                  </a:cubicBezTo>
                  <a:cubicBezTo>
                    <a:pt x="159" y="830"/>
                    <a:pt x="158" y="854"/>
                    <a:pt x="154" y="861"/>
                  </a:cubicBezTo>
                  <a:cubicBezTo>
                    <a:pt x="150" y="867"/>
                    <a:pt x="142" y="858"/>
                    <a:pt x="136" y="863"/>
                  </a:cubicBezTo>
                  <a:cubicBezTo>
                    <a:pt x="133" y="865"/>
                    <a:pt x="111" y="846"/>
                    <a:pt x="110" y="845"/>
                  </a:cubicBezTo>
                  <a:cubicBezTo>
                    <a:pt x="83" y="821"/>
                    <a:pt x="105" y="840"/>
                    <a:pt x="82" y="829"/>
                  </a:cubicBezTo>
                  <a:cubicBezTo>
                    <a:pt x="65" y="803"/>
                    <a:pt x="65" y="851"/>
                    <a:pt x="69" y="817"/>
                  </a:cubicBezTo>
                  <a:cubicBezTo>
                    <a:pt x="68" y="802"/>
                    <a:pt x="61" y="795"/>
                    <a:pt x="57" y="781"/>
                  </a:cubicBezTo>
                  <a:cubicBezTo>
                    <a:pt x="56" y="777"/>
                    <a:pt x="49" y="772"/>
                    <a:pt x="45" y="771"/>
                  </a:cubicBezTo>
                  <a:cubicBezTo>
                    <a:pt x="31" y="766"/>
                    <a:pt x="22" y="756"/>
                    <a:pt x="7" y="751"/>
                  </a:cubicBezTo>
                  <a:cubicBezTo>
                    <a:pt x="0" y="744"/>
                    <a:pt x="1" y="738"/>
                    <a:pt x="3" y="729"/>
                  </a:cubicBezTo>
                  <a:cubicBezTo>
                    <a:pt x="5" y="720"/>
                    <a:pt x="19" y="705"/>
                    <a:pt x="22" y="694"/>
                  </a:cubicBezTo>
                  <a:cubicBezTo>
                    <a:pt x="23" y="679"/>
                    <a:pt x="20" y="670"/>
                    <a:pt x="19" y="661"/>
                  </a:cubicBezTo>
                  <a:cubicBezTo>
                    <a:pt x="18" y="651"/>
                    <a:pt x="17" y="644"/>
                    <a:pt x="19" y="636"/>
                  </a:cubicBezTo>
                  <a:cubicBezTo>
                    <a:pt x="24" y="626"/>
                    <a:pt x="19" y="616"/>
                    <a:pt x="30" y="615"/>
                  </a:cubicBezTo>
                  <a:cubicBezTo>
                    <a:pt x="51" y="613"/>
                    <a:pt x="81" y="595"/>
                    <a:pt x="102" y="594"/>
                  </a:cubicBezTo>
                  <a:cubicBezTo>
                    <a:pt x="118" y="587"/>
                    <a:pt x="130" y="602"/>
                    <a:pt x="144" y="600"/>
                  </a:cubicBezTo>
                  <a:cubicBezTo>
                    <a:pt x="158" y="598"/>
                    <a:pt x="169" y="586"/>
                    <a:pt x="184" y="582"/>
                  </a:cubicBezTo>
                  <a:cubicBezTo>
                    <a:pt x="206" y="573"/>
                    <a:pt x="224" y="578"/>
                    <a:pt x="237" y="574"/>
                  </a:cubicBezTo>
                  <a:cubicBezTo>
                    <a:pt x="250" y="570"/>
                    <a:pt x="254" y="564"/>
                    <a:pt x="262" y="559"/>
                  </a:cubicBezTo>
                  <a:cubicBezTo>
                    <a:pt x="270" y="555"/>
                    <a:pt x="278" y="545"/>
                    <a:pt x="286" y="541"/>
                  </a:cubicBezTo>
                  <a:cubicBezTo>
                    <a:pt x="290" y="539"/>
                    <a:pt x="295" y="529"/>
                    <a:pt x="295" y="529"/>
                  </a:cubicBezTo>
                  <a:cubicBezTo>
                    <a:pt x="305" y="514"/>
                    <a:pt x="314" y="506"/>
                    <a:pt x="322" y="490"/>
                  </a:cubicBezTo>
                  <a:cubicBezTo>
                    <a:pt x="325" y="475"/>
                    <a:pt x="323" y="460"/>
                    <a:pt x="316" y="448"/>
                  </a:cubicBezTo>
                  <a:cubicBezTo>
                    <a:pt x="309" y="436"/>
                    <a:pt x="294" y="431"/>
                    <a:pt x="282" y="420"/>
                  </a:cubicBezTo>
                  <a:cubicBezTo>
                    <a:pt x="268" y="403"/>
                    <a:pt x="255" y="392"/>
                    <a:pt x="244" y="384"/>
                  </a:cubicBezTo>
                  <a:cubicBezTo>
                    <a:pt x="243" y="382"/>
                    <a:pt x="278" y="405"/>
                    <a:pt x="278" y="405"/>
                  </a:cubicBezTo>
                  <a:cubicBezTo>
                    <a:pt x="278" y="405"/>
                    <a:pt x="253" y="390"/>
                    <a:pt x="246" y="383"/>
                  </a:cubicBezTo>
                  <a:cubicBezTo>
                    <a:pt x="240" y="364"/>
                    <a:pt x="242" y="361"/>
                    <a:pt x="238" y="365"/>
                  </a:cubicBezTo>
                  <a:close/>
                </a:path>
              </a:pathLst>
            </a:custGeom>
            <a:solidFill>
              <a:srgbClr val="FFFF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86097" name="Text Box 17"/>
            <p:cNvSpPr txBox="1">
              <a:spLocks noChangeArrowheads="1"/>
            </p:cNvSpPr>
            <p:nvPr/>
          </p:nvSpPr>
          <p:spPr bwMode="auto">
            <a:xfrm>
              <a:off x="3590" y="1898"/>
              <a:ext cx="742" cy="288"/>
            </a:xfrm>
            <a:prstGeom prst="rect">
              <a:avLst/>
            </a:prstGeom>
            <a:solidFill>
              <a:srgbClr val="FFFF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zh-CN" altLang="en-US" sz="2400" b="1" i="1">
                  <a:effectLst>
                    <a:outerShdw blurRad="38100" dist="38100" dir="2700000" algn="tl">
                      <a:srgbClr val="000000"/>
                    </a:outerShdw>
                  </a:effectLst>
                  <a:latin typeface="Times New Roman" panose="02020603050405020304" pitchFamily="18" charset="0"/>
                </a:rPr>
                <a:t>湖     北</a:t>
              </a:r>
            </a:p>
          </p:txBody>
        </p:sp>
      </p:grpSp>
      <p:grpSp>
        <p:nvGrpSpPr>
          <p:cNvPr id="686098" name="Group 18"/>
          <p:cNvGrpSpPr>
            <a:grpSpLocks/>
          </p:cNvGrpSpPr>
          <p:nvPr/>
        </p:nvGrpSpPr>
        <p:grpSpPr bwMode="auto">
          <a:xfrm>
            <a:off x="5611814" y="3313114"/>
            <a:ext cx="1563687" cy="1366837"/>
            <a:chOff x="2640" y="1757"/>
            <a:chExt cx="910" cy="861"/>
          </a:xfrm>
        </p:grpSpPr>
        <p:sp>
          <p:nvSpPr>
            <p:cNvPr id="686099" name="Freeform 19"/>
            <p:cNvSpPr>
              <a:spLocks/>
            </p:cNvSpPr>
            <p:nvPr/>
          </p:nvSpPr>
          <p:spPr bwMode="auto">
            <a:xfrm>
              <a:off x="2640" y="1757"/>
              <a:ext cx="910" cy="861"/>
            </a:xfrm>
            <a:custGeom>
              <a:avLst/>
              <a:gdLst>
                <a:gd name="T0" fmla="*/ 606 w 910"/>
                <a:gd name="T1" fmla="*/ 1 h 861"/>
                <a:gd name="T2" fmla="*/ 666 w 910"/>
                <a:gd name="T3" fmla="*/ 13 h 861"/>
                <a:gd name="T4" fmla="*/ 746 w 910"/>
                <a:gd name="T5" fmla="*/ 89 h 861"/>
                <a:gd name="T6" fmla="*/ 802 w 910"/>
                <a:gd name="T7" fmla="*/ 105 h 861"/>
                <a:gd name="T8" fmla="*/ 832 w 910"/>
                <a:gd name="T9" fmla="*/ 151 h 861"/>
                <a:gd name="T10" fmla="*/ 904 w 910"/>
                <a:gd name="T11" fmla="*/ 237 h 861"/>
                <a:gd name="T12" fmla="*/ 854 w 910"/>
                <a:gd name="T13" fmla="*/ 313 h 861"/>
                <a:gd name="T14" fmla="*/ 781 w 910"/>
                <a:gd name="T15" fmla="*/ 334 h 861"/>
                <a:gd name="T16" fmla="*/ 712 w 910"/>
                <a:gd name="T17" fmla="*/ 363 h 861"/>
                <a:gd name="T18" fmla="*/ 674 w 910"/>
                <a:gd name="T19" fmla="*/ 352 h 861"/>
                <a:gd name="T20" fmla="*/ 626 w 910"/>
                <a:gd name="T21" fmla="*/ 373 h 861"/>
                <a:gd name="T22" fmla="*/ 596 w 910"/>
                <a:gd name="T23" fmla="*/ 405 h 861"/>
                <a:gd name="T24" fmla="*/ 596 w 910"/>
                <a:gd name="T25" fmla="*/ 469 h 861"/>
                <a:gd name="T26" fmla="*/ 590 w 910"/>
                <a:gd name="T27" fmla="*/ 511 h 861"/>
                <a:gd name="T28" fmla="*/ 662 w 910"/>
                <a:gd name="T29" fmla="*/ 607 h 861"/>
                <a:gd name="T30" fmla="*/ 756 w 910"/>
                <a:gd name="T31" fmla="*/ 739 h 861"/>
                <a:gd name="T32" fmla="*/ 710 w 910"/>
                <a:gd name="T33" fmla="*/ 797 h 861"/>
                <a:gd name="T34" fmla="*/ 653 w 910"/>
                <a:gd name="T35" fmla="*/ 814 h 861"/>
                <a:gd name="T36" fmla="*/ 596 w 910"/>
                <a:gd name="T37" fmla="*/ 774 h 861"/>
                <a:gd name="T38" fmla="*/ 560 w 910"/>
                <a:gd name="T39" fmla="*/ 709 h 861"/>
                <a:gd name="T40" fmla="*/ 518 w 910"/>
                <a:gd name="T41" fmla="*/ 679 h 861"/>
                <a:gd name="T42" fmla="*/ 458 w 910"/>
                <a:gd name="T43" fmla="*/ 658 h 861"/>
                <a:gd name="T44" fmla="*/ 379 w 910"/>
                <a:gd name="T45" fmla="*/ 682 h 861"/>
                <a:gd name="T46" fmla="*/ 314 w 910"/>
                <a:gd name="T47" fmla="*/ 744 h 861"/>
                <a:gd name="T48" fmla="*/ 283 w 910"/>
                <a:gd name="T49" fmla="*/ 705 h 861"/>
                <a:gd name="T50" fmla="*/ 232 w 910"/>
                <a:gd name="T51" fmla="*/ 741 h 861"/>
                <a:gd name="T52" fmla="*/ 191 w 910"/>
                <a:gd name="T53" fmla="*/ 739 h 861"/>
                <a:gd name="T54" fmla="*/ 148 w 910"/>
                <a:gd name="T55" fmla="*/ 690 h 861"/>
                <a:gd name="T56" fmla="*/ 104 w 910"/>
                <a:gd name="T57" fmla="*/ 633 h 861"/>
                <a:gd name="T58" fmla="*/ 17 w 910"/>
                <a:gd name="T59" fmla="*/ 586 h 861"/>
                <a:gd name="T60" fmla="*/ 2 w 910"/>
                <a:gd name="T61" fmla="*/ 532 h 861"/>
                <a:gd name="T62" fmla="*/ 44 w 910"/>
                <a:gd name="T63" fmla="*/ 463 h 861"/>
                <a:gd name="T64" fmla="*/ 97 w 910"/>
                <a:gd name="T65" fmla="*/ 336 h 861"/>
                <a:gd name="T66" fmla="*/ 158 w 910"/>
                <a:gd name="T67" fmla="*/ 372 h 861"/>
                <a:gd name="T68" fmla="*/ 289 w 910"/>
                <a:gd name="T69" fmla="*/ 414 h 861"/>
                <a:gd name="T70" fmla="*/ 382 w 910"/>
                <a:gd name="T71" fmla="*/ 324 h 861"/>
                <a:gd name="T72" fmla="*/ 452 w 910"/>
                <a:gd name="T73" fmla="*/ 295 h 861"/>
                <a:gd name="T74" fmla="*/ 478 w 910"/>
                <a:gd name="T75" fmla="*/ 249 h 861"/>
                <a:gd name="T76" fmla="*/ 517 w 910"/>
                <a:gd name="T77" fmla="*/ 238 h 861"/>
                <a:gd name="T78" fmla="*/ 538 w 910"/>
                <a:gd name="T79" fmla="*/ 181 h 861"/>
                <a:gd name="T80" fmla="*/ 581 w 910"/>
                <a:gd name="T81" fmla="*/ 163 h 861"/>
                <a:gd name="T82" fmla="*/ 580 w 910"/>
                <a:gd name="T83" fmla="*/ 109 h 861"/>
                <a:gd name="T84" fmla="*/ 559 w 910"/>
                <a:gd name="T85" fmla="*/ 64 h 861"/>
                <a:gd name="T86" fmla="*/ 584 w 910"/>
                <a:gd name="T87" fmla="*/ 19 h 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10" h="861">
                  <a:moveTo>
                    <a:pt x="584" y="19"/>
                  </a:moveTo>
                  <a:cubicBezTo>
                    <a:pt x="589" y="15"/>
                    <a:pt x="596" y="2"/>
                    <a:pt x="606" y="1"/>
                  </a:cubicBezTo>
                  <a:cubicBezTo>
                    <a:pt x="616" y="0"/>
                    <a:pt x="632" y="11"/>
                    <a:pt x="642" y="13"/>
                  </a:cubicBezTo>
                  <a:cubicBezTo>
                    <a:pt x="652" y="17"/>
                    <a:pt x="655" y="7"/>
                    <a:pt x="666" y="13"/>
                  </a:cubicBezTo>
                  <a:cubicBezTo>
                    <a:pt x="677" y="19"/>
                    <a:pt x="697" y="36"/>
                    <a:pt x="710" y="49"/>
                  </a:cubicBezTo>
                  <a:cubicBezTo>
                    <a:pt x="726" y="62"/>
                    <a:pt x="737" y="80"/>
                    <a:pt x="746" y="89"/>
                  </a:cubicBezTo>
                  <a:cubicBezTo>
                    <a:pt x="760" y="95"/>
                    <a:pt x="783" y="84"/>
                    <a:pt x="792" y="87"/>
                  </a:cubicBezTo>
                  <a:cubicBezTo>
                    <a:pt x="801" y="90"/>
                    <a:pt x="798" y="98"/>
                    <a:pt x="802" y="105"/>
                  </a:cubicBezTo>
                  <a:cubicBezTo>
                    <a:pt x="807" y="108"/>
                    <a:pt x="809" y="121"/>
                    <a:pt x="814" y="129"/>
                  </a:cubicBezTo>
                  <a:cubicBezTo>
                    <a:pt x="819" y="137"/>
                    <a:pt x="822" y="142"/>
                    <a:pt x="832" y="151"/>
                  </a:cubicBezTo>
                  <a:cubicBezTo>
                    <a:pt x="853" y="175"/>
                    <a:pt x="860" y="169"/>
                    <a:pt x="872" y="181"/>
                  </a:cubicBezTo>
                  <a:cubicBezTo>
                    <a:pt x="886" y="195"/>
                    <a:pt x="890" y="196"/>
                    <a:pt x="904" y="237"/>
                  </a:cubicBezTo>
                  <a:cubicBezTo>
                    <a:pt x="902" y="255"/>
                    <a:pt x="910" y="259"/>
                    <a:pt x="878" y="285"/>
                  </a:cubicBezTo>
                  <a:cubicBezTo>
                    <a:pt x="871" y="298"/>
                    <a:pt x="867" y="307"/>
                    <a:pt x="854" y="313"/>
                  </a:cubicBezTo>
                  <a:cubicBezTo>
                    <a:pt x="844" y="320"/>
                    <a:pt x="829" y="331"/>
                    <a:pt x="817" y="334"/>
                  </a:cubicBezTo>
                  <a:cubicBezTo>
                    <a:pt x="805" y="337"/>
                    <a:pt x="793" y="331"/>
                    <a:pt x="781" y="334"/>
                  </a:cubicBezTo>
                  <a:cubicBezTo>
                    <a:pt x="769" y="337"/>
                    <a:pt x="753" y="347"/>
                    <a:pt x="742" y="352"/>
                  </a:cubicBezTo>
                  <a:cubicBezTo>
                    <a:pt x="731" y="357"/>
                    <a:pt x="719" y="363"/>
                    <a:pt x="712" y="363"/>
                  </a:cubicBezTo>
                  <a:cubicBezTo>
                    <a:pt x="705" y="363"/>
                    <a:pt x="704" y="357"/>
                    <a:pt x="698" y="355"/>
                  </a:cubicBezTo>
                  <a:cubicBezTo>
                    <a:pt x="692" y="355"/>
                    <a:pt x="686" y="349"/>
                    <a:pt x="674" y="352"/>
                  </a:cubicBezTo>
                  <a:cubicBezTo>
                    <a:pt x="666" y="354"/>
                    <a:pt x="658" y="363"/>
                    <a:pt x="650" y="366"/>
                  </a:cubicBezTo>
                  <a:cubicBezTo>
                    <a:pt x="642" y="369"/>
                    <a:pt x="633" y="371"/>
                    <a:pt x="626" y="373"/>
                  </a:cubicBezTo>
                  <a:cubicBezTo>
                    <a:pt x="619" y="376"/>
                    <a:pt x="613" y="373"/>
                    <a:pt x="608" y="378"/>
                  </a:cubicBezTo>
                  <a:cubicBezTo>
                    <a:pt x="603" y="383"/>
                    <a:pt x="597" y="393"/>
                    <a:pt x="596" y="405"/>
                  </a:cubicBezTo>
                  <a:cubicBezTo>
                    <a:pt x="593" y="416"/>
                    <a:pt x="603" y="435"/>
                    <a:pt x="602" y="453"/>
                  </a:cubicBezTo>
                  <a:cubicBezTo>
                    <a:pt x="602" y="464"/>
                    <a:pt x="599" y="463"/>
                    <a:pt x="596" y="469"/>
                  </a:cubicBezTo>
                  <a:cubicBezTo>
                    <a:pt x="593" y="475"/>
                    <a:pt x="585" y="482"/>
                    <a:pt x="584" y="489"/>
                  </a:cubicBezTo>
                  <a:cubicBezTo>
                    <a:pt x="583" y="496"/>
                    <a:pt x="585" y="505"/>
                    <a:pt x="590" y="511"/>
                  </a:cubicBezTo>
                  <a:cubicBezTo>
                    <a:pt x="593" y="525"/>
                    <a:pt x="608" y="513"/>
                    <a:pt x="614" y="526"/>
                  </a:cubicBezTo>
                  <a:cubicBezTo>
                    <a:pt x="677" y="561"/>
                    <a:pt x="654" y="584"/>
                    <a:pt x="662" y="607"/>
                  </a:cubicBezTo>
                  <a:cubicBezTo>
                    <a:pt x="667" y="622"/>
                    <a:pt x="691" y="600"/>
                    <a:pt x="730" y="645"/>
                  </a:cubicBezTo>
                  <a:cubicBezTo>
                    <a:pt x="760" y="709"/>
                    <a:pt x="747" y="713"/>
                    <a:pt x="756" y="739"/>
                  </a:cubicBezTo>
                  <a:cubicBezTo>
                    <a:pt x="758" y="758"/>
                    <a:pt x="741" y="783"/>
                    <a:pt x="734" y="792"/>
                  </a:cubicBezTo>
                  <a:cubicBezTo>
                    <a:pt x="726" y="802"/>
                    <a:pt x="716" y="792"/>
                    <a:pt x="710" y="797"/>
                  </a:cubicBezTo>
                  <a:cubicBezTo>
                    <a:pt x="704" y="802"/>
                    <a:pt x="704" y="822"/>
                    <a:pt x="695" y="825"/>
                  </a:cubicBezTo>
                  <a:cubicBezTo>
                    <a:pt x="695" y="837"/>
                    <a:pt x="688" y="861"/>
                    <a:pt x="653" y="814"/>
                  </a:cubicBezTo>
                  <a:cubicBezTo>
                    <a:pt x="643" y="811"/>
                    <a:pt x="623" y="794"/>
                    <a:pt x="620" y="787"/>
                  </a:cubicBezTo>
                  <a:cubicBezTo>
                    <a:pt x="612" y="778"/>
                    <a:pt x="604" y="784"/>
                    <a:pt x="596" y="774"/>
                  </a:cubicBezTo>
                  <a:cubicBezTo>
                    <a:pt x="588" y="763"/>
                    <a:pt x="577" y="734"/>
                    <a:pt x="571" y="723"/>
                  </a:cubicBezTo>
                  <a:cubicBezTo>
                    <a:pt x="567" y="717"/>
                    <a:pt x="563" y="715"/>
                    <a:pt x="560" y="709"/>
                  </a:cubicBezTo>
                  <a:cubicBezTo>
                    <a:pt x="557" y="703"/>
                    <a:pt x="546" y="703"/>
                    <a:pt x="541" y="699"/>
                  </a:cubicBezTo>
                  <a:cubicBezTo>
                    <a:pt x="531" y="692"/>
                    <a:pt x="530" y="683"/>
                    <a:pt x="518" y="679"/>
                  </a:cubicBezTo>
                  <a:cubicBezTo>
                    <a:pt x="512" y="677"/>
                    <a:pt x="485" y="663"/>
                    <a:pt x="485" y="663"/>
                  </a:cubicBezTo>
                  <a:cubicBezTo>
                    <a:pt x="476" y="660"/>
                    <a:pt x="476" y="655"/>
                    <a:pt x="458" y="658"/>
                  </a:cubicBezTo>
                  <a:cubicBezTo>
                    <a:pt x="448" y="659"/>
                    <a:pt x="440" y="665"/>
                    <a:pt x="427" y="669"/>
                  </a:cubicBezTo>
                  <a:cubicBezTo>
                    <a:pt x="414" y="673"/>
                    <a:pt x="391" y="677"/>
                    <a:pt x="379" y="682"/>
                  </a:cubicBezTo>
                  <a:cubicBezTo>
                    <a:pt x="372" y="683"/>
                    <a:pt x="361" y="692"/>
                    <a:pt x="356" y="697"/>
                  </a:cubicBezTo>
                  <a:cubicBezTo>
                    <a:pt x="331" y="719"/>
                    <a:pt x="338" y="721"/>
                    <a:pt x="314" y="744"/>
                  </a:cubicBezTo>
                  <a:cubicBezTo>
                    <a:pt x="304" y="748"/>
                    <a:pt x="304" y="730"/>
                    <a:pt x="299" y="724"/>
                  </a:cubicBezTo>
                  <a:cubicBezTo>
                    <a:pt x="294" y="718"/>
                    <a:pt x="293" y="702"/>
                    <a:pt x="283" y="705"/>
                  </a:cubicBezTo>
                  <a:cubicBezTo>
                    <a:pt x="273" y="708"/>
                    <a:pt x="250" y="738"/>
                    <a:pt x="241" y="744"/>
                  </a:cubicBezTo>
                  <a:cubicBezTo>
                    <a:pt x="233" y="751"/>
                    <a:pt x="236" y="743"/>
                    <a:pt x="232" y="741"/>
                  </a:cubicBezTo>
                  <a:cubicBezTo>
                    <a:pt x="228" y="739"/>
                    <a:pt x="227" y="730"/>
                    <a:pt x="220" y="730"/>
                  </a:cubicBezTo>
                  <a:cubicBezTo>
                    <a:pt x="213" y="730"/>
                    <a:pt x="202" y="741"/>
                    <a:pt x="191" y="739"/>
                  </a:cubicBezTo>
                  <a:cubicBezTo>
                    <a:pt x="180" y="737"/>
                    <a:pt x="159" y="723"/>
                    <a:pt x="152" y="715"/>
                  </a:cubicBezTo>
                  <a:cubicBezTo>
                    <a:pt x="143" y="709"/>
                    <a:pt x="152" y="696"/>
                    <a:pt x="148" y="690"/>
                  </a:cubicBezTo>
                  <a:cubicBezTo>
                    <a:pt x="144" y="684"/>
                    <a:pt x="135" y="688"/>
                    <a:pt x="128" y="679"/>
                  </a:cubicBezTo>
                  <a:cubicBezTo>
                    <a:pt x="115" y="666"/>
                    <a:pt x="112" y="650"/>
                    <a:pt x="104" y="633"/>
                  </a:cubicBezTo>
                  <a:cubicBezTo>
                    <a:pt x="97" y="620"/>
                    <a:pt x="100" y="586"/>
                    <a:pt x="64" y="594"/>
                  </a:cubicBezTo>
                  <a:cubicBezTo>
                    <a:pt x="54" y="587"/>
                    <a:pt x="29" y="590"/>
                    <a:pt x="17" y="586"/>
                  </a:cubicBezTo>
                  <a:cubicBezTo>
                    <a:pt x="11" y="584"/>
                    <a:pt x="4" y="555"/>
                    <a:pt x="5" y="558"/>
                  </a:cubicBezTo>
                  <a:cubicBezTo>
                    <a:pt x="3" y="548"/>
                    <a:pt x="0" y="542"/>
                    <a:pt x="2" y="532"/>
                  </a:cubicBezTo>
                  <a:cubicBezTo>
                    <a:pt x="5" y="522"/>
                    <a:pt x="19" y="510"/>
                    <a:pt x="26" y="498"/>
                  </a:cubicBezTo>
                  <a:cubicBezTo>
                    <a:pt x="31" y="484"/>
                    <a:pt x="44" y="463"/>
                    <a:pt x="44" y="463"/>
                  </a:cubicBezTo>
                  <a:cubicBezTo>
                    <a:pt x="49" y="428"/>
                    <a:pt x="50" y="413"/>
                    <a:pt x="68" y="385"/>
                  </a:cubicBezTo>
                  <a:cubicBezTo>
                    <a:pt x="74" y="356"/>
                    <a:pt x="69" y="345"/>
                    <a:pt x="97" y="336"/>
                  </a:cubicBezTo>
                  <a:cubicBezTo>
                    <a:pt x="106" y="331"/>
                    <a:pt x="98" y="351"/>
                    <a:pt x="124" y="357"/>
                  </a:cubicBezTo>
                  <a:cubicBezTo>
                    <a:pt x="134" y="363"/>
                    <a:pt x="137" y="371"/>
                    <a:pt x="158" y="372"/>
                  </a:cubicBezTo>
                  <a:cubicBezTo>
                    <a:pt x="179" y="373"/>
                    <a:pt x="229" y="357"/>
                    <a:pt x="251" y="364"/>
                  </a:cubicBezTo>
                  <a:cubicBezTo>
                    <a:pt x="266" y="393"/>
                    <a:pt x="260" y="399"/>
                    <a:pt x="289" y="414"/>
                  </a:cubicBezTo>
                  <a:cubicBezTo>
                    <a:pt x="328" y="401"/>
                    <a:pt x="314" y="380"/>
                    <a:pt x="353" y="367"/>
                  </a:cubicBezTo>
                  <a:cubicBezTo>
                    <a:pt x="360" y="338"/>
                    <a:pt x="370" y="367"/>
                    <a:pt x="382" y="324"/>
                  </a:cubicBezTo>
                  <a:cubicBezTo>
                    <a:pt x="384" y="316"/>
                    <a:pt x="397" y="312"/>
                    <a:pt x="404" y="307"/>
                  </a:cubicBezTo>
                  <a:cubicBezTo>
                    <a:pt x="418" y="298"/>
                    <a:pt x="452" y="295"/>
                    <a:pt x="452" y="295"/>
                  </a:cubicBezTo>
                  <a:cubicBezTo>
                    <a:pt x="456" y="289"/>
                    <a:pt x="459" y="282"/>
                    <a:pt x="464" y="277"/>
                  </a:cubicBezTo>
                  <a:cubicBezTo>
                    <a:pt x="469" y="272"/>
                    <a:pt x="458" y="292"/>
                    <a:pt x="478" y="249"/>
                  </a:cubicBezTo>
                  <a:lnTo>
                    <a:pt x="499" y="235"/>
                  </a:lnTo>
                  <a:lnTo>
                    <a:pt x="517" y="238"/>
                  </a:lnTo>
                  <a:lnTo>
                    <a:pt x="524" y="211"/>
                  </a:lnTo>
                  <a:lnTo>
                    <a:pt x="538" y="181"/>
                  </a:lnTo>
                  <a:lnTo>
                    <a:pt x="560" y="169"/>
                  </a:lnTo>
                  <a:lnTo>
                    <a:pt x="581" y="163"/>
                  </a:lnTo>
                  <a:lnTo>
                    <a:pt x="587" y="133"/>
                  </a:lnTo>
                  <a:lnTo>
                    <a:pt x="580" y="109"/>
                  </a:lnTo>
                  <a:lnTo>
                    <a:pt x="551" y="82"/>
                  </a:lnTo>
                  <a:lnTo>
                    <a:pt x="559" y="64"/>
                  </a:lnTo>
                  <a:lnTo>
                    <a:pt x="581" y="39"/>
                  </a:lnTo>
                  <a:lnTo>
                    <a:pt x="584" y="19"/>
                  </a:lnTo>
                  <a:close/>
                </a:path>
              </a:pathLst>
            </a:custGeom>
            <a:solidFill>
              <a:srgbClr val="FF33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86100" name="Text Box 20"/>
            <p:cNvSpPr txBox="1">
              <a:spLocks noChangeArrowheads="1"/>
            </p:cNvSpPr>
            <p:nvPr/>
          </p:nvSpPr>
          <p:spPr bwMode="auto">
            <a:xfrm>
              <a:off x="2736" y="2101"/>
              <a:ext cx="55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en-US" altLang="zh-CN" sz="2400">
                  <a:latin typeface="Times New Roman" panose="02020603050405020304" pitchFamily="18" charset="0"/>
                </a:rPr>
                <a:t> </a:t>
              </a:r>
              <a:r>
                <a:rPr kumimoji="1" lang="zh-CN" altLang="en-US" sz="2400" b="1" i="1">
                  <a:effectLst>
                    <a:outerShdw blurRad="38100" dist="38100" dir="2700000" algn="tl">
                      <a:srgbClr val="C0C0C0"/>
                    </a:outerShdw>
                  </a:effectLst>
                  <a:latin typeface="Times New Roman" panose="02020603050405020304" pitchFamily="18" charset="0"/>
                </a:rPr>
                <a:t>重庆</a:t>
              </a:r>
              <a:endParaRPr kumimoji="1" lang="zh-CN" altLang="en-US" sz="2400" i="1">
                <a:latin typeface="Times New Roman" panose="02020603050405020304" pitchFamily="18" charset="0"/>
              </a:endParaRPr>
            </a:p>
          </p:txBody>
        </p:sp>
      </p:grpSp>
      <p:grpSp>
        <p:nvGrpSpPr>
          <p:cNvPr id="686101" name="Group 21"/>
          <p:cNvGrpSpPr>
            <a:grpSpLocks/>
          </p:cNvGrpSpPr>
          <p:nvPr/>
        </p:nvGrpSpPr>
        <p:grpSpPr bwMode="auto">
          <a:xfrm>
            <a:off x="3543300" y="4127500"/>
            <a:ext cx="2192338" cy="1665288"/>
            <a:chOff x="1318" y="2600"/>
            <a:chExt cx="1290" cy="1049"/>
          </a:xfrm>
        </p:grpSpPr>
        <p:sp>
          <p:nvSpPr>
            <p:cNvPr id="686102" name="Freeform 22"/>
            <p:cNvSpPr>
              <a:spLocks/>
            </p:cNvSpPr>
            <p:nvPr/>
          </p:nvSpPr>
          <p:spPr bwMode="auto">
            <a:xfrm>
              <a:off x="1318" y="2600"/>
              <a:ext cx="1290" cy="1049"/>
            </a:xfrm>
            <a:custGeom>
              <a:avLst/>
              <a:gdLst>
                <a:gd name="T0" fmla="*/ 272 w 1290"/>
                <a:gd name="T1" fmla="*/ 146 h 1049"/>
                <a:gd name="T2" fmla="*/ 342 w 1290"/>
                <a:gd name="T3" fmla="*/ 94 h 1049"/>
                <a:gd name="T4" fmla="*/ 372 w 1290"/>
                <a:gd name="T5" fmla="*/ 184 h 1049"/>
                <a:gd name="T6" fmla="*/ 410 w 1290"/>
                <a:gd name="T7" fmla="*/ 338 h 1049"/>
                <a:gd name="T8" fmla="*/ 476 w 1290"/>
                <a:gd name="T9" fmla="*/ 294 h 1049"/>
                <a:gd name="T10" fmla="*/ 514 w 1290"/>
                <a:gd name="T11" fmla="*/ 322 h 1049"/>
                <a:gd name="T12" fmla="*/ 554 w 1290"/>
                <a:gd name="T13" fmla="*/ 434 h 1049"/>
                <a:gd name="T14" fmla="*/ 588 w 1290"/>
                <a:gd name="T15" fmla="*/ 492 h 1049"/>
                <a:gd name="T16" fmla="*/ 642 w 1290"/>
                <a:gd name="T17" fmla="*/ 612 h 1049"/>
                <a:gd name="T18" fmla="*/ 674 w 1290"/>
                <a:gd name="T19" fmla="*/ 676 h 1049"/>
                <a:gd name="T20" fmla="*/ 732 w 1290"/>
                <a:gd name="T21" fmla="*/ 666 h 1049"/>
                <a:gd name="T22" fmla="*/ 828 w 1290"/>
                <a:gd name="T23" fmla="*/ 644 h 1049"/>
                <a:gd name="T24" fmla="*/ 890 w 1290"/>
                <a:gd name="T25" fmla="*/ 604 h 1049"/>
                <a:gd name="T26" fmla="*/ 860 w 1290"/>
                <a:gd name="T27" fmla="*/ 546 h 1049"/>
                <a:gd name="T28" fmla="*/ 922 w 1290"/>
                <a:gd name="T29" fmla="*/ 444 h 1049"/>
                <a:gd name="T30" fmla="*/ 970 w 1290"/>
                <a:gd name="T31" fmla="*/ 368 h 1049"/>
                <a:gd name="T32" fmla="*/ 1022 w 1290"/>
                <a:gd name="T33" fmla="*/ 276 h 1049"/>
                <a:gd name="T34" fmla="*/ 1082 w 1290"/>
                <a:gd name="T35" fmla="*/ 258 h 1049"/>
                <a:gd name="T36" fmla="*/ 1168 w 1290"/>
                <a:gd name="T37" fmla="*/ 332 h 1049"/>
                <a:gd name="T38" fmla="*/ 1236 w 1290"/>
                <a:gd name="T39" fmla="*/ 340 h 1049"/>
                <a:gd name="T40" fmla="*/ 1276 w 1290"/>
                <a:gd name="T41" fmla="*/ 366 h 1049"/>
                <a:gd name="T42" fmla="*/ 1270 w 1290"/>
                <a:gd name="T43" fmla="*/ 408 h 1049"/>
                <a:gd name="T44" fmla="*/ 1228 w 1290"/>
                <a:gd name="T45" fmla="*/ 448 h 1049"/>
                <a:gd name="T46" fmla="*/ 1160 w 1290"/>
                <a:gd name="T47" fmla="*/ 452 h 1049"/>
                <a:gd name="T48" fmla="*/ 1048 w 1290"/>
                <a:gd name="T49" fmla="*/ 454 h 1049"/>
                <a:gd name="T50" fmla="*/ 992 w 1290"/>
                <a:gd name="T51" fmla="*/ 522 h 1049"/>
                <a:gd name="T52" fmla="*/ 992 w 1290"/>
                <a:gd name="T53" fmla="*/ 606 h 1049"/>
                <a:gd name="T54" fmla="*/ 1096 w 1290"/>
                <a:gd name="T55" fmla="*/ 604 h 1049"/>
                <a:gd name="T56" fmla="*/ 1146 w 1290"/>
                <a:gd name="T57" fmla="*/ 592 h 1049"/>
                <a:gd name="T58" fmla="*/ 1156 w 1290"/>
                <a:gd name="T59" fmla="*/ 678 h 1049"/>
                <a:gd name="T60" fmla="*/ 1128 w 1290"/>
                <a:gd name="T61" fmla="*/ 838 h 1049"/>
                <a:gd name="T62" fmla="*/ 1164 w 1290"/>
                <a:gd name="T63" fmla="*/ 890 h 1049"/>
                <a:gd name="T64" fmla="*/ 1134 w 1290"/>
                <a:gd name="T65" fmla="*/ 936 h 1049"/>
                <a:gd name="T66" fmla="*/ 1134 w 1290"/>
                <a:gd name="T67" fmla="*/ 1022 h 1049"/>
                <a:gd name="T68" fmla="*/ 956 w 1290"/>
                <a:gd name="T69" fmla="*/ 1046 h 1049"/>
                <a:gd name="T70" fmla="*/ 35 w 1290"/>
                <a:gd name="T71" fmla="*/ 991 h 1049"/>
                <a:gd name="T72" fmla="*/ 35 w 1290"/>
                <a:gd name="T73" fmla="*/ 889 h 1049"/>
                <a:gd name="T74" fmla="*/ 60 w 1290"/>
                <a:gd name="T75" fmla="*/ 768 h 1049"/>
                <a:gd name="T76" fmla="*/ 98 w 1290"/>
                <a:gd name="T77" fmla="*/ 658 h 1049"/>
                <a:gd name="T78" fmla="*/ 188 w 1290"/>
                <a:gd name="T79" fmla="*/ 517 h 1049"/>
                <a:gd name="T80" fmla="*/ 179 w 1290"/>
                <a:gd name="T81" fmla="*/ 325 h 1049"/>
                <a:gd name="T82" fmla="*/ 124 w 1290"/>
                <a:gd name="T83" fmla="*/ 222 h 1049"/>
                <a:gd name="T84" fmla="*/ 136 w 1290"/>
                <a:gd name="T85" fmla="*/ 102 h 1049"/>
                <a:gd name="T86" fmla="*/ 204 w 1290"/>
                <a:gd name="T87" fmla="*/ 40 h 1049"/>
                <a:gd name="T88" fmla="*/ 256 w 1290"/>
                <a:gd name="T89" fmla="*/ 0 h 10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90" h="1049">
                  <a:moveTo>
                    <a:pt x="256" y="0"/>
                  </a:moveTo>
                  <a:cubicBezTo>
                    <a:pt x="258" y="13"/>
                    <a:pt x="266" y="32"/>
                    <a:pt x="268" y="44"/>
                  </a:cubicBezTo>
                  <a:cubicBezTo>
                    <a:pt x="271" y="67"/>
                    <a:pt x="267" y="127"/>
                    <a:pt x="272" y="146"/>
                  </a:cubicBezTo>
                  <a:cubicBezTo>
                    <a:pt x="277" y="165"/>
                    <a:pt x="289" y="158"/>
                    <a:pt x="296" y="156"/>
                  </a:cubicBezTo>
                  <a:cubicBezTo>
                    <a:pt x="311" y="153"/>
                    <a:pt x="306" y="149"/>
                    <a:pt x="314" y="134"/>
                  </a:cubicBezTo>
                  <a:cubicBezTo>
                    <a:pt x="321" y="125"/>
                    <a:pt x="336" y="100"/>
                    <a:pt x="342" y="94"/>
                  </a:cubicBezTo>
                  <a:cubicBezTo>
                    <a:pt x="348" y="88"/>
                    <a:pt x="349" y="90"/>
                    <a:pt x="352" y="96"/>
                  </a:cubicBezTo>
                  <a:cubicBezTo>
                    <a:pt x="358" y="98"/>
                    <a:pt x="354" y="117"/>
                    <a:pt x="360" y="128"/>
                  </a:cubicBezTo>
                  <a:cubicBezTo>
                    <a:pt x="363" y="143"/>
                    <a:pt x="366" y="171"/>
                    <a:pt x="372" y="184"/>
                  </a:cubicBezTo>
                  <a:cubicBezTo>
                    <a:pt x="388" y="190"/>
                    <a:pt x="393" y="200"/>
                    <a:pt x="398" y="208"/>
                  </a:cubicBezTo>
                  <a:cubicBezTo>
                    <a:pt x="401" y="212"/>
                    <a:pt x="396" y="248"/>
                    <a:pt x="396" y="248"/>
                  </a:cubicBezTo>
                  <a:cubicBezTo>
                    <a:pt x="404" y="279"/>
                    <a:pt x="399" y="308"/>
                    <a:pt x="410" y="338"/>
                  </a:cubicBezTo>
                  <a:cubicBezTo>
                    <a:pt x="414" y="356"/>
                    <a:pt x="431" y="330"/>
                    <a:pt x="438" y="326"/>
                  </a:cubicBezTo>
                  <a:cubicBezTo>
                    <a:pt x="445" y="322"/>
                    <a:pt x="448" y="321"/>
                    <a:pt x="454" y="316"/>
                  </a:cubicBezTo>
                  <a:cubicBezTo>
                    <a:pt x="462" y="315"/>
                    <a:pt x="467" y="295"/>
                    <a:pt x="476" y="294"/>
                  </a:cubicBezTo>
                  <a:cubicBezTo>
                    <a:pt x="483" y="291"/>
                    <a:pt x="493" y="298"/>
                    <a:pt x="498" y="300"/>
                  </a:cubicBezTo>
                  <a:cubicBezTo>
                    <a:pt x="503" y="302"/>
                    <a:pt x="505" y="304"/>
                    <a:pt x="508" y="308"/>
                  </a:cubicBezTo>
                  <a:cubicBezTo>
                    <a:pt x="510" y="311"/>
                    <a:pt x="504" y="298"/>
                    <a:pt x="514" y="322"/>
                  </a:cubicBezTo>
                  <a:cubicBezTo>
                    <a:pt x="517" y="330"/>
                    <a:pt x="520" y="347"/>
                    <a:pt x="524" y="356"/>
                  </a:cubicBezTo>
                  <a:cubicBezTo>
                    <a:pt x="528" y="365"/>
                    <a:pt x="535" y="363"/>
                    <a:pt x="540" y="376"/>
                  </a:cubicBezTo>
                  <a:cubicBezTo>
                    <a:pt x="545" y="389"/>
                    <a:pt x="551" y="422"/>
                    <a:pt x="554" y="434"/>
                  </a:cubicBezTo>
                  <a:cubicBezTo>
                    <a:pt x="557" y="446"/>
                    <a:pt x="553" y="442"/>
                    <a:pt x="558" y="448"/>
                  </a:cubicBezTo>
                  <a:cubicBezTo>
                    <a:pt x="562" y="457"/>
                    <a:pt x="573" y="459"/>
                    <a:pt x="582" y="472"/>
                  </a:cubicBezTo>
                  <a:cubicBezTo>
                    <a:pt x="587" y="479"/>
                    <a:pt x="582" y="484"/>
                    <a:pt x="588" y="492"/>
                  </a:cubicBezTo>
                  <a:cubicBezTo>
                    <a:pt x="594" y="500"/>
                    <a:pt x="609" y="506"/>
                    <a:pt x="616" y="518"/>
                  </a:cubicBezTo>
                  <a:cubicBezTo>
                    <a:pt x="623" y="530"/>
                    <a:pt x="623" y="549"/>
                    <a:pt x="628" y="564"/>
                  </a:cubicBezTo>
                  <a:cubicBezTo>
                    <a:pt x="632" y="580"/>
                    <a:pt x="636" y="598"/>
                    <a:pt x="642" y="612"/>
                  </a:cubicBezTo>
                  <a:cubicBezTo>
                    <a:pt x="647" y="628"/>
                    <a:pt x="659" y="637"/>
                    <a:pt x="664" y="648"/>
                  </a:cubicBezTo>
                  <a:cubicBezTo>
                    <a:pt x="669" y="657"/>
                    <a:pt x="670" y="663"/>
                    <a:pt x="672" y="668"/>
                  </a:cubicBezTo>
                  <a:cubicBezTo>
                    <a:pt x="674" y="673"/>
                    <a:pt x="674" y="674"/>
                    <a:pt x="674" y="676"/>
                  </a:cubicBezTo>
                  <a:cubicBezTo>
                    <a:pt x="674" y="678"/>
                    <a:pt x="669" y="677"/>
                    <a:pt x="672" y="680"/>
                  </a:cubicBezTo>
                  <a:cubicBezTo>
                    <a:pt x="675" y="680"/>
                    <a:pt x="674" y="694"/>
                    <a:pt x="692" y="692"/>
                  </a:cubicBezTo>
                  <a:cubicBezTo>
                    <a:pt x="702" y="690"/>
                    <a:pt x="717" y="670"/>
                    <a:pt x="732" y="666"/>
                  </a:cubicBezTo>
                  <a:cubicBezTo>
                    <a:pt x="747" y="662"/>
                    <a:pt x="768" y="669"/>
                    <a:pt x="780" y="668"/>
                  </a:cubicBezTo>
                  <a:cubicBezTo>
                    <a:pt x="791" y="667"/>
                    <a:pt x="794" y="662"/>
                    <a:pt x="802" y="658"/>
                  </a:cubicBezTo>
                  <a:cubicBezTo>
                    <a:pt x="810" y="654"/>
                    <a:pt x="819" y="649"/>
                    <a:pt x="828" y="644"/>
                  </a:cubicBezTo>
                  <a:cubicBezTo>
                    <a:pt x="842" y="640"/>
                    <a:pt x="839" y="627"/>
                    <a:pt x="854" y="626"/>
                  </a:cubicBezTo>
                  <a:cubicBezTo>
                    <a:pt x="858" y="619"/>
                    <a:pt x="855" y="611"/>
                    <a:pt x="860" y="602"/>
                  </a:cubicBezTo>
                  <a:cubicBezTo>
                    <a:pt x="866" y="598"/>
                    <a:pt x="884" y="606"/>
                    <a:pt x="890" y="604"/>
                  </a:cubicBezTo>
                  <a:cubicBezTo>
                    <a:pt x="896" y="602"/>
                    <a:pt x="900" y="592"/>
                    <a:pt x="896" y="590"/>
                  </a:cubicBezTo>
                  <a:cubicBezTo>
                    <a:pt x="892" y="588"/>
                    <a:pt x="872" y="601"/>
                    <a:pt x="866" y="594"/>
                  </a:cubicBezTo>
                  <a:cubicBezTo>
                    <a:pt x="864" y="586"/>
                    <a:pt x="857" y="567"/>
                    <a:pt x="860" y="546"/>
                  </a:cubicBezTo>
                  <a:cubicBezTo>
                    <a:pt x="863" y="525"/>
                    <a:pt x="874" y="485"/>
                    <a:pt x="882" y="470"/>
                  </a:cubicBezTo>
                  <a:cubicBezTo>
                    <a:pt x="888" y="455"/>
                    <a:pt x="901" y="460"/>
                    <a:pt x="908" y="456"/>
                  </a:cubicBezTo>
                  <a:cubicBezTo>
                    <a:pt x="915" y="452"/>
                    <a:pt x="915" y="451"/>
                    <a:pt x="922" y="444"/>
                  </a:cubicBezTo>
                  <a:cubicBezTo>
                    <a:pt x="929" y="437"/>
                    <a:pt x="940" y="419"/>
                    <a:pt x="948" y="414"/>
                  </a:cubicBezTo>
                  <a:cubicBezTo>
                    <a:pt x="956" y="407"/>
                    <a:pt x="962" y="415"/>
                    <a:pt x="968" y="412"/>
                  </a:cubicBezTo>
                  <a:cubicBezTo>
                    <a:pt x="972" y="405"/>
                    <a:pt x="968" y="383"/>
                    <a:pt x="970" y="368"/>
                  </a:cubicBezTo>
                  <a:cubicBezTo>
                    <a:pt x="974" y="353"/>
                    <a:pt x="977" y="334"/>
                    <a:pt x="980" y="322"/>
                  </a:cubicBezTo>
                  <a:cubicBezTo>
                    <a:pt x="983" y="310"/>
                    <a:pt x="979" y="302"/>
                    <a:pt x="986" y="294"/>
                  </a:cubicBezTo>
                  <a:cubicBezTo>
                    <a:pt x="993" y="286"/>
                    <a:pt x="1013" y="282"/>
                    <a:pt x="1022" y="276"/>
                  </a:cubicBezTo>
                  <a:cubicBezTo>
                    <a:pt x="1028" y="265"/>
                    <a:pt x="1034" y="261"/>
                    <a:pt x="1042" y="258"/>
                  </a:cubicBezTo>
                  <a:cubicBezTo>
                    <a:pt x="1050" y="255"/>
                    <a:pt x="1061" y="258"/>
                    <a:pt x="1068" y="258"/>
                  </a:cubicBezTo>
                  <a:cubicBezTo>
                    <a:pt x="1075" y="258"/>
                    <a:pt x="1072" y="255"/>
                    <a:pt x="1082" y="258"/>
                  </a:cubicBezTo>
                  <a:cubicBezTo>
                    <a:pt x="1091" y="253"/>
                    <a:pt x="1115" y="276"/>
                    <a:pt x="1126" y="276"/>
                  </a:cubicBezTo>
                  <a:cubicBezTo>
                    <a:pt x="1136" y="287"/>
                    <a:pt x="1133" y="313"/>
                    <a:pt x="1140" y="322"/>
                  </a:cubicBezTo>
                  <a:cubicBezTo>
                    <a:pt x="1147" y="331"/>
                    <a:pt x="1160" y="329"/>
                    <a:pt x="1168" y="332"/>
                  </a:cubicBezTo>
                  <a:cubicBezTo>
                    <a:pt x="1176" y="335"/>
                    <a:pt x="1181" y="337"/>
                    <a:pt x="1188" y="338"/>
                  </a:cubicBezTo>
                  <a:cubicBezTo>
                    <a:pt x="1195" y="339"/>
                    <a:pt x="1200" y="340"/>
                    <a:pt x="1208" y="340"/>
                  </a:cubicBezTo>
                  <a:cubicBezTo>
                    <a:pt x="1216" y="342"/>
                    <a:pt x="1226" y="344"/>
                    <a:pt x="1236" y="340"/>
                  </a:cubicBezTo>
                  <a:cubicBezTo>
                    <a:pt x="1245" y="340"/>
                    <a:pt x="1258" y="338"/>
                    <a:pt x="1264" y="340"/>
                  </a:cubicBezTo>
                  <a:cubicBezTo>
                    <a:pt x="1270" y="342"/>
                    <a:pt x="1270" y="346"/>
                    <a:pt x="1272" y="350"/>
                  </a:cubicBezTo>
                  <a:cubicBezTo>
                    <a:pt x="1277" y="351"/>
                    <a:pt x="1272" y="368"/>
                    <a:pt x="1276" y="366"/>
                  </a:cubicBezTo>
                  <a:cubicBezTo>
                    <a:pt x="1279" y="370"/>
                    <a:pt x="1286" y="371"/>
                    <a:pt x="1288" y="372"/>
                  </a:cubicBezTo>
                  <a:cubicBezTo>
                    <a:pt x="1290" y="373"/>
                    <a:pt x="1289" y="368"/>
                    <a:pt x="1286" y="374"/>
                  </a:cubicBezTo>
                  <a:cubicBezTo>
                    <a:pt x="1283" y="380"/>
                    <a:pt x="1276" y="398"/>
                    <a:pt x="1270" y="408"/>
                  </a:cubicBezTo>
                  <a:cubicBezTo>
                    <a:pt x="1264" y="418"/>
                    <a:pt x="1252" y="429"/>
                    <a:pt x="1250" y="434"/>
                  </a:cubicBezTo>
                  <a:cubicBezTo>
                    <a:pt x="1248" y="439"/>
                    <a:pt x="1264" y="434"/>
                    <a:pt x="1260" y="436"/>
                  </a:cubicBezTo>
                  <a:cubicBezTo>
                    <a:pt x="1256" y="437"/>
                    <a:pt x="1236" y="448"/>
                    <a:pt x="1228" y="448"/>
                  </a:cubicBezTo>
                  <a:cubicBezTo>
                    <a:pt x="1218" y="450"/>
                    <a:pt x="1209" y="451"/>
                    <a:pt x="1200" y="450"/>
                  </a:cubicBezTo>
                  <a:cubicBezTo>
                    <a:pt x="1191" y="449"/>
                    <a:pt x="1179" y="444"/>
                    <a:pt x="1172" y="444"/>
                  </a:cubicBezTo>
                  <a:cubicBezTo>
                    <a:pt x="1162" y="446"/>
                    <a:pt x="1171" y="452"/>
                    <a:pt x="1160" y="452"/>
                  </a:cubicBezTo>
                  <a:cubicBezTo>
                    <a:pt x="1154" y="455"/>
                    <a:pt x="1145" y="461"/>
                    <a:pt x="1136" y="460"/>
                  </a:cubicBezTo>
                  <a:cubicBezTo>
                    <a:pt x="1127" y="459"/>
                    <a:pt x="1123" y="447"/>
                    <a:pt x="1108" y="446"/>
                  </a:cubicBezTo>
                  <a:cubicBezTo>
                    <a:pt x="1083" y="444"/>
                    <a:pt x="1061" y="452"/>
                    <a:pt x="1048" y="454"/>
                  </a:cubicBezTo>
                  <a:cubicBezTo>
                    <a:pt x="1035" y="456"/>
                    <a:pt x="1038" y="452"/>
                    <a:pt x="1030" y="456"/>
                  </a:cubicBezTo>
                  <a:cubicBezTo>
                    <a:pt x="1022" y="460"/>
                    <a:pt x="1004" y="469"/>
                    <a:pt x="998" y="480"/>
                  </a:cubicBezTo>
                  <a:cubicBezTo>
                    <a:pt x="997" y="490"/>
                    <a:pt x="993" y="508"/>
                    <a:pt x="992" y="522"/>
                  </a:cubicBezTo>
                  <a:cubicBezTo>
                    <a:pt x="992" y="533"/>
                    <a:pt x="998" y="537"/>
                    <a:pt x="998" y="544"/>
                  </a:cubicBezTo>
                  <a:cubicBezTo>
                    <a:pt x="998" y="551"/>
                    <a:pt x="995" y="556"/>
                    <a:pt x="994" y="566"/>
                  </a:cubicBezTo>
                  <a:cubicBezTo>
                    <a:pt x="993" y="576"/>
                    <a:pt x="992" y="592"/>
                    <a:pt x="992" y="606"/>
                  </a:cubicBezTo>
                  <a:cubicBezTo>
                    <a:pt x="995" y="642"/>
                    <a:pt x="1042" y="628"/>
                    <a:pt x="1056" y="632"/>
                  </a:cubicBezTo>
                  <a:cubicBezTo>
                    <a:pt x="1062" y="636"/>
                    <a:pt x="1067" y="631"/>
                    <a:pt x="1074" y="626"/>
                  </a:cubicBezTo>
                  <a:cubicBezTo>
                    <a:pt x="1081" y="621"/>
                    <a:pt x="1090" y="609"/>
                    <a:pt x="1096" y="604"/>
                  </a:cubicBezTo>
                  <a:cubicBezTo>
                    <a:pt x="1106" y="600"/>
                    <a:pt x="1103" y="599"/>
                    <a:pt x="1108" y="594"/>
                  </a:cubicBezTo>
                  <a:cubicBezTo>
                    <a:pt x="1113" y="590"/>
                    <a:pt x="1120" y="578"/>
                    <a:pt x="1126" y="578"/>
                  </a:cubicBezTo>
                  <a:cubicBezTo>
                    <a:pt x="1133" y="577"/>
                    <a:pt x="1139" y="587"/>
                    <a:pt x="1146" y="592"/>
                  </a:cubicBezTo>
                  <a:cubicBezTo>
                    <a:pt x="1150" y="599"/>
                    <a:pt x="1148" y="613"/>
                    <a:pt x="1150" y="618"/>
                  </a:cubicBezTo>
                  <a:cubicBezTo>
                    <a:pt x="1150" y="624"/>
                    <a:pt x="1157" y="610"/>
                    <a:pt x="1158" y="620"/>
                  </a:cubicBezTo>
                  <a:cubicBezTo>
                    <a:pt x="1159" y="630"/>
                    <a:pt x="1166" y="657"/>
                    <a:pt x="1156" y="678"/>
                  </a:cubicBezTo>
                  <a:cubicBezTo>
                    <a:pt x="1126" y="706"/>
                    <a:pt x="1112" y="720"/>
                    <a:pt x="1098" y="748"/>
                  </a:cubicBezTo>
                  <a:cubicBezTo>
                    <a:pt x="1099" y="767"/>
                    <a:pt x="1090" y="794"/>
                    <a:pt x="1114" y="826"/>
                  </a:cubicBezTo>
                  <a:cubicBezTo>
                    <a:pt x="1118" y="842"/>
                    <a:pt x="1122" y="833"/>
                    <a:pt x="1128" y="838"/>
                  </a:cubicBezTo>
                  <a:cubicBezTo>
                    <a:pt x="1133" y="844"/>
                    <a:pt x="1139" y="854"/>
                    <a:pt x="1144" y="862"/>
                  </a:cubicBezTo>
                  <a:cubicBezTo>
                    <a:pt x="1161" y="876"/>
                    <a:pt x="1153" y="879"/>
                    <a:pt x="1156" y="884"/>
                  </a:cubicBezTo>
                  <a:cubicBezTo>
                    <a:pt x="1159" y="889"/>
                    <a:pt x="1161" y="888"/>
                    <a:pt x="1164" y="890"/>
                  </a:cubicBezTo>
                  <a:cubicBezTo>
                    <a:pt x="1167" y="892"/>
                    <a:pt x="1174" y="894"/>
                    <a:pt x="1172" y="898"/>
                  </a:cubicBezTo>
                  <a:cubicBezTo>
                    <a:pt x="1170" y="902"/>
                    <a:pt x="1160" y="908"/>
                    <a:pt x="1154" y="914"/>
                  </a:cubicBezTo>
                  <a:cubicBezTo>
                    <a:pt x="1150" y="920"/>
                    <a:pt x="1138" y="926"/>
                    <a:pt x="1134" y="936"/>
                  </a:cubicBezTo>
                  <a:cubicBezTo>
                    <a:pt x="1130" y="946"/>
                    <a:pt x="1132" y="965"/>
                    <a:pt x="1130" y="976"/>
                  </a:cubicBezTo>
                  <a:cubicBezTo>
                    <a:pt x="1128" y="987"/>
                    <a:pt x="1123" y="996"/>
                    <a:pt x="1124" y="1004"/>
                  </a:cubicBezTo>
                  <a:cubicBezTo>
                    <a:pt x="1125" y="1012"/>
                    <a:pt x="1134" y="1016"/>
                    <a:pt x="1134" y="1022"/>
                  </a:cubicBezTo>
                  <a:cubicBezTo>
                    <a:pt x="1134" y="1028"/>
                    <a:pt x="1126" y="1036"/>
                    <a:pt x="1126" y="1040"/>
                  </a:cubicBezTo>
                  <a:cubicBezTo>
                    <a:pt x="1126" y="1044"/>
                    <a:pt x="1160" y="1045"/>
                    <a:pt x="1132" y="1046"/>
                  </a:cubicBezTo>
                  <a:cubicBezTo>
                    <a:pt x="1104" y="1047"/>
                    <a:pt x="1141" y="1046"/>
                    <a:pt x="956" y="1046"/>
                  </a:cubicBezTo>
                  <a:cubicBezTo>
                    <a:pt x="577" y="1045"/>
                    <a:pt x="399" y="1049"/>
                    <a:pt x="20" y="1044"/>
                  </a:cubicBezTo>
                  <a:cubicBezTo>
                    <a:pt x="0" y="1044"/>
                    <a:pt x="14" y="1038"/>
                    <a:pt x="20" y="1033"/>
                  </a:cubicBezTo>
                  <a:cubicBezTo>
                    <a:pt x="30" y="1024"/>
                    <a:pt x="22" y="992"/>
                    <a:pt x="35" y="991"/>
                  </a:cubicBezTo>
                  <a:cubicBezTo>
                    <a:pt x="37" y="949"/>
                    <a:pt x="31" y="951"/>
                    <a:pt x="18" y="948"/>
                  </a:cubicBezTo>
                  <a:cubicBezTo>
                    <a:pt x="17" y="943"/>
                    <a:pt x="31" y="927"/>
                    <a:pt x="29" y="922"/>
                  </a:cubicBezTo>
                  <a:cubicBezTo>
                    <a:pt x="27" y="914"/>
                    <a:pt x="37" y="897"/>
                    <a:pt x="35" y="889"/>
                  </a:cubicBezTo>
                  <a:cubicBezTo>
                    <a:pt x="31" y="873"/>
                    <a:pt x="38" y="880"/>
                    <a:pt x="38" y="880"/>
                  </a:cubicBezTo>
                  <a:cubicBezTo>
                    <a:pt x="39" y="867"/>
                    <a:pt x="43" y="839"/>
                    <a:pt x="47" y="820"/>
                  </a:cubicBezTo>
                  <a:cubicBezTo>
                    <a:pt x="51" y="801"/>
                    <a:pt x="59" y="781"/>
                    <a:pt x="60" y="768"/>
                  </a:cubicBezTo>
                  <a:cubicBezTo>
                    <a:pt x="64" y="758"/>
                    <a:pt x="52" y="757"/>
                    <a:pt x="54" y="740"/>
                  </a:cubicBezTo>
                  <a:cubicBezTo>
                    <a:pt x="59" y="726"/>
                    <a:pt x="85" y="699"/>
                    <a:pt x="92" y="685"/>
                  </a:cubicBezTo>
                  <a:cubicBezTo>
                    <a:pt x="97" y="673"/>
                    <a:pt x="90" y="669"/>
                    <a:pt x="98" y="658"/>
                  </a:cubicBezTo>
                  <a:cubicBezTo>
                    <a:pt x="106" y="647"/>
                    <a:pt x="129" y="632"/>
                    <a:pt x="140" y="620"/>
                  </a:cubicBezTo>
                  <a:cubicBezTo>
                    <a:pt x="141" y="608"/>
                    <a:pt x="155" y="592"/>
                    <a:pt x="164" y="586"/>
                  </a:cubicBezTo>
                  <a:cubicBezTo>
                    <a:pt x="170" y="550"/>
                    <a:pt x="177" y="551"/>
                    <a:pt x="188" y="517"/>
                  </a:cubicBezTo>
                  <a:cubicBezTo>
                    <a:pt x="195" y="485"/>
                    <a:pt x="191" y="440"/>
                    <a:pt x="191" y="415"/>
                  </a:cubicBezTo>
                  <a:cubicBezTo>
                    <a:pt x="191" y="390"/>
                    <a:pt x="188" y="381"/>
                    <a:pt x="186" y="366"/>
                  </a:cubicBezTo>
                  <a:cubicBezTo>
                    <a:pt x="184" y="351"/>
                    <a:pt x="182" y="339"/>
                    <a:pt x="179" y="325"/>
                  </a:cubicBezTo>
                  <a:cubicBezTo>
                    <a:pt x="176" y="311"/>
                    <a:pt x="179" y="294"/>
                    <a:pt x="170" y="283"/>
                  </a:cubicBezTo>
                  <a:cubicBezTo>
                    <a:pt x="161" y="272"/>
                    <a:pt x="133" y="266"/>
                    <a:pt x="125" y="256"/>
                  </a:cubicBezTo>
                  <a:cubicBezTo>
                    <a:pt x="112" y="206"/>
                    <a:pt x="121" y="233"/>
                    <a:pt x="124" y="222"/>
                  </a:cubicBezTo>
                  <a:cubicBezTo>
                    <a:pt x="127" y="211"/>
                    <a:pt x="137" y="199"/>
                    <a:pt x="142" y="188"/>
                  </a:cubicBezTo>
                  <a:cubicBezTo>
                    <a:pt x="145" y="168"/>
                    <a:pt x="153" y="172"/>
                    <a:pt x="152" y="158"/>
                  </a:cubicBezTo>
                  <a:cubicBezTo>
                    <a:pt x="151" y="144"/>
                    <a:pt x="137" y="116"/>
                    <a:pt x="136" y="102"/>
                  </a:cubicBezTo>
                  <a:cubicBezTo>
                    <a:pt x="135" y="88"/>
                    <a:pt x="139" y="83"/>
                    <a:pt x="146" y="72"/>
                  </a:cubicBezTo>
                  <a:cubicBezTo>
                    <a:pt x="153" y="61"/>
                    <a:pt x="168" y="43"/>
                    <a:pt x="178" y="38"/>
                  </a:cubicBezTo>
                  <a:cubicBezTo>
                    <a:pt x="186" y="35"/>
                    <a:pt x="198" y="38"/>
                    <a:pt x="204" y="40"/>
                  </a:cubicBezTo>
                  <a:cubicBezTo>
                    <a:pt x="210" y="42"/>
                    <a:pt x="208" y="59"/>
                    <a:pt x="216" y="52"/>
                  </a:cubicBezTo>
                  <a:cubicBezTo>
                    <a:pt x="227" y="35"/>
                    <a:pt x="247" y="9"/>
                    <a:pt x="254" y="0"/>
                  </a:cubicBezTo>
                  <a:lnTo>
                    <a:pt x="256" y="0"/>
                  </a:lnTo>
                </a:path>
              </a:pathLst>
            </a:custGeom>
            <a:solidFill>
              <a:srgbClr val="CC99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86103" name="Text Box 23"/>
            <p:cNvSpPr txBox="1">
              <a:spLocks noChangeArrowheads="1"/>
            </p:cNvSpPr>
            <p:nvPr/>
          </p:nvSpPr>
          <p:spPr bwMode="auto">
            <a:xfrm>
              <a:off x="1556" y="3301"/>
              <a:ext cx="694" cy="288"/>
            </a:xfrm>
            <a:prstGeom prst="rect">
              <a:avLst/>
            </a:prstGeom>
            <a:solidFill>
              <a:srgbClr val="CC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zh-CN" altLang="en-US" sz="2400" b="1" i="1">
                  <a:effectLst>
                    <a:outerShdw blurRad="38100" dist="38100" dir="2700000" algn="tl">
                      <a:srgbClr val="000000"/>
                    </a:outerShdw>
                  </a:effectLst>
                  <a:latin typeface="Times New Roman" panose="02020603050405020304" pitchFamily="18" charset="0"/>
                </a:rPr>
                <a:t>云    南</a:t>
              </a:r>
            </a:p>
          </p:txBody>
        </p:sp>
      </p:grpSp>
      <p:grpSp>
        <p:nvGrpSpPr>
          <p:cNvPr id="686104" name="Group 24"/>
          <p:cNvGrpSpPr>
            <a:grpSpLocks/>
          </p:cNvGrpSpPr>
          <p:nvPr/>
        </p:nvGrpSpPr>
        <p:grpSpPr bwMode="auto">
          <a:xfrm>
            <a:off x="3648075" y="2492375"/>
            <a:ext cx="2979738" cy="2751138"/>
            <a:chOff x="1440" y="1240"/>
            <a:chExt cx="1806" cy="1733"/>
          </a:xfrm>
        </p:grpSpPr>
        <p:sp>
          <p:nvSpPr>
            <p:cNvPr id="686105" name="Freeform 25"/>
            <p:cNvSpPr>
              <a:spLocks/>
            </p:cNvSpPr>
            <p:nvPr/>
          </p:nvSpPr>
          <p:spPr bwMode="auto">
            <a:xfrm>
              <a:off x="1440" y="1240"/>
              <a:ext cx="1806" cy="1733"/>
            </a:xfrm>
            <a:custGeom>
              <a:avLst/>
              <a:gdLst>
                <a:gd name="T0" fmla="*/ 793 w 1806"/>
                <a:gd name="T1" fmla="*/ 266 h 1733"/>
                <a:gd name="T2" fmla="*/ 841 w 1806"/>
                <a:gd name="T3" fmla="*/ 210 h 1733"/>
                <a:gd name="T4" fmla="*/ 836 w 1806"/>
                <a:gd name="T5" fmla="*/ 86 h 1733"/>
                <a:gd name="T6" fmla="*/ 946 w 1806"/>
                <a:gd name="T7" fmla="*/ 60 h 1733"/>
                <a:gd name="T8" fmla="*/ 979 w 1806"/>
                <a:gd name="T9" fmla="*/ 160 h 1733"/>
                <a:gd name="T10" fmla="*/ 1048 w 1806"/>
                <a:gd name="T11" fmla="*/ 158 h 1733"/>
                <a:gd name="T12" fmla="*/ 1135 w 1806"/>
                <a:gd name="T13" fmla="*/ 254 h 1733"/>
                <a:gd name="T14" fmla="*/ 1189 w 1806"/>
                <a:gd name="T15" fmla="*/ 370 h 1733"/>
                <a:gd name="T16" fmla="*/ 1286 w 1806"/>
                <a:gd name="T17" fmla="*/ 396 h 1733"/>
                <a:gd name="T18" fmla="*/ 1374 w 1806"/>
                <a:gd name="T19" fmla="*/ 370 h 1733"/>
                <a:gd name="T20" fmla="*/ 1520 w 1806"/>
                <a:gd name="T21" fmla="*/ 422 h 1733"/>
                <a:gd name="T22" fmla="*/ 1641 w 1806"/>
                <a:gd name="T23" fmla="*/ 452 h 1733"/>
                <a:gd name="T24" fmla="*/ 1774 w 1806"/>
                <a:gd name="T25" fmla="*/ 500 h 1733"/>
                <a:gd name="T26" fmla="*/ 1769 w 1806"/>
                <a:gd name="T27" fmla="*/ 586 h 1733"/>
                <a:gd name="T28" fmla="*/ 1774 w 1806"/>
                <a:gd name="T29" fmla="*/ 682 h 1733"/>
                <a:gd name="T30" fmla="*/ 1683 w 1806"/>
                <a:gd name="T31" fmla="*/ 786 h 1733"/>
                <a:gd name="T32" fmla="*/ 1587 w 1806"/>
                <a:gd name="T33" fmla="*/ 860 h 1733"/>
                <a:gd name="T34" fmla="*/ 1490 w 1806"/>
                <a:gd name="T35" fmla="*/ 926 h 1733"/>
                <a:gd name="T36" fmla="*/ 1378 w 1806"/>
                <a:gd name="T37" fmla="*/ 886 h 1733"/>
                <a:gd name="T38" fmla="*/ 1296 w 1806"/>
                <a:gd name="T39" fmla="*/ 848 h 1733"/>
                <a:gd name="T40" fmla="*/ 1227 w 1806"/>
                <a:gd name="T41" fmla="*/ 1088 h 1733"/>
                <a:gd name="T42" fmla="*/ 1325 w 1806"/>
                <a:gd name="T43" fmla="*/ 1152 h 1733"/>
                <a:gd name="T44" fmla="*/ 1367 w 1806"/>
                <a:gd name="T45" fmla="*/ 1220 h 1733"/>
                <a:gd name="T46" fmla="*/ 1369 w 1806"/>
                <a:gd name="T47" fmla="*/ 1332 h 1733"/>
                <a:gd name="T48" fmla="*/ 1397 w 1806"/>
                <a:gd name="T49" fmla="*/ 1378 h 1733"/>
                <a:gd name="T50" fmla="*/ 1225 w 1806"/>
                <a:gd name="T51" fmla="*/ 1378 h 1733"/>
                <a:gd name="T52" fmla="*/ 1123 w 1806"/>
                <a:gd name="T53" fmla="*/ 1348 h 1733"/>
                <a:gd name="T54" fmla="*/ 1045 w 1806"/>
                <a:gd name="T55" fmla="*/ 1276 h 1733"/>
                <a:gd name="T56" fmla="*/ 939 w 1806"/>
                <a:gd name="T57" fmla="*/ 1304 h 1733"/>
                <a:gd name="T58" fmla="*/ 875 w 1806"/>
                <a:gd name="T59" fmla="*/ 1452 h 1733"/>
                <a:gd name="T60" fmla="*/ 822 w 1806"/>
                <a:gd name="T61" fmla="*/ 1630 h 1733"/>
                <a:gd name="T62" fmla="*/ 739 w 1806"/>
                <a:gd name="T63" fmla="*/ 1690 h 1733"/>
                <a:gd name="T64" fmla="*/ 613 w 1806"/>
                <a:gd name="T65" fmla="*/ 1730 h 1733"/>
                <a:gd name="T66" fmla="*/ 515 w 1806"/>
                <a:gd name="T67" fmla="*/ 1524 h 1733"/>
                <a:gd name="T68" fmla="*/ 407 w 1806"/>
                <a:gd name="T69" fmla="*/ 1330 h 1733"/>
                <a:gd name="T70" fmla="*/ 347 w 1806"/>
                <a:gd name="T71" fmla="*/ 1212 h 1733"/>
                <a:gd name="T72" fmla="*/ 291 w 1806"/>
                <a:gd name="T73" fmla="*/ 1130 h 1733"/>
                <a:gd name="T74" fmla="*/ 209 w 1806"/>
                <a:gd name="T75" fmla="*/ 1192 h 1733"/>
                <a:gd name="T76" fmla="*/ 237 w 1806"/>
                <a:gd name="T77" fmla="*/ 848 h 1733"/>
                <a:gd name="T78" fmla="*/ 145 w 1806"/>
                <a:gd name="T79" fmla="*/ 652 h 1733"/>
                <a:gd name="T80" fmla="*/ 157 w 1806"/>
                <a:gd name="T81" fmla="*/ 484 h 1733"/>
                <a:gd name="T82" fmla="*/ 62 w 1806"/>
                <a:gd name="T83" fmla="*/ 310 h 1733"/>
                <a:gd name="T84" fmla="*/ 16 w 1806"/>
                <a:gd name="T85" fmla="*/ 188 h 1733"/>
                <a:gd name="T86" fmla="*/ 61 w 1806"/>
                <a:gd name="T87" fmla="*/ 134 h 1733"/>
                <a:gd name="T88" fmla="*/ 58 w 1806"/>
                <a:gd name="T89" fmla="*/ 22 h 1733"/>
                <a:gd name="T90" fmla="*/ 215 w 1806"/>
                <a:gd name="T91" fmla="*/ 86 h 1733"/>
                <a:gd name="T92" fmla="*/ 251 w 1806"/>
                <a:gd name="T93" fmla="*/ 168 h 1733"/>
                <a:gd name="T94" fmla="*/ 319 w 1806"/>
                <a:gd name="T95" fmla="*/ 244 h 1733"/>
                <a:gd name="T96" fmla="*/ 409 w 1806"/>
                <a:gd name="T97" fmla="*/ 274 h 1733"/>
                <a:gd name="T98" fmla="*/ 477 w 1806"/>
                <a:gd name="T99" fmla="*/ 370 h 1733"/>
                <a:gd name="T100" fmla="*/ 525 w 1806"/>
                <a:gd name="T101" fmla="*/ 338 h 1733"/>
                <a:gd name="T102" fmla="*/ 593 w 1806"/>
                <a:gd name="T103" fmla="*/ 348 h 1733"/>
                <a:gd name="T104" fmla="*/ 651 w 1806"/>
                <a:gd name="T105" fmla="*/ 234 h 1733"/>
                <a:gd name="T106" fmla="*/ 713 w 1806"/>
                <a:gd name="T107" fmla="*/ 192 h 1733"/>
                <a:gd name="T108" fmla="*/ 775 w 1806"/>
                <a:gd name="T109" fmla="*/ 238 h 1733"/>
                <a:gd name="T110" fmla="*/ 707 w 1806"/>
                <a:gd name="T111" fmla="*/ 162 h 17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806" h="1733">
                  <a:moveTo>
                    <a:pt x="707" y="162"/>
                  </a:moveTo>
                  <a:cubicBezTo>
                    <a:pt x="755" y="194"/>
                    <a:pt x="753" y="221"/>
                    <a:pt x="781" y="262"/>
                  </a:cubicBezTo>
                  <a:cubicBezTo>
                    <a:pt x="795" y="278"/>
                    <a:pt x="783" y="272"/>
                    <a:pt x="793" y="266"/>
                  </a:cubicBezTo>
                  <a:cubicBezTo>
                    <a:pt x="799" y="260"/>
                    <a:pt x="813" y="234"/>
                    <a:pt x="819" y="226"/>
                  </a:cubicBezTo>
                  <a:cubicBezTo>
                    <a:pt x="825" y="217"/>
                    <a:pt x="824" y="231"/>
                    <a:pt x="827" y="216"/>
                  </a:cubicBezTo>
                  <a:cubicBezTo>
                    <a:pt x="831" y="213"/>
                    <a:pt x="840" y="218"/>
                    <a:pt x="841" y="210"/>
                  </a:cubicBezTo>
                  <a:cubicBezTo>
                    <a:pt x="842" y="202"/>
                    <a:pt x="835" y="180"/>
                    <a:pt x="831" y="166"/>
                  </a:cubicBezTo>
                  <a:cubicBezTo>
                    <a:pt x="829" y="152"/>
                    <a:pt x="816" y="142"/>
                    <a:pt x="817" y="128"/>
                  </a:cubicBezTo>
                  <a:cubicBezTo>
                    <a:pt x="818" y="115"/>
                    <a:pt x="828" y="95"/>
                    <a:pt x="836" y="86"/>
                  </a:cubicBezTo>
                  <a:cubicBezTo>
                    <a:pt x="846" y="76"/>
                    <a:pt x="854" y="75"/>
                    <a:pt x="866" y="72"/>
                  </a:cubicBezTo>
                  <a:cubicBezTo>
                    <a:pt x="878" y="69"/>
                    <a:pt x="895" y="68"/>
                    <a:pt x="908" y="66"/>
                  </a:cubicBezTo>
                  <a:cubicBezTo>
                    <a:pt x="924" y="68"/>
                    <a:pt x="933" y="51"/>
                    <a:pt x="946" y="60"/>
                  </a:cubicBezTo>
                  <a:cubicBezTo>
                    <a:pt x="955" y="63"/>
                    <a:pt x="964" y="79"/>
                    <a:pt x="967" y="90"/>
                  </a:cubicBezTo>
                  <a:cubicBezTo>
                    <a:pt x="970" y="101"/>
                    <a:pt x="965" y="116"/>
                    <a:pt x="967" y="128"/>
                  </a:cubicBezTo>
                  <a:cubicBezTo>
                    <a:pt x="969" y="140"/>
                    <a:pt x="975" y="154"/>
                    <a:pt x="979" y="160"/>
                  </a:cubicBezTo>
                  <a:cubicBezTo>
                    <a:pt x="983" y="173"/>
                    <a:pt x="974" y="163"/>
                    <a:pt x="991" y="166"/>
                  </a:cubicBezTo>
                  <a:cubicBezTo>
                    <a:pt x="996" y="166"/>
                    <a:pt x="1003" y="163"/>
                    <a:pt x="1012" y="162"/>
                  </a:cubicBezTo>
                  <a:cubicBezTo>
                    <a:pt x="1021" y="161"/>
                    <a:pt x="1036" y="157"/>
                    <a:pt x="1048" y="158"/>
                  </a:cubicBezTo>
                  <a:cubicBezTo>
                    <a:pt x="1060" y="159"/>
                    <a:pt x="1073" y="161"/>
                    <a:pt x="1084" y="170"/>
                  </a:cubicBezTo>
                  <a:cubicBezTo>
                    <a:pt x="1093" y="181"/>
                    <a:pt x="1105" y="196"/>
                    <a:pt x="1113" y="210"/>
                  </a:cubicBezTo>
                  <a:cubicBezTo>
                    <a:pt x="1121" y="224"/>
                    <a:pt x="1130" y="238"/>
                    <a:pt x="1135" y="254"/>
                  </a:cubicBezTo>
                  <a:cubicBezTo>
                    <a:pt x="1142" y="269"/>
                    <a:pt x="1136" y="292"/>
                    <a:pt x="1142" y="308"/>
                  </a:cubicBezTo>
                  <a:cubicBezTo>
                    <a:pt x="1148" y="324"/>
                    <a:pt x="1164" y="342"/>
                    <a:pt x="1172" y="352"/>
                  </a:cubicBezTo>
                  <a:cubicBezTo>
                    <a:pt x="1180" y="362"/>
                    <a:pt x="1179" y="361"/>
                    <a:pt x="1189" y="370"/>
                  </a:cubicBezTo>
                  <a:cubicBezTo>
                    <a:pt x="1217" y="412"/>
                    <a:pt x="1208" y="416"/>
                    <a:pt x="1230" y="408"/>
                  </a:cubicBezTo>
                  <a:cubicBezTo>
                    <a:pt x="1241" y="414"/>
                    <a:pt x="1244" y="408"/>
                    <a:pt x="1253" y="406"/>
                  </a:cubicBezTo>
                  <a:cubicBezTo>
                    <a:pt x="1262" y="404"/>
                    <a:pt x="1276" y="398"/>
                    <a:pt x="1286" y="396"/>
                  </a:cubicBezTo>
                  <a:cubicBezTo>
                    <a:pt x="1296" y="394"/>
                    <a:pt x="1308" y="398"/>
                    <a:pt x="1315" y="394"/>
                  </a:cubicBezTo>
                  <a:cubicBezTo>
                    <a:pt x="1326" y="392"/>
                    <a:pt x="1318" y="374"/>
                    <a:pt x="1328" y="370"/>
                  </a:cubicBezTo>
                  <a:cubicBezTo>
                    <a:pt x="1338" y="366"/>
                    <a:pt x="1357" y="366"/>
                    <a:pt x="1374" y="370"/>
                  </a:cubicBezTo>
                  <a:cubicBezTo>
                    <a:pt x="1391" y="374"/>
                    <a:pt x="1414" y="391"/>
                    <a:pt x="1428" y="396"/>
                  </a:cubicBezTo>
                  <a:cubicBezTo>
                    <a:pt x="1442" y="401"/>
                    <a:pt x="1443" y="396"/>
                    <a:pt x="1458" y="400"/>
                  </a:cubicBezTo>
                  <a:cubicBezTo>
                    <a:pt x="1480" y="410"/>
                    <a:pt x="1501" y="414"/>
                    <a:pt x="1520" y="422"/>
                  </a:cubicBezTo>
                  <a:cubicBezTo>
                    <a:pt x="1539" y="430"/>
                    <a:pt x="1553" y="420"/>
                    <a:pt x="1568" y="424"/>
                  </a:cubicBezTo>
                  <a:cubicBezTo>
                    <a:pt x="1583" y="428"/>
                    <a:pt x="1596" y="441"/>
                    <a:pt x="1608" y="446"/>
                  </a:cubicBezTo>
                  <a:cubicBezTo>
                    <a:pt x="1618" y="451"/>
                    <a:pt x="1632" y="450"/>
                    <a:pt x="1641" y="452"/>
                  </a:cubicBezTo>
                  <a:cubicBezTo>
                    <a:pt x="1650" y="454"/>
                    <a:pt x="1650" y="455"/>
                    <a:pt x="1660" y="458"/>
                  </a:cubicBezTo>
                  <a:cubicBezTo>
                    <a:pt x="1670" y="461"/>
                    <a:pt x="1683" y="463"/>
                    <a:pt x="1702" y="470"/>
                  </a:cubicBezTo>
                  <a:cubicBezTo>
                    <a:pt x="1746" y="496"/>
                    <a:pt x="1774" y="500"/>
                    <a:pt x="1774" y="500"/>
                  </a:cubicBezTo>
                  <a:cubicBezTo>
                    <a:pt x="1788" y="512"/>
                    <a:pt x="1802" y="520"/>
                    <a:pt x="1803" y="530"/>
                  </a:cubicBezTo>
                  <a:cubicBezTo>
                    <a:pt x="1804" y="540"/>
                    <a:pt x="1787" y="551"/>
                    <a:pt x="1781" y="560"/>
                  </a:cubicBezTo>
                  <a:cubicBezTo>
                    <a:pt x="1775" y="569"/>
                    <a:pt x="1766" y="575"/>
                    <a:pt x="1769" y="586"/>
                  </a:cubicBezTo>
                  <a:cubicBezTo>
                    <a:pt x="1772" y="597"/>
                    <a:pt x="1796" y="610"/>
                    <a:pt x="1801" y="624"/>
                  </a:cubicBezTo>
                  <a:cubicBezTo>
                    <a:pt x="1806" y="638"/>
                    <a:pt x="1801" y="658"/>
                    <a:pt x="1797" y="668"/>
                  </a:cubicBezTo>
                  <a:cubicBezTo>
                    <a:pt x="1792" y="677"/>
                    <a:pt x="1783" y="674"/>
                    <a:pt x="1774" y="682"/>
                  </a:cubicBezTo>
                  <a:cubicBezTo>
                    <a:pt x="1765" y="690"/>
                    <a:pt x="1754" y="703"/>
                    <a:pt x="1743" y="714"/>
                  </a:cubicBezTo>
                  <a:cubicBezTo>
                    <a:pt x="1737" y="740"/>
                    <a:pt x="1738" y="746"/>
                    <a:pt x="1710" y="746"/>
                  </a:cubicBezTo>
                  <a:cubicBezTo>
                    <a:pt x="1688" y="762"/>
                    <a:pt x="1683" y="786"/>
                    <a:pt x="1683" y="786"/>
                  </a:cubicBezTo>
                  <a:cubicBezTo>
                    <a:pt x="1671" y="797"/>
                    <a:pt x="1663" y="802"/>
                    <a:pt x="1650" y="808"/>
                  </a:cubicBezTo>
                  <a:cubicBezTo>
                    <a:pt x="1637" y="814"/>
                    <a:pt x="1613" y="813"/>
                    <a:pt x="1603" y="822"/>
                  </a:cubicBezTo>
                  <a:cubicBezTo>
                    <a:pt x="1585" y="835"/>
                    <a:pt x="1597" y="845"/>
                    <a:pt x="1587" y="860"/>
                  </a:cubicBezTo>
                  <a:cubicBezTo>
                    <a:pt x="1580" y="869"/>
                    <a:pt x="1570" y="865"/>
                    <a:pt x="1559" y="874"/>
                  </a:cubicBezTo>
                  <a:cubicBezTo>
                    <a:pt x="1548" y="883"/>
                    <a:pt x="1532" y="905"/>
                    <a:pt x="1521" y="914"/>
                  </a:cubicBezTo>
                  <a:cubicBezTo>
                    <a:pt x="1506" y="922"/>
                    <a:pt x="1499" y="927"/>
                    <a:pt x="1490" y="926"/>
                  </a:cubicBezTo>
                  <a:cubicBezTo>
                    <a:pt x="1481" y="925"/>
                    <a:pt x="1473" y="917"/>
                    <a:pt x="1466" y="910"/>
                  </a:cubicBezTo>
                  <a:cubicBezTo>
                    <a:pt x="1460" y="905"/>
                    <a:pt x="1452" y="887"/>
                    <a:pt x="1446" y="882"/>
                  </a:cubicBezTo>
                  <a:cubicBezTo>
                    <a:pt x="1430" y="874"/>
                    <a:pt x="1396" y="886"/>
                    <a:pt x="1378" y="886"/>
                  </a:cubicBezTo>
                  <a:cubicBezTo>
                    <a:pt x="1360" y="886"/>
                    <a:pt x="1349" y="884"/>
                    <a:pt x="1338" y="880"/>
                  </a:cubicBezTo>
                  <a:cubicBezTo>
                    <a:pt x="1327" y="877"/>
                    <a:pt x="1317" y="869"/>
                    <a:pt x="1310" y="864"/>
                  </a:cubicBezTo>
                  <a:cubicBezTo>
                    <a:pt x="1303" y="859"/>
                    <a:pt x="1301" y="842"/>
                    <a:pt x="1296" y="848"/>
                  </a:cubicBezTo>
                  <a:cubicBezTo>
                    <a:pt x="1283" y="854"/>
                    <a:pt x="1282" y="885"/>
                    <a:pt x="1279" y="898"/>
                  </a:cubicBezTo>
                  <a:cubicBezTo>
                    <a:pt x="1269" y="934"/>
                    <a:pt x="1264" y="996"/>
                    <a:pt x="1231" y="1018"/>
                  </a:cubicBezTo>
                  <a:cubicBezTo>
                    <a:pt x="1226" y="1034"/>
                    <a:pt x="1211" y="1062"/>
                    <a:pt x="1227" y="1088"/>
                  </a:cubicBezTo>
                  <a:cubicBezTo>
                    <a:pt x="1231" y="1100"/>
                    <a:pt x="1241" y="1092"/>
                    <a:pt x="1255" y="1094"/>
                  </a:cubicBezTo>
                  <a:cubicBezTo>
                    <a:pt x="1269" y="1097"/>
                    <a:pt x="1297" y="1098"/>
                    <a:pt x="1309" y="1108"/>
                  </a:cubicBezTo>
                  <a:cubicBezTo>
                    <a:pt x="1319" y="1158"/>
                    <a:pt x="1313" y="1111"/>
                    <a:pt x="1325" y="1152"/>
                  </a:cubicBezTo>
                  <a:cubicBezTo>
                    <a:pt x="1329" y="1164"/>
                    <a:pt x="1339" y="1186"/>
                    <a:pt x="1339" y="1186"/>
                  </a:cubicBezTo>
                  <a:cubicBezTo>
                    <a:pt x="1341" y="1196"/>
                    <a:pt x="1363" y="1180"/>
                    <a:pt x="1367" y="1206"/>
                  </a:cubicBezTo>
                  <a:cubicBezTo>
                    <a:pt x="1372" y="1212"/>
                    <a:pt x="1370" y="1216"/>
                    <a:pt x="1367" y="1220"/>
                  </a:cubicBezTo>
                  <a:cubicBezTo>
                    <a:pt x="1364" y="1224"/>
                    <a:pt x="1357" y="1218"/>
                    <a:pt x="1351" y="1228"/>
                  </a:cubicBezTo>
                  <a:cubicBezTo>
                    <a:pt x="1345" y="1238"/>
                    <a:pt x="1326" y="1261"/>
                    <a:pt x="1329" y="1278"/>
                  </a:cubicBezTo>
                  <a:cubicBezTo>
                    <a:pt x="1332" y="1295"/>
                    <a:pt x="1358" y="1321"/>
                    <a:pt x="1369" y="1332"/>
                  </a:cubicBezTo>
                  <a:cubicBezTo>
                    <a:pt x="1379" y="1343"/>
                    <a:pt x="1391" y="1338"/>
                    <a:pt x="1397" y="1342"/>
                  </a:cubicBezTo>
                  <a:cubicBezTo>
                    <a:pt x="1403" y="1346"/>
                    <a:pt x="1405" y="1352"/>
                    <a:pt x="1405" y="1358"/>
                  </a:cubicBezTo>
                  <a:cubicBezTo>
                    <a:pt x="1405" y="1364"/>
                    <a:pt x="1406" y="1369"/>
                    <a:pt x="1397" y="1378"/>
                  </a:cubicBezTo>
                  <a:cubicBezTo>
                    <a:pt x="1388" y="1387"/>
                    <a:pt x="1370" y="1409"/>
                    <a:pt x="1349" y="1414"/>
                  </a:cubicBezTo>
                  <a:cubicBezTo>
                    <a:pt x="1328" y="1417"/>
                    <a:pt x="1291" y="1410"/>
                    <a:pt x="1269" y="1406"/>
                  </a:cubicBezTo>
                  <a:cubicBezTo>
                    <a:pt x="1248" y="1400"/>
                    <a:pt x="1235" y="1387"/>
                    <a:pt x="1225" y="1378"/>
                  </a:cubicBezTo>
                  <a:cubicBezTo>
                    <a:pt x="1212" y="1368"/>
                    <a:pt x="1226" y="1359"/>
                    <a:pt x="1209" y="1354"/>
                  </a:cubicBezTo>
                  <a:cubicBezTo>
                    <a:pt x="1196" y="1351"/>
                    <a:pt x="1159" y="1361"/>
                    <a:pt x="1145" y="1360"/>
                  </a:cubicBezTo>
                  <a:cubicBezTo>
                    <a:pt x="1131" y="1359"/>
                    <a:pt x="1131" y="1351"/>
                    <a:pt x="1123" y="1348"/>
                  </a:cubicBezTo>
                  <a:cubicBezTo>
                    <a:pt x="1117" y="1343"/>
                    <a:pt x="1101" y="1352"/>
                    <a:pt x="1095" y="1344"/>
                  </a:cubicBezTo>
                  <a:cubicBezTo>
                    <a:pt x="1089" y="1336"/>
                    <a:pt x="1095" y="1311"/>
                    <a:pt x="1087" y="1300"/>
                  </a:cubicBezTo>
                  <a:cubicBezTo>
                    <a:pt x="1075" y="1290"/>
                    <a:pt x="1058" y="1285"/>
                    <a:pt x="1045" y="1276"/>
                  </a:cubicBezTo>
                  <a:cubicBezTo>
                    <a:pt x="1033" y="1272"/>
                    <a:pt x="1024" y="1269"/>
                    <a:pt x="1015" y="1270"/>
                  </a:cubicBezTo>
                  <a:cubicBezTo>
                    <a:pt x="1007" y="1273"/>
                    <a:pt x="1008" y="1290"/>
                    <a:pt x="995" y="1296"/>
                  </a:cubicBezTo>
                  <a:cubicBezTo>
                    <a:pt x="981" y="1301"/>
                    <a:pt x="939" y="1304"/>
                    <a:pt x="939" y="1304"/>
                  </a:cubicBezTo>
                  <a:cubicBezTo>
                    <a:pt x="905" y="1348"/>
                    <a:pt x="937" y="1329"/>
                    <a:pt x="919" y="1366"/>
                  </a:cubicBezTo>
                  <a:cubicBezTo>
                    <a:pt x="913" y="1388"/>
                    <a:pt x="922" y="1427"/>
                    <a:pt x="913" y="1444"/>
                  </a:cubicBezTo>
                  <a:cubicBezTo>
                    <a:pt x="906" y="1458"/>
                    <a:pt x="886" y="1446"/>
                    <a:pt x="875" y="1452"/>
                  </a:cubicBezTo>
                  <a:cubicBezTo>
                    <a:pt x="866" y="1459"/>
                    <a:pt x="851" y="1474"/>
                    <a:pt x="847" y="1482"/>
                  </a:cubicBezTo>
                  <a:cubicBezTo>
                    <a:pt x="838" y="1492"/>
                    <a:pt x="827" y="1489"/>
                    <a:pt x="823" y="1514"/>
                  </a:cubicBezTo>
                  <a:cubicBezTo>
                    <a:pt x="809" y="1557"/>
                    <a:pt x="798" y="1562"/>
                    <a:pt x="822" y="1630"/>
                  </a:cubicBezTo>
                  <a:cubicBezTo>
                    <a:pt x="816" y="1654"/>
                    <a:pt x="795" y="1633"/>
                    <a:pt x="789" y="1640"/>
                  </a:cubicBezTo>
                  <a:cubicBezTo>
                    <a:pt x="783" y="1647"/>
                    <a:pt x="793" y="1666"/>
                    <a:pt x="785" y="1674"/>
                  </a:cubicBezTo>
                  <a:cubicBezTo>
                    <a:pt x="777" y="1682"/>
                    <a:pt x="751" y="1685"/>
                    <a:pt x="739" y="1690"/>
                  </a:cubicBezTo>
                  <a:cubicBezTo>
                    <a:pt x="727" y="1693"/>
                    <a:pt x="734" y="1705"/>
                    <a:pt x="711" y="1704"/>
                  </a:cubicBezTo>
                  <a:cubicBezTo>
                    <a:pt x="699" y="1706"/>
                    <a:pt x="681" y="1698"/>
                    <a:pt x="665" y="1702"/>
                  </a:cubicBezTo>
                  <a:cubicBezTo>
                    <a:pt x="649" y="1706"/>
                    <a:pt x="624" y="1733"/>
                    <a:pt x="613" y="1730"/>
                  </a:cubicBezTo>
                  <a:cubicBezTo>
                    <a:pt x="602" y="1727"/>
                    <a:pt x="608" y="1703"/>
                    <a:pt x="601" y="1684"/>
                  </a:cubicBezTo>
                  <a:cubicBezTo>
                    <a:pt x="585" y="1678"/>
                    <a:pt x="576" y="1633"/>
                    <a:pt x="569" y="1618"/>
                  </a:cubicBezTo>
                  <a:cubicBezTo>
                    <a:pt x="539" y="1557"/>
                    <a:pt x="551" y="1552"/>
                    <a:pt x="515" y="1524"/>
                  </a:cubicBezTo>
                  <a:cubicBezTo>
                    <a:pt x="481" y="1482"/>
                    <a:pt x="472" y="1409"/>
                    <a:pt x="467" y="1404"/>
                  </a:cubicBezTo>
                  <a:cubicBezTo>
                    <a:pt x="452" y="1389"/>
                    <a:pt x="461" y="1350"/>
                    <a:pt x="443" y="1338"/>
                  </a:cubicBezTo>
                  <a:cubicBezTo>
                    <a:pt x="433" y="1328"/>
                    <a:pt x="418" y="1328"/>
                    <a:pt x="407" y="1330"/>
                  </a:cubicBezTo>
                  <a:cubicBezTo>
                    <a:pt x="396" y="1332"/>
                    <a:pt x="385" y="1350"/>
                    <a:pt x="377" y="1352"/>
                  </a:cubicBezTo>
                  <a:cubicBezTo>
                    <a:pt x="369" y="1354"/>
                    <a:pt x="366" y="1363"/>
                    <a:pt x="361" y="1340"/>
                  </a:cubicBezTo>
                  <a:cubicBezTo>
                    <a:pt x="356" y="1317"/>
                    <a:pt x="354" y="1237"/>
                    <a:pt x="347" y="1212"/>
                  </a:cubicBezTo>
                  <a:cubicBezTo>
                    <a:pt x="342" y="1182"/>
                    <a:pt x="321" y="1220"/>
                    <a:pt x="319" y="1192"/>
                  </a:cubicBezTo>
                  <a:cubicBezTo>
                    <a:pt x="314" y="1181"/>
                    <a:pt x="324" y="1158"/>
                    <a:pt x="319" y="1148"/>
                  </a:cubicBezTo>
                  <a:cubicBezTo>
                    <a:pt x="314" y="1138"/>
                    <a:pt x="300" y="1130"/>
                    <a:pt x="291" y="1130"/>
                  </a:cubicBezTo>
                  <a:cubicBezTo>
                    <a:pt x="282" y="1120"/>
                    <a:pt x="272" y="1139"/>
                    <a:pt x="264" y="1146"/>
                  </a:cubicBezTo>
                  <a:cubicBezTo>
                    <a:pt x="256" y="1153"/>
                    <a:pt x="254" y="1166"/>
                    <a:pt x="245" y="1174"/>
                  </a:cubicBezTo>
                  <a:cubicBezTo>
                    <a:pt x="235" y="1186"/>
                    <a:pt x="217" y="1207"/>
                    <a:pt x="209" y="1192"/>
                  </a:cubicBezTo>
                  <a:cubicBezTo>
                    <a:pt x="201" y="1177"/>
                    <a:pt x="196" y="1130"/>
                    <a:pt x="199" y="1084"/>
                  </a:cubicBezTo>
                  <a:cubicBezTo>
                    <a:pt x="189" y="1025"/>
                    <a:pt x="210" y="972"/>
                    <a:pt x="229" y="916"/>
                  </a:cubicBezTo>
                  <a:cubicBezTo>
                    <a:pt x="234" y="879"/>
                    <a:pt x="245" y="886"/>
                    <a:pt x="237" y="848"/>
                  </a:cubicBezTo>
                  <a:cubicBezTo>
                    <a:pt x="229" y="819"/>
                    <a:pt x="195" y="773"/>
                    <a:pt x="181" y="744"/>
                  </a:cubicBezTo>
                  <a:cubicBezTo>
                    <a:pt x="166" y="715"/>
                    <a:pt x="157" y="691"/>
                    <a:pt x="151" y="676"/>
                  </a:cubicBezTo>
                  <a:cubicBezTo>
                    <a:pt x="145" y="661"/>
                    <a:pt x="137" y="672"/>
                    <a:pt x="145" y="652"/>
                  </a:cubicBezTo>
                  <a:cubicBezTo>
                    <a:pt x="153" y="632"/>
                    <a:pt x="192" y="578"/>
                    <a:pt x="199" y="556"/>
                  </a:cubicBezTo>
                  <a:cubicBezTo>
                    <a:pt x="197" y="540"/>
                    <a:pt x="193" y="534"/>
                    <a:pt x="185" y="520"/>
                  </a:cubicBezTo>
                  <a:cubicBezTo>
                    <a:pt x="178" y="508"/>
                    <a:pt x="169" y="492"/>
                    <a:pt x="157" y="484"/>
                  </a:cubicBezTo>
                  <a:cubicBezTo>
                    <a:pt x="143" y="475"/>
                    <a:pt x="150" y="448"/>
                    <a:pt x="139" y="430"/>
                  </a:cubicBezTo>
                  <a:cubicBezTo>
                    <a:pt x="128" y="413"/>
                    <a:pt x="117" y="388"/>
                    <a:pt x="113" y="368"/>
                  </a:cubicBezTo>
                  <a:cubicBezTo>
                    <a:pt x="112" y="363"/>
                    <a:pt x="67" y="320"/>
                    <a:pt x="62" y="310"/>
                  </a:cubicBezTo>
                  <a:cubicBezTo>
                    <a:pt x="55" y="292"/>
                    <a:pt x="22" y="303"/>
                    <a:pt x="13" y="288"/>
                  </a:cubicBezTo>
                  <a:cubicBezTo>
                    <a:pt x="4" y="273"/>
                    <a:pt x="6" y="237"/>
                    <a:pt x="7" y="220"/>
                  </a:cubicBezTo>
                  <a:cubicBezTo>
                    <a:pt x="0" y="201"/>
                    <a:pt x="10" y="195"/>
                    <a:pt x="16" y="188"/>
                  </a:cubicBezTo>
                  <a:cubicBezTo>
                    <a:pt x="22" y="181"/>
                    <a:pt x="37" y="187"/>
                    <a:pt x="41" y="180"/>
                  </a:cubicBezTo>
                  <a:cubicBezTo>
                    <a:pt x="46" y="161"/>
                    <a:pt x="38" y="167"/>
                    <a:pt x="43" y="144"/>
                  </a:cubicBezTo>
                  <a:cubicBezTo>
                    <a:pt x="46" y="136"/>
                    <a:pt x="62" y="146"/>
                    <a:pt x="61" y="134"/>
                  </a:cubicBezTo>
                  <a:cubicBezTo>
                    <a:pt x="60" y="122"/>
                    <a:pt x="42" y="87"/>
                    <a:pt x="39" y="70"/>
                  </a:cubicBezTo>
                  <a:cubicBezTo>
                    <a:pt x="36" y="53"/>
                    <a:pt x="42" y="42"/>
                    <a:pt x="45" y="34"/>
                  </a:cubicBezTo>
                  <a:cubicBezTo>
                    <a:pt x="48" y="26"/>
                    <a:pt x="37" y="22"/>
                    <a:pt x="58" y="22"/>
                  </a:cubicBezTo>
                  <a:cubicBezTo>
                    <a:pt x="182" y="0"/>
                    <a:pt x="142" y="27"/>
                    <a:pt x="174" y="32"/>
                  </a:cubicBezTo>
                  <a:cubicBezTo>
                    <a:pt x="198" y="39"/>
                    <a:pt x="188" y="71"/>
                    <a:pt x="195" y="80"/>
                  </a:cubicBezTo>
                  <a:cubicBezTo>
                    <a:pt x="202" y="89"/>
                    <a:pt x="209" y="83"/>
                    <a:pt x="215" y="86"/>
                  </a:cubicBezTo>
                  <a:cubicBezTo>
                    <a:pt x="221" y="89"/>
                    <a:pt x="228" y="87"/>
                    <a:pt x="231" y="96"/>
                  </a:cubicBezTo>
                  <a:cubicBezTo>
                    <a:pt x="235" y="105"/>
                    <a:pt x="226" y="109"/>
                    <a:pt x="233" y="142"/>
                  </a:cubicBezTo>
                  <a:cubicBezTo>
                    <a:pt x="236" y="154"/>
                    <a:pt x="248" y="158"/>
                    <a:pt x="251" y="168"/>
                  </a:cubicBezTo>
                  <a:cubicBezTo>
                    <a:pt x="254" y="178"/>
                    <a:pt x="246" y="192"/>
                    <a:pt x="249" y="200"/>
                  </a:cubicBezTo>
                  <a:cubicBezTo>
                    <a:pt x="252" y="208"/>
                    <a:pt x="256" y="211"/>
                    <a:pt x="268" y="218"/>
                  </a:cubicBezTo>
                  <a:cubicBezTo>
                    <a:pt x="280" y="225"/>
                    <a:pt x="310" y="237"/>
                    <a:pt x="319" y="244"/>
                  </a:cubicBezTo>
                  <a:cubicBezTo>
                    <a:pt x="332" y="249"/>
                    <a:pt x="314" y="252"/>
                    <a:pt x="320" y="260"/>
                  </a:cubicBezTo>
                  <a:cubicBezTo>
                    <a:pt x="326" y="268"/>
                    <a:pt x="342" y="290"/>
                    <a:pt x="357" y="292"/>
                  </a:cubicBezTo>
                  <a:cubicBezTo>
                    <a:pt x="372" y="294"/>
                    <a:pt x="393" y="268"/>
                    <a:pt x="409" y="274"/>
                  </a:cubicBezTo>
                  <a:cubicBezTo>
                    <a:pt x="425" y="280"/>
                    <a:pt x="440" y="319"/>
                    <a:pt x="453" y="328"/>
                  </a:cubicBezTo>
                  <a:cubicBezTo>
                    <a:pt x="465" y="338"/>
                    <a:pt x="455" y="326"/>
                    <a:pt x="487" y="326"/>
                  </a:cubicBezTo>
                  <a:cubicBezTo>
                    <a:pt x="491" y="333"/>
                    <a:pt x="476" y="362"/>
                    <a:pt x="477" y="370"/>
                  </a:cubicBezTo>
                  <a:cubicBezTo>
                    <a:pt x="478" y="378"/>
                    <a:pt x="489" y="376"/>
                    <a:pt x="495" y="376"/>
                  </a:cubicBezTo>
                  <a:cubicBezTo>
                    <a:pt x="501" y="376"/>
                    <a:pt x="506" y="378"/>
                    <a:pt x="511" y="372"/>
                  </a:cubicBezTo>
                  <a:cubicBezTo>
                    <a:pt x="516" y="366"/>
                    <a:pt x="516" y="343"/>
                    <a:pt x="525" y="338"/>
                  </a:cubicBezTo>
                  <a:cubicBezTo>
                    <a:pt x="534" y="333"/>
                    <a:pt x="555" y="339"/>
                    <a:pt x="564" y="340"/>
                  </a:cubicBezTo>
                  <a:cubicBezTo>
                    <a:pt x="573" y="341"/>
                    <a:pt x="577" y="341"/>
                    <a:pt x="582" y="342"/>
                  </a:cubicBezTo>
                  <a:cubicBezTo>
                    <a:pt x="587" y="343"/>
                    <a:pt x="587" y="351"/>
                    <a:pt x="593" y="348"/>
                  </a:cubicBezTo>
                  <a:cubicBezTo>
                    <a:pt x="599" y="345"/>
                    <a:pt x="615" y="338"/>
                    <a:pt x="621" y="322"/>
                  </a:cubicBezTo>
                  <a:cubicBezTo>
                    <a:pt x="630" y="308"/>
                    <a:pt x="619" y="271"/>
                    <a:pt x="627" y="254"/>
                  </a:cubicBezTo>
                  <a:cubicBezTo>
                    <a:pt x="632" y="239"/>
                    <a:pt x="644" y="240"/>
                    <a:pt x="651" y="234"/>
                  </a:cubicBezTo>
                  <a:cubicBezTo>
                    <a:pt x="658" y="228"/>
                    <a:pt x="660" y="224"/>
                    <a:pt x="667" y="220"/>
                  </a:cubicBezTo>
                  <a:cubicBezTo>
                    <a:pt x="674" y="216"/>
                    <a:pt x="687" y="213"/>
                    <a:pt x="695" y="208"/>
                  </a:cubicBezTo>
                  <a:cubicBezTo>
                    <a:pt x="701" y="202"/>
                    <a:pt x="706" y="198"/>
                    <a:pt x="713" y="192"/>
                  </a:cubicBezTo>
                  <a:cubicBezTo>
                    <a:pt x="717" y="185"/>
                    <a:pt x="706" y="153"/>
                    <a:pt x="717" y="164"/>
                  </a:cubicBezTo>
                  <a:cubicBezTo>
                    <a:pt x="734" y="190"/>
                    <a:pt x="767" y="228"/>
                    <a:pt x="781" y="256"/>
                  </a:cubicBezTo>
                  <a:cubicBezTo>
                    <a:pt x="784" y="262"/>
                    <a:pt x="778" y="243"/>
                    <a:pt x="775" y="238"/>
                  </a:cubicBezTo>
                  <a:cubicBezTo>
                    <a:pt x="770" y="229"/>
                    <a:pt x="761" y="218"/>
                    <a:pt x="755" y="210"/>
                  </a:cubicBezTo>
                  <a:cubicBezTo>
                    <a:pt x="750" y="196"/>
                    <a:pt x="750" y="193"/>
                    <a:pt x="741" y="182"/>
                  </a:cubicBezTo>
                  <a:cubicBezTo>
                    <a:pt x="734" y="174"/>
                    <a:pt x="717" y="167"/>
                    <a:pt x="707" y="162"/>
                  </a:cubicBezTo>
                  <a:close/>
                </a:path>
              </a:pathLst>
            </a:custGeom>
            <a:solidFill>
              <a:srgbClr val="00FF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86106" name="Text Box 26"/>
            <p:cNvSpPr txBox="1">
              <a:spLocks noChangeArrowheads="1"/>
            </p:cNvSpPr>
            <p:nvPr/>
          </p:nvSpPr>
          <p:spPr bwMode="auto">
            <a:xfrm>
              <a:off x="1872" y="1728"/>
              <a:ext cx="1126" cy="288"/>
            </a:xfrm>
            <a:prstGeom prst="rect">
              <a:avLst/>
            </a:prstGeom>
            <a:solidFill>
              <a:srgbClr val="00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zh-CN" altLang="en-US" sz="2400" b="1" i="1">
                  <a:effectLst>
                    <a:outerShdw blurRad="38100" dist="38100" dir="2700000" algn="tl">
                      <a:srgbClr val="000000"/>
                    </a:outerShdw>
                  </a:effectLst>
                  <a:latin typeface="Times New Roman" panose="02020603050405020304" pitchFamily="18" charset="0"/>
                </a:rPr>
                <a:t>四             川</a:t>
              </a:r>
            </a:p>
          </p:txBody>
        </p:sp>
      </p:grpSp>
      <p:grpSp>
        <p:nvGrpSpPr>
          <p:cNvPr id="686107" name="Group 27"/>
          <p:cNvGrpSpPr>
            <a:grpSpLocks/>
          </p:cNvGrpSpPr>
          <p:nvPr/>
        </p:nvGrpSpPr>
        <p:grpSpPr bwMode="auto">
          <a:xfrm>
            <a:off x="1938339" y="2451100"/>
            <a:ext cx="2124075" cy="2878138"/>
            <a:chOff x="261" y="1544"/>
            <a:chExt cx="1338" cy="1813"/>
          </a:xfrm>
        </p:grpSpPr>
        <p:sp>
          <p:nvSpPr>
            <p:cNvPr id="686108" name="Freeform 28"/>
            <p:cNvSpPr>
              <a:spLocks/>
            </p:cNvSpPr>
            <p:nvPr/>
          </p:nvSpPr>
          <p:spPr bwMode="auto">
            <a:xfrm>
              <a:off x="261" y="1544"/>
              <a:ext cx="1338" cy="1813"/>
            </a:xfrm>
            <a:custGeom>
              <a:avLst/>
              <a:gdLst>
                <a:gd name="T0" fmla="*/ 9 w 1338"/>
                <a:gd name="T1" fmla="*/ 4 h 1813"/>
                <a:gd name="T2" fmla="*/ 109 w 1338"/>
                <a:gd name="T3" fmla="*/ 48 h 1813"/>
                <a:gd name="T4" fmla="*/ 175 w 1338"/>
                <a:gd name="T5" fmla="*/ 64 h 1813"/>
                <a:gd name="T6" fmla="*/ 277 w 1338"/>
                <a:gd name="T7" fmla="*/ 156 h 1813"/>
                <a:gd name="T8" fmla="*/ 421 w 1338"/>
                <a:gd name="T9" fmla="*/ 208 h 1813"/>
                <a:gd name="T10" fmla="*/ 653 w 1338"/>
                <a:gd name="T11" fmla="*/ 268 h 1813"/>
                <a:gd name="T12" fmla="*/ 711 w 1338"/>
                <a:gd name="T13" fmla="*/ 332 h 1813"/>
                <a:gd name="T14" fmla="*/ 759 w 1338"/>
                <a:gd name="T15" fmla="*/ 382 h 1813"/>
                <a:gd name="T16" fmla="*/ 785 w 1338"/>
                <a:gd name="T17" fmla="*/ 464 h 1813"/>
                <a:gd name="T18" fmla="*/ 859 w 1338"/>
                <a:gd name="T19" fmla="*/ 506 h 1813"/>
                <a:gd name="T20" fmla="*/ 879 w 1338"/>
                <a:gd name="T21" fmla="*/ 492 h 1813"/>
                <a:gd name="T22" fmla="*/ 931 w 1338"/>
                <a:gd name="T23" fmla="*/ 472 h 1813"/>
                <a:gd name="T24" fmla="*/ 989 w 1338"/>
                <a:gd name="T25" fmla="*/ 488 h 1813"/>
                <a:gd name="T26" fmla="*/ 1031 w 1338"/>
                <a:gd name="T27" fmla="*/ 446 h 1813"/>
                <a:gd name="T28" fmla="*/ 1085 w 1338"/>
                <a:gd name="T29" fmla="*/ 404 h 1813"/>
                <a:gd name="T30" fmla="*/ 1109 w 1338"/>
                <a:gd name="T31" fmla="*/ 348 h 1813"/>
                <a:gd name="T32" fmla="*/ 1117 w 1338"/>
                <a:gd name="T33" fmla="*/ 328 h 1813"/>
                <a:gd name="T34" fmla="*/ 1175 w 1338"/>
                <a:gd name="T35" fmla="*/ 362 h 1813"/>
                <a:gd name="T36" fmla="*/ 1231 w 1338"/>
                <a:gd name="T37" fmla="*/ 460 h 1813"/>
                <a:gd name="T38" fmla="*/ 1273 w 1338"/>
                <a:gd name="T39" fmla="*/ 532 h 1813"/>
                <a:gd name="T40" fmla="*/ 1283 w 1338"/>
                <a:gd name="T41" fmla="*/ 564 h 1813"/>
                <a:gd name="T42" fmla="*/ 1301 w 1338"/>
                <a:gd name="T43" fmla="*/ 608 h 1813"/>
                <a:gd name="T44" fmla="*/ 1257 w 1338"/>
                <a:gd name="T45" fmla="*/ 670 h 1813"/>
                <a:gd name="T46" fmla="*/ 1269 w 1338"/>
                <a:gd name="T47" fmla="*/ 742 h 1813"/>
                <a:gd name="T48" fmla="*/ 1317 w 1338"/>
                <a:gd name="T49" fmla="*/ 836 h 1813"/>
                <a:gd name="T50" fmla="*/ 1325 w 1338"/>
                <a:gd name="T51" fmla="*/ 982 h 1813"/>
                <a:gd name="T52" fmla="*/ 1289 w 1338"/>
                <a:gd name="T53" fmla="*/ 1080 h 1813"/>
                <a:gd name="T54" fmla="*/ 1265 w 1338"/>
                <a:gd name="T55" fmla="*/ 1124 h 1813"/>
                <a:gd name="T56" fmla="*/ 1207 w 1338"/>
                <a:gd name="T57" fmla="*/ 1118 h 1813"/>
                <a:gd name="T58" fmla="*/ 1189 w 1338"/>
                <a:gd name="T59" fmla="*/ 1168 h 1813"/>
                <a:gd name="T60" fmla="*/ 1207 w 1338"/>
                <a:gd name="T61" fmla="*/ 1214 h 1813"/>
                <a:gd name="T62" fmla="*/ 1185 w 1338"/>
                <a:gd name="T63" fmla="*/ 1254 h 1813"/>
                <a:gd name="T64" fmla="*/ 1170 w 1338"/>
                <a:gd name="T65" fmla="*/ 1324 h 1813"/>
                <a:gd name="T66" fmla="*/ 1125 w 1338"/>
                <a:gd name="T67" fmla="*/ 1360 h 1813"/>
                <a:gd name="T68" fmla="*/ 1074 w 1338"/>
                <a:gd name="T69" fmla="*/ 1411 h 1813"/>
                <a:gd name="T70" fmla="*/ 1011 w 1338"/>
                <a:gd name="T71" fmla="*/ 1453 h 1813"/>
                <a:gd name="T72" fmla="*/ 942 w 1338"/>
                <a:gd name="T73" fmla="*/ 1474 h 1813"/>
                <a:gd name="T74" fmla="*/ 843 w 1338"/>
                <a:gd name="T75" fmla="*/ 1495 h 1813"/>
                <a:gd name="T76" fmla="*/ 774 w 1338"/>
                <a:gd name="T77" fmla="*/ 1570 h 1813"/>
                <a:gd name="T78" fmla="*/ 675 w 1338"/>
                <a:gd name="T79" fmla="*/ 1588 h 1813"/>
                <a:gd name="T80" fmla="*/ 576 w 1338"/>
                <a:gd name="T81" fmla="*/ 1615 h 1813"/>
                <a:gd name="T82" fmla="*/ 465 w 1338"/>
                <a:gd name="T83" fmla="*/ 1660 h 1813"/>
                <a:gd name="T84" fmla="*/ 411 w 1338"/>
                <a:gd name="T85" fmla="*/ 1666 h 1813"/>
                <a:gd name="T86" fmla="*/ 387 w 1338"/>
                <a:gd name="T87" fmla="*/ 1594 h 1813"/>
                <a:gd name="T88" fmla="*/ 360 w 1338"/>
                <a:gd name="T89" fmla="*/ 1564 h 1813"/>
                <a:gd name="T90" fmla="*/ 273 w 1338"/>
                <a:gd name="T91" fmla="*/ 1483 h 1813"/>
                <a:gd name="T92" fmla="*/ 219 w 1338"/>
                <a:gd name="T93" fmla="*/ 1483 h 1813"/>
                <a:gd name="T94" fmla="*/ 174 w 1338"/>
                <a:gd name="T95" fmla="*/ 1477 h 1813"/>
                <a:gd name="T96" fmla="*/ 87 w 1338"/>
                <a:gd name="T97" fmla="*/ 1468 h 1813"/>
                <a:gd name="T98" fmla="*/ 3 w 1338"/>
                <a:gd name="T99" fmla="*/ 1519 h 1813"/>
                <a:gd name="T100" fmla="*/ 5 w 1338"/>
                <a:gd name="T101" fmla="*/ 1556 h 1813"/>
                <a:gd name="T102" fmla="*/ 1 w 1338"/>
                <a:gd name="T103" fmla="*/ 1552 h 18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38" h="1813">
                  <a:moveTo>
                    <a:pt x="1" y="4"/>
                  </a:moveTo>
                  <a:cubicBezTo>
                    <a:pt x="3" y="10"/>
                    <a:pt x="4" y="0"/>
                    <a:pt x="9" y="4"/>
                  </a:cubicBezTo>
                  <a:cubicBezTo>
                    <a:pt x="18" y="9"/>
                    <a:pt x="59" y="30"/>
                    <a:pt x="75" y="38"/>
                  </a:cubicBezTo>
                  <a:cubicBezTo>
                    <a:pt x="92" y="45"/>
                    <a:pt x="96" y="46"/>
                    <a:pt x="109" y="48"/>
                  </a:cubicBezTo>
                  <a:cubicBezTo>
                    <a:pt x="122" y="50"/>
                    <a:pt x="142" y="45"/>
                    <a:pt x="153" y="48"/>
                  </a:cubicBezTo>
                  <a:cubicBezTo>
                    <a:pt x="164" y="51"/>
                    <a:pt x="163" y="52"/>
                    <a:pt x="175" y="64"/>
                  </a:cubicBezTo>
                  <a:cubicBezTo>
                    <a:pt x="195" y="74"/>
                    <a:pt x="206" y="104"/>
                    <a:pt x="223" y="120"/>
                  </a:cubicBezTo>
                  <a:cubicBezTo>
                    <a:pt x="240" y="135"/>
                    <a:pt x="258" y="146"/>
                    <a:pt x="277" y="156"/>
                  </a:cubicBezTo>
                  <a:cubicBezTo>
                    <a:pt x="296" y="166"/>
                    <a:pt x="315" y="171"/>
                    <a:pt x="339" y="180"/>
                  </a:cubicBezTo>
                  <a:cubicBezTo>
                    <a:pt x="365" y="191"/>
                    <a:pt x="396" y="194"/>
                    <a:pt x="421" y="208"/>
                  </a:cubicBezTo>
                  <a:cubicBezTo>
                    <a:pt x="437" y="217"/>
                    <a:pt x="466" y="235"/>
                    <a:pt x="487" y="240"/>
                  </a:cubicBezTo>
                  <a:cubicBezTo>
                    <a:pt x="635" y="264"/>
                    <a:pt x="653" y="268"/>
                    <a:pt x="653" y="268"/>
                  </a:cubicBezTo>
                  <a:cubicBezTo>
                    <a:pt x="684" y="274"/>
                    <a:pt x="669" y="283"/>
                    <a:pt x="677" y="294"/>
                  </a:cubicBezTo>
                  <a:cubicBezTo>
                    <a:pt x="687" y="305"/>
                    <a:pt x="702" y="324"/>
                    <a:pt x="711" y="332"/>
                  </a:cubicBezTo>
                  <a:cubicBezTo>
                    <a:pt x="720" y="340"/>
                    <a:pt x="723" y="334"/>
                    <a:pt x="731" y="342"/>
                  </a:cubicBezTo>
                  <a:cubicBezTo>
                    <a:pt x="739" y="350"/>
                    <a:pt x="752" y="363"/>
                    <a:pt x="759" y="382"/>
                  </a:cubicBezTo>
                  <a:cubicBezTo>
                    <a:pt x="761" y="408"/>
                    <a:pt x="765" y="433"/>
                    <a:pt x="771" y="458"/>
                  </a:cubicBezTo>
                  <a:cubicBezTo>
                    <a:pt x="774" y="472"/>
                    <a:pt x="778" y="461"/>
                    <a:pt x="785" y="464"/>
                  </a:cubicBezTo>
                  <a:cubicBezTo>
                    <a:pt x="792" y="467"/>
                    <a:pt x="803" y="471"/>
                    <a:pt x="815" y="478"/>
                  </a:cubicBezTo>
                  <a:cubicBezTo>
                    <a:pt x="827" y="485"/>
                    <a:pt x="849" y="499"/>
                    <a:pt x="859" y="506"/>
                  </a:cubicBezTo>
                  <a:cubicBezTo>
                    <a:pt x="877" y="513"/>
                    <a:pt x="872" y="524"/>
                    <a:pt x="875" y="522"/>
                  </a:cubicBezTo>
                  <a:cubicBezTo>
                    <a:pt x="878" y="520"/>
                    <a:pt x="877" y="504"/>
                    <a:pt x="879" y="492"/>
                  </a:cubicBezTo>
                  <a:cubicBezTo>
                    <a:pt x="883" y="485"/>
                    <a:pt x="876" y="452"/>
                    <a:pt x="885" y="450"/>
                  </a:cubicBezTo>
                  <a:cubicBezTo>
                    <a:pt x="894" y="447"/>
                    <a:pt x="918" y="465"/>
                    <a:pt x="931" y="472"/>
                  </a:cubicBezTo>
                  <a:cubicBezTo>
                    <a:pt x="943" y="476"/>
                    <a:pt x="955" y="487"/>
                    <a:pt x="965" y="490"/>
                  </a:cubicBezTo>
                  <a:cubicBezTo>
                    <a:pt x="975" y="493"/>
                    <a:pt x="980" y="491"/>
                    <a:pt x="989" y="488"/>
                  </a:cubicBezTo>
                  <a:cubicBezTo>
                    <a:pt x="998" y="485"/>
                    <a:pt x="1012" y="477"/>
                    <a:pt x="1019" y="470"/>
                  </a:cubicBezTo>
                  <a:cubicBezTo>
                    <a:pt x="1027" y="459"/>
                    <a:pt x="1025" y="451"/>
                    <a:pt x="1031" y="446"/>
                  </a:cubicBezTo>
                  <a:cubicBezTo>
                    <a:pt x="1037" y="439"/>
                    <a:pt x="1048" y="433"/>
                    <a:pt x="1057" y="426"/>
                  </a:cubicBezTo>
                  <a:cubicBezTo>
                    <a:pt x="1066" y="419"/>
                    <a:pt x="1078" y="414"/>
                    <a:pt x="1085" y="404"/>
                  </a:cubicBezTo>
                  <a:cubicBezTo>
                    <a:pt x="1093" y="382"/>
                    <a:pt x="1089" y="388"/>
                    <a:pt x="1097" y="364"/>
                  </a:cubicBezTo>
                  <a:cubicBezTo>
                    <a:pt x="1092" y="340"/>
                    <a:pt x="1084" y="370"/>
                    <a:pt x="1109" y="348"/>
                  </a:cubicBezTo>
                  <a:cubicBezTo>
                    <a:pt x="1122" y="336"/>
                    <a:pt x="1115" y="330"/>
                    <a:pt x="1115" y="330"/>
                  </a:cubicBezTo>
                  <a:cubicBezTo>
                    <a:pt x="1100" y="361"/>
                    <a:pt x="1135" y="300"/>
                    <a:pt x="1117" y="328"/>
                  </a:cubicBezTo>
                  <a:cubicBezTo>
                    <a:pt x="1123" y="331"/>
                    <a:pt x="1145" y="334"/>
                    <a:pt x="1155" y="340"/>
                  </a:cubicBezTo>
                  <a:cubicBezTo>
                    <a:pt x="1165" y="346"/>
                    <a:pt x="1165" y="352"/>
                    <a:pt x="1175" y="362"/>
                  </a:cubicBezTo>
                  <a:cubicBezTo>
                    <a:pt x="1185" y="372"/>
                    <a:pt x="1204" y="382"/>
                    <a:pt x="1213" y="398"/>
                  </a:cubicBezTo>
                  <a:cubicBezTo>
                    <a:pt x="1222" y="425"/>
                    <a:pt x="1214" y="437"/>
                    <a:pt x="1231" y="460"/>
                  </a:cubicBezTo>
                  <a:cubicBezTo>
                    <a:pt x="1237" y="468"/>
                    <a:pt x="1244" y="475"/>
                    <a:pt x="1249" y="484"/>
                  </a:cubicBezTo>
                  <a:cubicBezTo>
                    <a:pt x="1258" y="499"/>
                    <a:pt x="1267" y="515"/>
                    <a:pt x="1273" y="532"/>
                  </a:cubicBezTo>
                  <a:cubicBezTo>
                    <a:pt x="1277" y="544"/>
                    <a:pt x="1285" y="568"/>
                    <a:pt x="1285" y="568"/>
                  </a:cubicBezTo>
                  <a:cubicBezTo>
                    <a:pt x="1287" y="578"/>
                    <a:pt x="1280" y="558"/>
                    <a:pt x="1283" y="564"/>
                  </a:cubicBezTo>
                  <a:cubicBezTo>
                    <a:pt x="1285" y="565"/>
                    <a:pt x="1292" y="565"/>
                    <a:pt x="1295" y="572"/>
                  </a:cubicBezTo>
                  <a:cubicBezTo>
                    <a:pt x="1298" y="579"/>
                    <a:pt x="1305" y="595"/>
                    <a:pt x="1301" y="608"/>
                  </a:cubicBezTo>
                  <a:cubicBezTo>
                    <a:pt x="1297" y="621"/>
                    <a:pt x="1278" y="638"/>
                    <a:pt x="1271" y="648"/>
                  </a:cubicBezTo>
                  <a:cubicBezTo>
                    <a:pt x="1264" y="658"/>
                    <a:pt x="1261" y="663"/>
                    <a:pt x="1257" y="670"/>
                  </a:cubicBezTo>
                  <a:cubicBezTo>
                    <a:pt x="1253" y="677"/>
                    <a:pt x="1247" y="682"/>
                    <a:pt x="1249" y="694"/>
                  </a:cubicBezTo>
                  <a:cubicBezTo>
                    <a:pt x="1251" y="706"/>
                    <a:pt x="1263" y="728"/>
                    <a:pt x="1269" y="742"/>
                  </a:cubicBezTo>
                  <a:cubicBezTo>
                    <a:pt x="1275" y="756"/>
                    <a:pt x="1279" y="762"/>
                    <a:pt x="1287" y="778"/>
                  </a:cubicBezTo>
                  <a:cubicBezTo>
                    <a:pt x="1289" y="805"/>
                    <a:pt x="1301" y="812"/>
                    <a:pt x="1317" y="836"/>
                  </a:cubicBezTo>
                  <a:cubicBezTo>
                    <a:pt x="1321" y="842"/>
                    <a:pt x="1335" y="892"/>
                    <a:pt x="1335" y="892"/>
                  </a:cubicBezTo>
                  <a:cubicBezTo>
                    <a:pt x="1338" y="915"/>
                    <a:pt x="1330" y="955"/>
                    <a:pt x="1325" y="982"/>
                  </a:cubicBezTo>
                  <a:cubicBezTo>
                    <a:pt x="1320" y="1007"/>
                    <a:pt x="1309" y="1024"/>
                    <a:pt x="1303" y="1040"/>
                  </a:cubicBezTo>
                  <a:cubicBezTo>
                    <a:pt x="1296" y="1056"/>
                    <a:pt x="1301" y="1066"/>
                    <a:pt x="1289" y="1080"/>
                  </a:cubicBezTo>
                  <a:cubicBezTo>
                    <a:pt x="1283" y="1091"/>
                    <a:pt x="1273" y="1099"/>
                    <a:pt x="1269" y="1106"/>
                  </a:cubicBezTo>
                  <a:cubicBezTo>
                    <a:pt x="1265" y="1113"/>
                    <a:pt x="1270" y="1122"/>
                    <a:pt x="1265" y="1124"/>
                  </a:cubicBezTo>
                  <a:cubicBezTo>
                    <a:pt x="1260" y="1126"/>
                    <a:pt x="1247" y="1119"/>
                    <a:pt x="1237" y="1118"/>
                  </a:cubicBezTo>
                  <a:cubicBezTo>
                    <a:pt x="1229" y="1120"/>
                    <a:pt x="1214" y="1113"/>
                    <a:pt x="1207" y="1118"/>
                  </a:cubicBezTo>
                  <a:cubicBezTo>
                    <a:pt x="1200" y="1123"/>
                    <a:pt x="1198" y="1142"/>
                    <a:pt x="1195" y="1150"/>
                  </a:cubicBezTo>
                  <a:cubicBezTo>
                    <a:pt x="1193" y="1156"/>
                    <a:pt x="1189" y="1162"/>
                    <a:pt x="1189" y="1168"/>
                  </a:cubicBezTo>
                  <a:cubicBezTo>
                    <a:pt x="1188" y="1180"/>
                    <a:pt x="1194" y="1175"/>
                    <a:pt x="1193" y="1200"/>
                  </a:cubicBezTo>
                  <a:cubicBezTo>
                    <a:pt x="1196" y="1208"/>
                    <a:pt x="1205" y="1209"/>
                    <a:pt x="1207" y="1214"/>
                  </a:cubicBezTo>
                  <a:cubicBezTo>
                    <a:pt x="1209" y="1219"/>
                    <a:pt x="1209" y="1223"/>
                    <a:pt x="1205" y="1230"/>
                  </a:cubicBezTo>
                  <a:cubicBezTo>
                    <a:pt x="1201" y="1237"/>
                    <a:pt x="1190" y="1243"/>
                    <a:pt x="1185" y="1254"/>
                  </a:cubicBezTo>
                  <a:cubicBezTo>
                    <a:pt x="1180" y="1265"/>
                    <a:pt x="1175" y="1284"/>
                    <a:pt x="1173" y="1296"/>
                  </a:cubicBezTo>
                  <a:cubicBezTo>
                    <a:pt x="1171" y="1308"/>
                    <a:pt x="1175" y="1316"/>
                    <a:pt x="1170" y="1324"/>
                  </a:cubicBezTo>
                  <a:cubicBezTo>
                    <a:pt x="1137" y="1321"/>
                    <a:pt x="1149" y="1316"/>
                    <a:pt x="1140" y="1342"/>
                  </a:cubicBezTo>
                  <a:cubicBezTo>
                    <a:pt x="1132" y="1354"/>
                    <a:pt x="1133" y="1352"/>
                    <a:pt x="1125" y="1360"/>
                  </a:cubicBezTo>
                  <a:cubicBezTo>
                    <a:pt x="1117" y="1368"/>
                    <a:pt x="1097" y="1385"/>
                    <a:pt x="1089" y="1393"/>
                  </a:cubicBezTo>
                  <a:cubicBezTo>
                    <a:pt x="1081" y="1401"/>
                    <a:pt x="1082" y="1404"/>
                    <a:pt x="1074" y="1411"/>
                  </a:cubicBezTo>
                  <a:cubicBezTo>
                    <a:pt x="1066" y="1418"/>
                    <a:pt x="1048" y="1428"/>
                    <a:pt x="1038" y="1435"/>
                  </a:cubicBezTo>
                  <a:cubicBezTo>
                    <a:pt x="1028" y="1442"/>
                    <a:pt x="1020" y="1449"/>
                    <a:pt x="1011" y="1453"/>
                  </a:cubicBezTo>
                  <a:cubicBezTo>
                    <a:pt x="1002" y="1457"/>
                    <a:pt x="995" y="1453"/>
                    <a:pt x="984" y="1456"/>
                  </a:cubicBezTo>
                  <a:cubicBezTo>
                    <a:pt x="974" y="1459"/>
                    <a:pt x="955" y="1474"/>
                    <a:pt x="942" y="1474"/>
                  </a:cubicBezTo>
                  <a:cubicBezTo>
                    <a:pt x="929" y="1474"/>
                    <a:pt x="919" y="1453"/>
                    <a:pt x="903" y="1456"/>
                  </a:cubicBezTo>
                  <a:cubicBezTo>
                    <a:pt x="887" y="1459"/>
                    <a:pt x="860" y="1482"/>
                    <a:pt x="843" y="1495"/>
                  </a:cubicBezTo>
                  <a:cubicBezTo>
                    <a:pt x="826" y="1508"/>
                    <a:pt x="809" y="1525"/>
                    <a:pt x="798" y="1537"/>
                  </a:cubicBezTo>
                  <a:cubicBezTo>
                    <a:pt x="787" y="1549"/>
                    <a:pt x="783" y="1562"/>
                    <a:pt x="774" y="1570"/>
                  </a:cubicBezTo>
                  <a:cubicBezTo>
                    <a:pt x="765" y="1581"/>
                    <a:pt x="760" y="1579"/>
                    <a:pt x="744" y="1582"/>
                  </a:cubicBezTo>
                  <a:cubicBezTo>
                    <a:pt x="728" y="1585"/>
                    <a:pt x="697" y="1584"/>
                    <a:pt x="675" y="1588"/>
                  </a:cubicBezTo>
                  <a:cubicBezTo>
                    <a:pt x="657" y="1591"/>
                    <a:pt x="627" y="1603"/>
                    <a:pt x="609" y="1606"/>
                  </a:cubicBezTo>
                  <a:cubicBezTo>
                    <a:pt x="599" y="1607"/>
                    <a:pt x="586" y="1613"/>
                    <a:pt x="576" y="1615"/>
                  </a:cubicBezTo>
                  <a:cubicBezTo>
                    <a:pt x="559" y="1617"/>
                    <a:pt x="522" y="1644"/>
                    <a:pt x="504" y="1651"/>
                  </a:cubicBezTo>
                  <a:cubicBezTo>
                    <a:pt x="486" y="1658"/>
                    <a:pt x="476" y="1656"/>
                    <a:pt x="465" y="1660"/>
                  </a:cubicBezTo>
                  <a:cubicBezTo>
                    <a:pt x="454" y="1664"/>
                    <a:pt x="444" y="1674"/>
                    <a:pt x="435" y="1675"/>
                  </a:cubicBezTo>
                  <a:cubicBezTo>
                    <a:pt x="423" y="1675"/>
                    <a:pt x="418" y="1672"/>
                    <a:pt x="411" y="1666"/>
                  </a:cubicBezTo>
                  <a:cubicBezTo>
                    <a:pt x="404" y="1660"/>
                    <a:pt x="397" y="1651"/>
                    <a:pt x="393" y="1639"/>
                  </a:cubicBezTo>
                  <a:cubicBezTo>
                    <a:pt x="389" y="1627"/>
                    <a:pt x="391" y="1605"/>
                    <a:pt x="387" y="1594"/>
                  </a:cubicBezTo>
                  <a:cubicBezTo>
                    <a:pt x="381" y="1578"/>
                    <a:pt x="370" y="1575"/>
                    <a:pt x="366" y="1570"/>
                  </a:cubicBezTo>
                  <a:cubicBezTo>
                    <a:pt x="362" y="1565"/>
                    <a:pt x="366" y="1571"/>
                    <a:pt x="360" y="1564"/>
                  </a:cubicBezTo>
                  <a:cubicBezTo>
                    <a:pt x="347" y="1551"/>
                    <a:pt x="335" y="1542"/>
                    <a:pt x="327" y="1525"/>
                  </a:cubicBezTo>
                  <a:cubicBezTo>
                    <a:pt x="318" y="1519"/>
                    <a:pt x="277" y="1487"/>
                    <a:pt x="273" y="1483"/>
                  </a:cubicBezTo>
                  <a:cubicBezTo>
                    <a:pt x="265" y="1476"/>
                    <a:pt x="261" y="1486"/>
                    <a:pt x="252" y="1486"/>
                  </a:cubicBezTo>
                  <a:cubicBezTo>
                    <a:pt x="243" y="1486"/>
                    <a:pt x="228" y="1484"/>
                    <a:pt x="219" y="1483"/>
                  </a:cubicBezTo>
                  <a:cubicBezTo>
                    <a:pt x="209" y="1477"/>
                    <a:pt x="205" y="1481"/>
                    <a:pt x="198" y="1480"/>
                  </a:cubicBezTo>
                  <a:cubicBezTo>
                    <a:pt x="191" y="1479"/>
                    <a:pt x="183" y="1480"/>
                    <a:pt x="174" y="1477"/>
                  </a:cubicBezTo>
                  <a:cubicBezTo>
                    <a:pt x="165" y="1474"/>
                    <a:pt x="158" y="1463"/>
                    <a:pt x="144" y="1462"/>
                  </a:cubicBezTo>
                  <a:cubicBezTo>
                    <a:pt x="130" y="1461"/>
                    <a:pt x="107" y="1460"/>
                    <a:pt x="87" y="1468"/>
                  </a:cubicBezTo>
                  <a:cubicBezTo>
                    <a:pt x="68" y="1468"/>
                    <a:pt x="38" y="1502"/>
                    <a:pt x="24" y="1510"/>
                  </a:cubicBezTo>
                  <a:cubicBezTo>
                    <a:pt x="10" y="1518"/>
                    <a:pt x="6" y="1511"/>
                    <a:pt x="3" y="1519"/>
                  </a:cubicBezTo>
                  <a:cubicBezTo>
                    <a:pt x="0" y="1527"/>
                    <a:pt x="5" y="1554"/>
                    <a:pt x="5" y="1560"/>
                  </a:cubicBezTo>
                  <a:cubicBezTo>
                    <a:pt x="5" y="1566"/>
                    <a:pt x="6" y="1555"/>
                    <a:pt x="5" y="1556"/>
                  </a:cubicBezTo>
                  <a:cubicBezTo>
                    <a:pt x="4" y="1557"/>
                    <a:pt x="2" y="1569"/>
                    <a:pt x="1" y="1568"/>
                  </a:cubicBezTo>
                  <a:cubicBezTo>
                    <a:pt x="0" y="1567"/>
                    <a:pt x="1" y="1813"/>
                    <a:pt x="1" y="1552"/>
                  </a:cubicBezTo>
                  <a:lnTo>
                    <a:pt x="1" y="4"/>
                  </a:lnTo>
                  <a:close/>
                </a:path>
              </a:pathLst>
            </a:custGeom>
            <a:solidFill>
              <a:srgbClr val="FF99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86109" name="Text Box 29"/>
            <p:cNvSpPr txBox="1">
              <a:spLocks noChangeArrowheads="1"/>
            </p:cNvSpPr>
            <p:nvPr/>
          </p:nvSpPr>
          <p:spPr bwMode="auto">
            <a:xfrm>
              <a:off x="358" y="2264"/>
              <a:ext cx="1081"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400" b="1" i="1">
                  <a:effectLst>
                    <a:outerShdw blurRad="38100" dist="38100" dir="2700000" algn="tl">
                      <a:srgbClr val="C0C0C0"/>
                    </a:outerShdw>
                  </a:effectLst>
                  <a:latin typeface="Times New Roman" panose="02020603050405020304" pitchFamily="18" charset="0"/>
                </a:rPr>
                <a:t>西藏自治区</a:t>
              </a:r>
              <a:endParaRPr kumimoji="1" lang="zh-CN" altLang="en-US" sz="2400" i="1">
                <a:latin typeface="Times New Roman" panose="02020603050405020304" pitchFamily="18" charset="0"/>
              </a:endParaRPr>
            </a:p>
          </p:txBody>
        </p:sp>
      </p:grpSp>
      <p:grpSp>
        <p:nvGrpSpPr>
          <p:cNvPr id="686110" name="Group 30"/>
          <p:cNvGrpSpPr>
            <a:grpSpLocks/>
          </p:cNvGrpSpPr>
          <p:nvPr/>
        </p:nvGrpSpPr>
        <p:grpSpPr bwMode="auto">
          <a:xfrm>
            <a:off x="1939926" y="1905001"/>
            <a:ext cx="3724275" cy="1357313"/>
            <a:chOff x="336" y="864"/>
            <a:chExt cx="2256" cy="847"/>
          </a:xfrm>
        </p:grpSpPr>
        <p:sp>
          <p:nvSpPr>
            <p:cNvPr id="686111" name="Freeform 31"/>
            <p:cNvSpPr>
              <a:spLocks/>
            </p:cNvSpPr>
            <p:nvPr/>
          </p:nvSpPr>
          <p:spPr bwMode="auto">
            <a:xfrm>
              <a:off x="336" y="864"/>
              <a:ext cx="2256" cy="847"/>
            </a:xfrm>
            <a:custGeom>
              <a:avLst/>
              <a:gdLst>
                <a:gd name="T0" fmla="*/ 72 w 2256"/>
                <a:gd name="T1" fmla="*/ 368 h 847"/>
                <a:gd name="T2" fmla="*/ 131 w 2256"/>
                <a:gd name="T3" fmla="*/ 377 h 847"/>
                <a:gd name="T4" fmla="*/ 184 w 2256"/>
                <a:gd name="T5" fmla="*/ 391 h 847"/>
                <a:gd name="T6" fmla="*/ 222 w 2256"/>
                <a:gd name="T7" fmla="*/ 453 h 847"/>
                <a:gd name="T8" fmla="*/ 292 w 2256"/>
                <a:gd name="T9" fmla="*/ 493 h 847"/>
                <a:gd name="T10" fmla="*/ 370 w 2256"/>
                <a:gd name="T11" fmla="*/ 523 h 847"/>
                <a:gd name="T12" fmla="*/ 460 w 2256"/>
                <a:gd name="T13" fmla="*/ 553 h 847"/>
                <a:gd name="T14" fmla="*/ 606 w 2256"/>
                <a:gd name="T15" fmla="*/ 591 h 847"/>
                <a:gd name="T16" fmla="*/ 689 w 2256"/>
                <a:gd name="T17" fmla="*/ 635 h 847"/>
                <a:gd name="T18" fmla="*/ 718 w 2256"/>
                <a:gd name="T19" fmla="*/ 661 h 847"/>
                <a:gd name="T20" fmla="*/ 764 w 2256"/>
                <a:gd name="T21" fmla="*/ 726 h 847"/>
                <a:gd name="T22" fmla="*/ 774 w 2256"/>
                <a:gd name="T23" fmla="*/ 789 h 847"/>
                <a:gd name="T24" fmla="*/ 816 w 2256"/>
                <a:gd name="T25" fmla="*/ 815 h 847"/>
                <a:gd name="T26" fmla="*/ 856 w 2256"/>
                <a:gd name="T27" fmla="*/ 835 h 847"/>
                <a:gd name="T28" fmla="*/ 875 w 2256"/>
                <a:gd name="T29" fmla="*/ 828 h 847"/>
                <a:gd name="T30" fmla="*/ 896 w 2256"/>
                <a:gd name="T31" fmla="*/ 783 h 847"/>
                <a:gd name="T32" fmla="*/ 946 w 2256"/>
                <a:gd name="T33" fmla="*/ 811 h 847"/>
                <a:gd name="T34" fmla="*/ 992 w 2256"/>
                <a:gd name="T35" fmla="*/ 819 h 847"/>
                <a:gd name="T36" fmla="*/ 1050 w 2256"/>
                <a:gd name="T37" fmla="*/ 765 h 847"/>
                <a:gd name="T38" fmla="*/ 1103 w 2256"/>
                <a:gd name="T39" fmla="*/ 674 h 847"/>
                <a:gd name="T40" fmla="*/ 1104 w 2256"/>
                <a:gd name="T41" fmla="*/ 603 h 847"/>
                <a:gd name="T42" fmla="*/ 1136 w 2256"/>
                <a:gd name="T43" fmla="*/ 552 h 847"/>
                <a:gd name="T44" fmla="*/ 1166 w 2256"/>
                <a:gd name="T45" fmla="*/ 506 h 847"/>
                <a:gd name="T46" fmla="*/ 1151 w 2256"/>
                <a:gd name="T47" fmla="*/ 396 h 847"/>
                <a:gd name="T48" fmla="*/ 1215 w 2256"/>
                <a:gd name="T49" fmla="*/ 387 h 847"/>
                <a:gd name="T50" fmla="*/ 1283 w 2256"/>
                <a:gd name="T51" fmla="*/ 413 h 847"/>
                <a:gd name="T52" fmla="*/ 1320 w 2256"/>
                <a:gd name="T53" fmla="*/ 452 h 847"/>
                <a:gd name="T54" fmla="*/ 1340 w 2256"/>
                <a:gd name="T55" fmla="*/ 495 h 847"/>
                <a:gd name="T56" fmla="*/ 1350 w 2256"/>
                <a:gd name="T57" fmla="*/ 525 h 847"/>
                <a:gd name="T58" fmla="*/ 1361 w 2256"/>
                <a:gd name="T59" fmla="*/ 569 h 847"/>
                <a:gd name="T60" fmla="*/ 1399 w 2256"/>
                <a:gd name="T61" fmla="*/ 604 h 847"/>
                <a:gd name="T62" fmla="*/ 1425 w 2256"/>
                <a:gd name="T63" fmla="*/ 629 h 847"/>
                <a:gd name="T64" fmla="*/ 1460 w 2256"/>
                <a:gd name="T65" fmla="*/ 659 h 847"/>
                <a:gd name="T66" fmla="*/ 1510 w 2256"/>
                <a:gd name="T67" fmla="*/ 655 h 847"/>
                <a:gd name="T68" fmla="*/ 1554 w 2256"/>
                <a:gd name="T69" fmla="*/ 687 h 847"/>
                <a:gd name="T70" fmla="*/ 1593 w 2256"/>
                <a:gd name="T71" fmla="*/ 702 h 847"/>
                <a:gd name="T72" fmla="*/ 1623 w 2256"/>
                <a:gd name="T73" fmla="*/ 735 h 847"/>
                <a:gd name="T74" fmla="*/ 1713 w 2256"/>
                <a:gd name="T75" fmla="*/ 720 h 847"/>
                <a:gd name="T76" fmla="*/ 1771 w 2256"/>
                <a:gd name="T77" fmla="*/ 616 h 847"/>
                <a:gd name="T78" fmla="*/ 1840 w 2256"/>
                <a:gd name="T79" fmla="*/ 547 h 847"/>
                <a:gd name="T80" fmla="*/ 1786 w 2256"/>
                <a:gd name="T81" fmla="*/ 499 h 847"/>
                <a:gd name="T82" fmla="*/ 1750 w 2256"/>
                <a:gd name="T83" fmla="*/ 484 h 847"/>
                <a:gd name="T84" fmla="*/ 1714 w 2256"/>
                <a:gd name="T85" fmla="*/ 427 h 847"/>
                <a:gd name="T86" fmla="*/ 1711 w 2256"/>
                <a:gd name="T87" fmla="*/ 382 h 847"/>
                <a:gd name="T88" fmla="*/ 1792 w 2256"/>
                <a:gd name="T89" fmla="*/ 385 h 847"/>
                <a:gd name="T90" fmla="*/ 1872 w 2256"/>
                <a:gd name="T91" fmla="*/ 408 h 847"/>
                <a:gd name="T92" fmla="*/ 1948 w 2256"/>
                <a:gd name="T93" fmla="*/ 412 h 847"/>
                <a:gd name="T94" fmla="*/ 1879 w 2256"/>
                <a:gd name="T95" fmla="*/ 310 h 847"/>
                <a:gd name="T96" fmla="*/ 1933 w 2256"/>
                <a:gd name="T97" fmla="*/ 262 h 847"/>
                <a:gd name="T98" fmla="*/ 1969 w 2256"/>
                <a:gd name="T99" fmla="*/ 190 h 847"/>
                <a:gd name="T100" fmla="*/ 2026 w 2256"/>
                <a:gd name="T101" fmla="*/ 151 h 847"/>
                <a:gd name="T102" fmla="*/ 2062 w 2256"/>
                <a:gd name="T103" fmla="*/ 73 h 847"/>
                <a:gd name="T104" fmla="*/ 2086 w 2256"/>
                <a:gd name="T105" fmla="*/ 7 h 847"/>
                <a:gd name="T106" fmla="*/ 2050 w 2256"/>
                <a:gd name="T107" fmla="*/ 19 h 847"/>
                <a:gd name="T108" fmla="*/ 4 w 2256"/>
                <a:gd name="T109" fmla="*/ 4 h 8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256" h="847">
                  <a:moveTo>
                    <a:pt x="0" y="330"/>
                  </a:moveTo>
                  <a:cubicBezTo>
                    <a:pt x="62" y="359"/>
                    <a:pt x="12" y="335"/>
                    <a:pt x="72" y="368"/>
                  </a:cubicBezTo>
                  <a:cubicBezTo>
                    <a:pt x="84" y="373"/>
                    <a:pt x="97" y="379"/>
                    <a:pt x="106" y="382"/>
                  </a:cubicBezTo>
                  <a:cubicBezTo>
                    <a:pt x="116" y="383"/>
                    <a:pt x="124" y="377"/>
                    <a:pt x="131" y="377"/>
                  </a:cubicBezTo>
                  <a:cubicBezTo>
                    <a:pt x="138" y="377"/>
                    <a:pt x="142" y="377"/>
                    <a:pt x="151" y="379"/>
                  </a:cubicBezTo>
                  <a:cubicBezTo>
                    <a:pt x="160" y="381"/>
                    <a:pt x="175" y="384"/>
                    <a:pt x="184" y="391"/>
                  </a:cubicBezTo>
                  <a:cubicBezTo>
                    <a:pt x="188" y="397"/>
                    <a:pt x="198" y="418"/>
                    <a:pt x="203" y="423"/>
                  </a:cubicBezTo>
                  <a:cubicBezTo>
                    <a:pt x="214" y="432"/>
                    <a:pt x="222" y="453"/>
                    <a:pt x="222" y="453"/>
                  </a:cubicBezTo>
                  <a:cubicBezTo>
                    <a:pt x="228" y="462"/>
                    <a:pt x="239" y="463"/>
                    <a:pt x="251" y="470"/>
                  </a:cubicBezTo>
                  <a:cubicBezTo>
                    <a:pt x="263" y="477"/>
                    <a:pt x="278" y="486"/>
                    <a:pt x="292" y="493"/>
                  </a:cubicBezTo>
                  <a:cubicBezTo>
                    <a:pt x="305" y="500"/>
                    <a:pt x="320" y="506"/>
                    <a:pt x="334" y="511"/>
                  </a:cubicBezTo>
                  <a:cubicBezTo>
                    <a:pt x="346" y="515"/>
                    <a:pt x="359" y="516"/>
                    <a:pt x="370" y="523"/>
                  </a:cubicBezTo>
                  <a:cubicBezTo>
                    <a:pt x="383" y="528"/>
                    <a:pt x="397" y="530"/>
                    <a:pt x="412" y="535"/>
                  </a:cubicBezTo>
                  <a:cubicBezTo>
                    <a:pt x="427" y="540"/>
                    <a:pt x="447" y="547"/>
                    <a:pt x="460" y="553"/>
                  </a:cubicBezTo>
                  <a:cubicBezTo>
                    <a:pt x="473" y="557"/>
                    <a:pt x="448" y="560"/>
                    <a:pt x="487" y="571"/>
                  </a:cubicBezTo>
                  <a:cubicBezTo>
                    <a:pt x="511" y="577"/>
                    <a:pt x="577" y="586"/>
                    <a:pt x="606" y="591"/>
                  </a:cubicBezTo>
                  <a:cubicBezTo>
                    <a:pt x="635" y="596"/>
                    <a:pt x="647" y="597"/>
                    <a:pt x="661" y="604"/>
                  </a:cubicBezTo>
                  <a:cubicBezTo>
                    <a:pt x="675" y="611"/>
                    <a:pt x="683" y="626"/>
                    <a:pt x="689" y="635"/>
                  </a:cubicBezTo>
                  <a:cubicBezTo>
                    <a:pt x="696" y="643"/>
                    <a:pt x="693" y="655"/>
                    <a:pt x="698" y="659"/>
                  </a:cubicBezTo>
                  <a:cubicBezTo>
                    <a:pt x="703" y="663"/>
                    <a:pt x="710" y="657"/>
                    <a:pt x="718" y="661"/>
                  </a:cubicBezTo>
                  <a:cubicBezTo>
                    <a:pt x="726" y="665"/>
                    <a:pt x="736" y="672"/>
                    <a:pt x="744" y="683"/>
                  </a:cubicBezTo>
                  <a:cubicBezTo>
                    <a:pt x="750" y="688"/>
                    <a:pt x="761" y="714"/>
                    <a:pt x="764" y="726"/>
                  </a:cubicBezTo>
                  <a:cubicBezTo>
                    <a:pt x="767" y="738"/>
                    <a:pt x="760" y="742"/>
                    <a:pt x="762" y="753"/>
                  </a:cubicBezTo>
                  <a:cubicBezTo>
                    <a:pt x="766" y="764"/>
                    <a:pt x="767" y="781"/>
                    <a:pt x="774" y="789"/>
                  </a:cubicBezTo>
                  <a:cubicBezTo>
                    <a:pt x="781" y="797"/>
                    <a:pt x="795" y="798"/>
                    <a:pt x="802" y="802"/>
                  </a:cubicBezTo>
                  <a:cubicBezTo>
                    <a:pt x="809" y="806"/>
                    <a:pt x="811" y="812"/>
                    <a:pt x="816" y="815"/>
                  </a:cubicBezTo>
                  <a:cubicBezTo>
                    <a:pt x="821" y="818"/>
                    <a:pt x="828" y="820"/>
                    <a:pt x="835" y="823"/>
                  </a:cubicBezTo>
                  <a:cubicBezTo>
                    <a:pt x="842" y="828"/>
                    <a:pt x="849" y="831"/>
                    <a:pt x="856" y="835"/>
                  </a:cubicBezTo>
                  <a:cubicBezTo>
                    <a:pt x="862" y="838"/>
                    <a:pt x="868" y="845"/>
                    <a:pt x="874" y="847"/>
                  </a:cubicBezTo>
                  <a:cubicBezTo>
                    <a:pt x="877" y="846"/>
                    <a:pt x="874" y="837"/>
                    <a:pt x="875" y="828"/>
                  </a:cubicBezTo>
                  <a:cubicBezTo>
                    <a:pt x="883" y="826"/>
                    <a:pt x="874" y="799"/>
                    <a:pt x="879" y="795"/>
                  </a:cubicBezTo>
                  <a:cubicBezTo>
                    <a:pt x="882" y="788"/>
                    <a:pt x="889" y="782"/>
                    <a:pt x="896" y="783"/>
                  </a:cubicBezTo>
                  <a:cubicBezTo>
                    <a:pt x="903" y="784"/>
                    <a:pt x="915" y="793"/>
                    <a:pt x="923" y="798"/>
                  </a:cubicBezTo>
                  <a:cubicBezTo>
                    <a:pt x="931" y="803"/>
                    <a:pt x="938" y="807"/>
                    <a:pt x="946" y="811"/>
                  </a:cubicBezTo>
                  <a:cubicBezTo>
                    <a:pt x="954" y="814"/>
                    <a:pt x="964" y="821"/>
                    <a:pt x="972" y="822"/>
                  </a:cubicBezTo>
                  <a:cubicBezTo>
                    <a:pt x="980" y="823"/>
                    <a:pt x="984" y="825"/>
                    <a:pt x="992" y="819"/>
                  </a:cubicBezTo>
                  <a:cubicBezTo>
                    <a:pt x="1000" y="813"/>
                    <a:pt x="1009" y="797"/>
                    <a:pt x="1019" y="788"/>
                  </a:cubicBezTo>
                  <a:cubicBezTo>
                    <a:pt x="1029" y="779"/>
                    <a:pt x="1039" y="777"/>
                    <a:pt x="1050" y="765"/>
                  </a:cubicBezTo>
                  <a:cubicBezTo>
                    <a:pt x="1078" y="746"/>
                    <a:pt x="1082" y="749"/>
                    <a:pt x="1086" y="716"/>
                  </a:cubicBezTo>
                  <a:cubicBezTo>
                    <a:pt x="1097" y="704"/>
                    <a:pt x="1095" y="683"/>
                    <a:pt x="1103" y="674"/>
                  </a:cubicBezTo>
                  <a:cubicBezTo>
                    <a:pt x="1107" y="662"/>
                    <a:pt x="1112" y="653"/>
                    <a:pt x="1112" y="641"/>
                  </a:cubicBezTo>
                  <a:cubicBezTo>
                    <a:pt x="1112" y="629"/>
                    <a:pt x="1104" y="614"/>
                    <a:pt x="1104" y="603"/>
                  </a:cubicBezTo>
                  <a:cubicBezTo>
                    <a:pt x="1104" y="592"/>
                    <a:pt x="1104" y="580"/>
                    <a:pt x="1109" y="572"/>
                  </a:cubicBezTo>
                  <a:cubicBezTo>
                    <a:pt x="1113" y="561"/>
                    <a:pt x="1125" y="557"/>
                    <a:pt x="1136" y="552"/>
                  </a:cubicBezTo>
                  <a:cubicBezTo>
                    <a:pt x="1145" y="547"/>
                    <a:pt x="1140" y="524"/>
                    <a:pt x="1143" y="515"/>
                  </a:cubicBezTo>
                  <a:cubicBezTo>
                    <a:pt x="1151" y="508"/>
                    <a:pt x="1158" y="507"/>
                    <a:pt x="1166" y="506"/>
                  </a:cubicBezTo>
                  <a:cubicBezTo>
                    <a:pt x="1166" y="495"/>
                    <a:pt x="1147" y="468"/>
                    <a:pt x="1145" y="450"/>
                  </a:cubicBezTo>
                  <a:cubicBezTo>
                    <a:pt x="1143" y="432"/>
                    <a:pt x="1144" y="405"/>
                    <a:pt x="1151" y="396"/>
                  </a:cubicBezTo>
                  <a:cubicBezTo>
                    <a:pt x="1158" y="387"/>
                    <a:pt x="1174" y="394"/>
                    <a:pt x="1185" y="393"/>
                  </a:cubicBezTo>
                  <a:cubicBezTo>
                    <a:pt x="1187" y="387"/>
                    <a:pt x="1209" y="389"/>
                    <a:pt x="1215" y="387"/>
                  </a:cubicBezTo>
                  <a:cubicBezTo>
                    <a:pt x="1235" y="389"/>
                    <a:pt x="1246" y="390"/>
                    <a:pt x="1264" y="400"/>
                  </a:cubicBezTo>
                  <a:cubicBezTo>
                    <a:pt x="1278" y="404"/>
                    <a:pt x="1275" y="406"/>
                    <a:pt x="1283" y="413"/>
                  </a:cubicBezTo>
                  <a:cubicBezTo>
                    <a:pt x="1289" y="421"/>
                    <a:pt x="1292" y="441"/>
                    <a:pt x="1298" y="447"/>
                  </a:cubicBezTo>
                  <a:cubicBezTo>
                    <a:pt x="1304" y="453"/>
                    <a:pt x="1314" y="450"/>
                    <a:pt x="1320" y="452"/>
                  </a:cubicBezTo>
                  <a:cubicBezTo>
                    <a:pt x="1325" y="456"/>
                    <a:pt x="1332" y="455"/>
                    <a:pt x="1335" y="462"/>
                  </a:cubicBezTo>
                  <a:cubicBezTo>
                    <a:pt x="1338" y="469"/>
                    <a:pt x="1339" y="485"/>
                    <a:pt x="1340" y="495"/>
                  </a:cubicBezTo>
                  <a:cubicBezTo>
                    <a:pt x="1341" y="505"/>
                    <a:pt x="1341" y="516"/>
                    <a:pt x="1343" y="521"/>
                  </a:cubicBezTo>
                  <a:cubicBezTo>
                    <a:pt x="1345" y="526"/>
                    <a:pt x="1347" y="519"/>
                    <a:pt x="1350" y="525"/>
                  </a:cubicBezTo>
                  <a:cubicBezTo>
                    <a:pt x="1352" y="536"/>
                    <a:pt x="1354" y="551"/>
                    <a:pt x="1359" y="558"/>
                  </a:cubicBezTo>
                  <a:cubicBezTo>
                    <a:pt x="1361" y="565"/>
                    <a:pt x="1360" y="565"/>
                    <a:pt x="1361" y="569"/>
                  </a:cubicBezTo>
                  <a:cubicBezTo>
                    <a:pt x="1362" y="573"/>
                    <a:pt x="1359" y="576"/>
                    <a:pt x="1365" y="582"/>
                  </a:cubicBezTo>
                  <a:cubicBezTo>
                    <a:pt x="1368" y="586"/>
                    <a:pt x="1389" y="600"/>
                    <a:pt x="1399" y="604"/>
                  </a:cubicBezTo>
                  <a:cubicBezTo>
                    <a:pt x="1409" y="608"/>
                    <a:pt x="1419" y="603"/>
                    <a:pt x="1423" y="607"/>
                  </a:cubicBezTo>
                  <a:cubicBezTo>
                    <a:pt x="1427" y="611"/>
                    <a:pt x="1421" y="622"/>
                    <a:pt x="1425" y="629"/>
                  </a:cubicBezTo>
                  <a:cubicBezTo>
                    <a:pt x="1430" y="633"/>
                    <a:pt x="1439" y="645"/>
                    <a:pt x="1445" y="648"/>
                  </a:cubicBezTo>
                  <a:cubicBezTo>
                    <a:pt x="1451" y="651"/>
                    <a:pt x="1452" y="659"/>
                    <a:pt x="1460" y="659"/>
                  </a:cubicBezTo>
                  <a:cubicBezTo>
                    <a:pt x="1468" y="659"/>
                    <a:pt x="1486" y="648"/>
                    <a:pt x="1494" y="647"/>
                  </a:cubicBezTo>
                  <a:cubicBezTo>
                    <a:pt x="1502" y="646"/>
                    <a:pt x="1504" y="656"/>
                    <a:pt x="1510" y="655"/>
                  </a:cubicBezTo>
                  <a:cubicBezTo>
                    <a:pt x="1522" y="659"/>
                    <a:pt x="1528" y="643"/>
                    <a:pt x="1528" y="643"/>
                  </a:cubicBezTo>
                  <a:cubicBezTo>
                    <a:pt x="1534" y="645"/>
                    <a:pt x="1546" y="677"/>
                    <a:pt x="1554" y="687"/>
                  </a:cubicBezTo>
                  <a:cubicBezTo>
                    <a:pt x="1562" y="697"/>
                    <a:pt x="1573" y="701"/>
                    <a:pt x="1579" y="703"/>
                  </a:cubicBezTo>
                  <a:cubicBezTo>
                    <a:pt x="1585" y="705"/>
                    <a:pt x="1592" y="695"/>
                    <a:pt x="1593" y="702"/>
                  </a:cubicBezTo>
                  <a:cubicBezTo>
                    <a:pt x="1594" y="709"/>
                    <a:pt x="1582" y="742"/>
                    <a:pt x="1587" y="747"/>
                  </a:cubicBezTo>
                  <a:cubicBezTo>
                    <a:pt x="1589" y="754"/>
                    <a:pt x="1612" y="741"/>
                    <a:pt x="1623" y="735"/>
                  </a:cubicBezTo>
                  <a:cubicBezTo>
                    <a:pt x="1634" y="729"/>
                    <a:pt x="1639" y="711"/>
                    <a:pt x="1654" y="709"/>
                  </a:cubicBezTo>
                  <a:cubicBezTo>
                    <a:pt x="1669" y="707"/>
                    <a:pt x="1701" y="721"/>
                    <a:pt x="1713" y="720"/>
                  </a:cubicBezTo>
                  <a:cubicBezTo>
                    <a:pt x="1725" y="719"/>
                    <a:pt x="1718" y="722"/>
                    <a:pt x="1728" y="705"/>
                  </a:cubicBezTo>
                  <a:cubicBezTo>
                    <a:pt x="1736" y="680"/>
                    <a:pt x="1743" y="625"/>
                    <a:pt x="1771" y="616"/>
                  </a:cubicBezTo>
                  <a:cubicBezTo>
                    <a:pt x="1783" y="612"/>
                    <a:pt x="1804" y="588"/>
                    <a:pt x="1816" y="586"/>
                  </a:cubicBezTo>
                  <a:cubicBezTo>
                    <a:pt x="1828" y="568"/>
                    <a:pt x="1861" y="573"/>
                    <a:pt x="1840" y="547"/>
                  </a:cubicBezTo>
                  <a:cubicBezTo>
                    <a:pt x="1835" y="541"/>
                    <a:pt x="1827" y="507"/>
                    <a:pt x="1819" y="505"/>
                  </a:cubicBezTo>
                  <a:cubicBezTo>
                    <a:pt x="1797" y="499"/>
                    <a:pt x="1806" y="512"/>
                    <a:pt x="1786" y="499"/>
                  </a:cubicBezTo>
                  <a:cubicBezTo>
                    <a:pt x="1779" y="488"/>
                    <a:pt x="1769" y="498"/>
                    <a:pt x="1762" y="487"/>
                  </a:cubicBezTo>
                  <a:cubicBezTo>
                    <a:pt x="1756" y="484"/>
                    <a:pt x="1756" y="488"/>
                    <a:pt x="1750" y="484"/>
                  </a:cubicBezTo>
                  <a:cubicBezTo>
                    <a:pt x="1744" y="480"/>
                    <a:pt x="1732" y="472"/>
                    <a:pt x="1726" y="463"/>
                  </a:cubicBezTo>
                  <a:cubicBezTo>
                    <a:pt x="1720" y="454"/>
                    <a:pt x="1717" y="436"/>
                    <a:pt x="1714" y="427"/>
                  </a:cubicBezTo>
                  <a:cubicBezTo>
                    <a:pt x="1712" y="421"/>
                    <a:pt x="1705" y="415"/>
                    <a:pt x="1708" y="409"/>
                  </a:cubicBezTo>
                  <a:cubicBezTo>
                    <a:pt x="1711" y="403"/>
                    <a:pt x="1705" y="383"/>
                    <a:pt x="1711" y="382"/>
                  </a:cubicBezTo>
                  <a:cubicBezTo>
                    <a:pt x="1722" y="379"/>
                    <a:pt x="1757" y="387"/>
                    <a:pt x="1774" y="388"/>
                  </a:cubicBezTo>
                  <a:cubicBezTo>
                    <a:pt x="1787" y="388"/>
                    <a:pt x="1785" y="385"/>
                    <a:pt x="1792" y="385"/>
                  </a:cubicBezTo>
                  <a:cubicBezTo>
                    <a:pt x="1799" y="385"/>
                    <a:pt x="1803" y="387"/>
                    <a:pt x="1816" y="391"/>
                  </a:cubicBezTo>
                  <a:cubicBezTo>
                    <a:pt x="1829" y="390"/>
                    <a:pt x="1857" y="403"/>
                    <a:pt x="1872" y="408"/>
                  </a:cubicBezTo>
                  <a:cubicBezTo>
                    <a:pt x="1887" y="413"/>
                    <a:pt x="1893" y="423"/>
                    <a:pt x="1906" y="424"/>
                  </a:cubicBezTo>
                  <a:cubicBezTo>
                    <a:pt x="1919" y="425"/>
                    <a:pt x="1942" y="424"/>
                    <a:pt x="1948" y="412"/>
                  </a:cubicBezTo>
                  <a:cubicBezTo>
                    <a:pt x="1954" y="400"/>
                    <a:pt x="1950" y="369"/>
                    <a:pt x="1939" y="352"/>
                  </a:cubicBezTo>
                  <a:cubicBezTo>
                    <a:pt x="1912" y="325"/>
                    <a:pt x="1856" y="332"/>
                    <a:pt x="1879" y="310"/>
                  </a:cubicBezTo>
                  <a:cubicBezTo>
                    <a:pt x="1872" y="301"/>
                    <a:pt x="1867" y="314"/>
                    <a:pt x="1891" y="289"/>
                  </a:cubicBezTo>
                  <a:cubicBezTo>
                    <a:pt x="1900" y="281"/>
                    <a:pt x="1921" y="273"/>
                    <a:pt x="1933" y="262"/>
                  </a:cubicBezTo>
                  <a:cubicBezTo>
                    <a:pt x="1945" y="251"/>
                    <a:pt x="1960" y="235"/>
                    <a:pt x="1966" y="223"/>
                  </a:cubicBezTo>
                  <a:cubicBezTo>
                    <a:pt x="1972" y="211"/>
                    <a:pt x="1963" y="202"/>
                    <a:pt x="1969" y="190"/>
                  </a:cubicBezTo>
                  <a:cubicBezTo>
                    <a:pt x="1975" y="178"/>
                    <a:pt x="1996" y="154"/>
                    <a:pt x="2005" y="148"/>
                  </a:cubicBezTo>
                  <a:cubicBezTo>
                    <a:pt x="2015" y="139"/>
                    <a:pt x="2017" y="156"/>
                    <a:pt x="2026" y="151"/>
                  </a:cubicBezTo>
                  <a:cubicBezTo>
                    <a:pt x="2035" y="146"/>
                    <a:pt x="2056" y="128"/>
                    <a:pt x="2062" y="115"/>
                  </a:cubicBezTo>
                  <a:cubicBezTo>
                    <a:pt x="2068" y="102"/>
                    <a:pt x="2059" y="85"/>
                    <a:pt x="2062" y="73"/>
                  </a:cubicBezTo>
                  <a:cubicBezTo>
                    <a:pt x="2064" y="61"/>
                    <a:pt x="2080" y="43"/>
                    <a:pt x="2080" y="43"/>
                  </a:cubicBezTo>
                  <a:cubicBezTo>
                    <a:pt x="2082" y="31"/>
                    <a:pt x="2090" y="19"/>
                    <a:pt x="2086" y="7"/>
                  </a:cubicBezTo>
                  <a:cubicBezTo>
                    <a:pt x="2084" y="0"/>
                    <a:pt x="2081" y="23"/>
                    <a:pt x="2074" y="25"/>
                  </a:cubicBezTo>
                  <a:cubicBezTo>
                    <a:pt x="2066" y="28"/>
                    <a:pt x="2058" y="20"/>
                    <a:pt x="2050" y="19"/>
                  </a:cubicBezTo>
                  <a:cubicBezTo>
                    <a:pt x="1986" y="11"/>
                    <a:pt x="2256" y="3"/>
                    <a:pt x="1918" y="1"/>
                  </a:cubicBezTo>
                  <a:lnTo>
                    <a:pt x="4" y="4"/>
                  </a:lnTo>
                  <a:lnTo>
                    <a:pt x="0" y="330"/>
                  </a:lnTo>
                  <a:close/>
                </a:path>
              </a:pathLst>
            </a:custGeom>
            <a:solidFill>
              <a:srgbClr val="FF00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86112" name="Text Box 32"/>
            <p:cNvSpPr txBox="1">
              <a:spLocks noChangeArrowheads="1"/>
            </p:cNvSpPr>
            <p:nvPr/>
          </p:nvSpPr>
          <p:spPr bwMode="auto">
            <a:xfrm>
              <a:off x="1382" y="986"/>
              <a:ext cx="742" cy="288"/>
            </a:xfrm>
            <a:prstGeom prst="rect">
              <a:avLst/>
            </a:prstGeom>
            <a:noFill/>
            <a:ln>
              <a:noFill/>
            </a:ln>
            <a:effectLst/>
            <a:extLst>
              <a:ext uri="{909E8E84-426E-40DD-AFC4-6F175D3DCCD1}">
                <a14:hiddenFill xmlns:a14="http://schemas.microsoft.com/office/drawing/2010/main">
                  <a:solidFill>
                    <a:srgbClr val="FF00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zh-CN" altLang="en-US" sz="2400" b="1" i="1">
                  <a:effectLst>
                    <a:outerShdw blurRad="38100" dist="38100" dir="2700000" algn="tl">
                      <a:srgbClr val="C0C0C0"/>
                    </a:outerShdw>
                  </a:effectLst>
                  <a:latin typeface="Times New Roman" panose="02020603050405020304" pitchFamily="18" charset="0"/>
                </a:rPr>
                <a:t>青     海</a:t>
              </a:r>
              <a:endParaRPr kumimoji="1" lang="zh-CN" altLang="en-US" sz="2400">
                <a:latin typeface="Times New Roman" panose="02020603050405020304" pitchFamily="18" charset="0"/>
              </a:endParaRPr>
            </a:p>
          </p:txBody>
        </p:sp>
      </p:grpSp>
      <p:grpSp>
        <p:nvGrpSpPr>
          <p:cNvPr id="686113" name="Group 33"/>
          <p:cNvGrpSpPr>
            <a:grpSpLocks/>
          </p:cNvGrpSpPr>
          <p:nvPr/>
        </p:nvGrpSpPr>
        <p:grpSpPr bwMode="auto">
          <a:xfrm>
            <a:off x="2092325" y="2163764"/>
            <a:ext cx="7805738" cy="3475037"/>
            <a:chOff x="432" y="1008"/>
            <a:chExt cx="4917" cy="2189"/>
          </a:xfrm>
        </p:grpSpPr>
        <p:sp>
          <p:nvSpPr>
            <p:cNvPr id="686114" name="Freeform 34"/>
            <p:cNvSpPr>
              <a:spLocks/>
            </p:cNvSpPr>
            <p:nvPr/>
          </p:nvSpPr>
          <p:spPr bwMode="auto">
            <a:xfrm>
              <a:off x="432" y="1008"/>
              <a:ext cx="4917" cy="1930"/>
            </a:xfrm>
            <a:custGeom>
              <a:avLst/>
              <a:gdLst>
                <a:gd name="T0" fmla="*/ 40 w 4917"/>
                <a:gd name="T1" fmla="*/ 88 h 1930"/>
                <a:gd name="T2" fmla="*/ 126 w 4917"/>
                <a:gd name="T3" fmla="*/ 29 h 1930"/>
                <a:gd name="T4" fmla="*/ 138 w 4917"/>
                <a:gd name="T5" fmla="*/ 32 h 1930"/>
                <a:gd name="T6" fmla="*/ 282 w 4917"/>
                <a:gd name="T7" fmla="*/ 89 h 1930"/>
                <a:gd name="T8" fmla="*/ 423 w 4917"/>
                <a:gd name="T9" fmla="*/ 101 h 1930"/>
                <a:gd name="T10" fmla="*/ 680 w 4917"/>
                <a:gd name="T11" fmla="*/ 56 h 1930"/>
                <a:gd name="T12" fmla="*/ 843 w 4917"/>
                <a:gd name="T13" fmla="*/ 227 h 1930"/>
                <a:gd name="T14" fmla="*/ 1092 w 4917"/>
                <a:gd name="T15" fmla="*/ 557 h 1930"/>
                <a:gd name="T16" fmla="*/ 1176 w 4917"/>
                <a:gd name="T17" fmla="*/ 788 h 1930"/>
                <a:gd name="T18" fmla="*/ 1224 w 4917"/>
                <a:gd name="T19" fmla="*/ 1004 h 1930"/>
                <a:gd name="T20" fmla="*/ 1221 w 4917"/>
                <a:gd name="T21" fmla="*/ 1196 h 1930"/>
                <a:gd name="T22" fmla="*/ 1230 w 4917"/>
                <a:gd name="T23" fmla="*/ 1478 h 1930"/>
                <a:gd name="T24" fmla="*/ 1323 w 4917"/>
                <a:gd name="T25" fmla="*/ 1694 h 1930"/>
                <a:gd name="T26" fmla="*/ 1404 w 4917"/>
                <a:gd name="T27" fmla="*/ 1613 h 1930"/>
                <a:gd name="T28" fmla="*/ 1383 w 4917"/>
                <a:gd name="T29" fmla="*/ 1766 h 1930"/>
                <a:gd name="T30" fmla="*/ 1455 w 4917"/>
                <a:gd name="T31" fmla="*/ 1853 h 1930"/>
                <a:gd name="T32" fmla="*/ 1614 w 4917"/>
                <a:gd name="T33" fmla="*/ 1820 h 1930"/>
                <a:gd name="T34" fmla="*/ 1641 w 4917"/>
                <a:gd name="T35" fmla="*/ 1925 h 1930"/>
                <a:gd name="T36" fmla="*/ 1809 w 4917"/>
                <a:gd name="T37" fmla="*/ 1901 h 1930"/>
                <a:gd name="T38" fmla="*/ 1845 w 4917"/>
                <a:gd name="T39" fmla="*/ 1781 h 1930"/>
                <a:gd name="T40" fmla="*/ 1899 w 4917"/>
                <a:gd name="T41" fmla="*/ 1637 h 1930"/>
                <a:gd name="T42" fmla="*/ 2040 w 4917"/>
                <a:gd name="T43" fmla="*/ 1430 h 1930"/>
                <a:gd name="T44" fmla="*/ 2352 w 4917"/>
                <a:gd name="T45" fmla="*/ 1376 h 1930"/>
                <a:gd name="T46" fmla="*/ 2529 w 4917"/>
                <a:gd name="T47" fmla="*/ 1244 h 1930"/>
                <a:gd name="T48" fmla="*/ 2634 w 4917"/>
                <a:gd name="T49" fmla="*/ 1226 h 1930"/>
                <a:gd name="T50" fmla="*/ 2763 w 4917"/>
                <a:gd name="T51" fmla="*/ 1115 h 1930"/>
                <a:gd name="T52" fmla="*/ 2919 w 4917"/>
                <a:gd name="T53" fmla="*/ 986 h 1930"/>
                <a:gd name="T54" fmla="*/ 3195 w 4917"/>
                <a:gd name="T55" fmla="*/ 989 h 1930"/>
                <a:gd name="T56" fmla="*/ 3327 w 4917"/>
                <a:gd name="T57" fmla="*/ 1106 h 1930"/>
                <a:gd name="T58" fmla="*/ 3435 w 4917"/>
                <a:gd name="T59" fmla="*/ 1109 h 1930"/>
                <a:gd name="T60" fmla="*/ 3507 w 4917"/>
                <a:gd name="T61" fmla="*/ 1238 h 1930"/>
                <a:gd name="T62" fmla="*/ 3645 w 4917"/>
                <a:gd name="T63" fmla="*/ 1259 h 1930"/>
                <a:gd name="T64" fmla="*/ 3717 w 4917"/>
                <a:gd name="T65" fmla="*/ 1202 h 1930"/>
                <a:gd name="T66" fmla="*/ 3825 w 4917"/>
                <a:gd name="T67" fmla="*/ 1034 h 1930"/>
                <a:gd name="T68" fmla="*/ 3954 w 4917"/>
                <a:gd name="T69" fmla="*/ 1094 h 1930"/>
                <a:gd name="T70" fmla="*/ 4119 w 4917"/>
                <a:gd name="T71" fmla="*/ 1178 h 1930"/>
                <a:gd name="T72" fmla="*/ 4266 w 4917"/>
                <a:gd name="T73" fmla="*/ 1064 h 1930"/>
                <a:gd name="T74" fmla="*/ 4362 w 4917"/>
                <a:gd name="T75" fmla="*/ 938 h 1930"/>
                <a:gd name="T76" fmla="*/ 4488 w 4917"/>
                <a:gd name="T77" fmla="*/ 776 h 1930"/>
                <a:gd name="T78" fmla="*/ 4671 w 4917"/>
                <a:gd name="T79" fmla="*/ 638 h 1930"/>
                <a:gd name="T80" fmla="*/ 4761 w 4917"/>
                <a:gd name="T81" fmla="*/ 689 h 1930"/>
                <a:gd name="T82" fmla="*/ 4917 w 4917"/>
                <a:gd name="T83" fmla="*/ 713 h 19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917" h="1930">
                  <a:moveTo>
                    <a:pt x="0" y="168"/>
                  </a:moveTo>
                  <a:cubicBezTo>
                    <a:pt x="18" y="141"/>
                    <a:pt x="22" y="115"/>
                    <a:pt x="40" y="88"/>
                  </a:cubicBezTo>
                  <a:cubicBezTo>
                    <a:pt x="43" y="51"/>
                    <a:pt x="62" y="44"/>
                    <a:pt x="72" y="8"/>
                  </a:cubicBezTo>
                  <a:cubicBezTo>
                    <a:pt x="74" y="0"/>
                    <a:pt x="118" y="26"/>
                    <a:pt x="126" y="29"/>
                  </a:cubicBezTo>
                  <a:cubicBezTo>
                    <a:pt x="135" y="33"/>
                    <a:pt x="103" y="20"/>
                    <a:pt x="111" y="26"/>
                  </a:cubicBezTo>
                  <a:cubicBezTo>
                    <a:pt x="118" y="31"/>
                    <a:pt x="131" y="28"/>
                    <a:pt x="138" y="32"/>
                  </a:cubicBezTo>
                  <a:cubicBezTo>
                    <a:pt x="155" y="41"/>
                    <a:pt x="143" y="23"/>
                    <a:pt x="160" y="32"/>
                  </a:cubicBezTo>
                  <a:cubicBezTo>
                    <a:pt x="212" y="58"/>
                    <a:pt x="243" y="62"/>
                    <a:pt x="282" y="89"/>
                  </a:cubicBezTo>
                  <a:cubicBezTo>
                    <a:pt x="315" y="100"/>
                    <a:pt x="315" y="81"/>
                    <a:pt x="360" y="74"/>
                  </a:cubicBezTo>
                  <a:cubicBezTo>
                    <a:pt x="383" y="76"/>
                    <a:pt x="391" y="105"/>
                    <a:pt x="423" y="101"/>
                  </a:cubicBezTo>
                  <a:cubicBezTo>
                    <a:pt x="455" y="97"/>
                    <a:pt x="509" y="55"/>
                    <a:pt x="552" y="48"/>
                  </a:cubicBezTo>
                  <a:cubicBezTo>
                    <a:pt x="595" y="51"/>
                    <a:pt x="638" y="49"/>
                    <a:pt x="680" y="56"/>
                  </a:cubicBezTo>
                  <a:cubicBezTo>
                    <a:pt x="716" y="62"/>
                    <a:pt x="715" y="133"/>
                    <a:pt x="747" y="149"/>
                  </a:cubicBezTo>
                  <a:cubicBezTo>
                    <a:pt x="767" y="159"/>
                    <a:pt x="822" y="222"/>
                    <a:pt x="843" y="227"/>
                  </a:cubicBezTo>
                  <a:cubicBezTo>
                    <a:pt x="900" y="313"/>
                    <a:pt x="953" y="311"/>
                    <a:pt x="992" y="408"/>
                  </a:cubicBezTo>
                  <a:cubicBezTo>
                    <a:pt x="1016" y="467"/>
                    <a:pt x="1044" y="500"/>
                    <a:pt x="1092" y="557"/>
                  </a:cubicBezTo>
                  <a:cubicBezTo>
                    <a:pt x="1113" y="596"/>
                    <a:pt x="1136" y="593"/>
                    <a:pt x="1149" y="632"/>
                  </a:cubicBezTo>
                  <a:cubicBezTo>
                    <a:pt x="1163" y="670"/>
                    <a:pt x="1171" y="748"/>
                    <a:pt x="1176" y="788"/>
                  </a:cubicBezTo>
                  <a:cubicBezTo>
                    <a:pt x="1184" y="827"/>
                    <a:pt x="1179" y="776"/>
                    <a:pt x="1182" y="875"/>
                  </a:cubicBezTo>
                  <a:cubicBezTo>
                    <a:pt x="1190" y="911"/>
                    <a:pt x="1213" y="968"/>
                    <a:pt x="1224" y="1004"/>
                  </a:cubicBezTo>
                  <a:cubicBezTo>
                    <a:pt x="1235" y="1040"/>
                    <a:pt x="1248" y="1059"/>
                    <a:pt x="1248" y="1091"/>
                  </a:cubicBezTo>
                  <a:cubicBezTo>
                    <a:pt x="1248" y="1123"/>
                    <a:pt x="1227" y="1147"/>
                    <a:pt x="1221" y="1196"/>
                  </a:cubicBezTo>
                  <a:cubicBezTo>
                    <a:pt x="1215" y="1245"/>
                    <a:pt x="1210" y="1338"/>
                    <a:pt x="1212" y="1385"/>
                  </a:cubicBezTo>
                  <a:cubicBezTo>
                    <a:pt x="1213" y="1408"/>
                    <a:pt x="1219" y="1458"/>
                    <a:pt x="1230" y="1478"/>
                  </a:cubicBezTo>
                  <a:cubicBezTo>
                    <a:pt x="1240" y="1511"/>
                    <a:pt x="1239" y="1579"/>
                    <a:pt x="1257" y="1610"/>
                  </a:cubicBezTo>
                  <a:cubicBezTo>
                    <a:pt x="1273" y="1646"/>
                    <a:pt x="1305" y="1698"/>
                    <a:pt x="1323" y="1694"/>
                  </a:cubicBezTo>
                  <a:cubicBezTo>
                    <a:pt x="1346" y="1664"/>
                    <a:pt x="1334" y="1604"/>
                    <a:pt x="1365" y="1583"/>
                  </a:cubicBezTo>
                  <a:cubicBezTo>
                    <a:pt x="1374" y="1572"/>
                    <a:pt x="1398" y="1577"/>
                    <a:pt x="1404" y="1613"/>
                  </a:cubicBezTo>
                  <a:cubicBezTo>
                    <a:pt x="1410" y="1633"/>
                    <a:pt x="1401" y="1678"/>
                    <a:pt x="1398" y="1703"/>
                  </a:cubicBezTo>
                  <a:cubicBezTo>
                    <a:pt x="1395" y="1728"/>
                    <a:pt x="1380" y="1742"/>
                    <a:pt x="1383" y="1766"/>
                  </a:cubicBezTo>
                  <a:cubicBezTo>
                    <a:pt x="1386" y="1790"/>
                    <a:pt x="1401" y="1833"/>
                    <a:pt x="1413" y="1847"/>
                  </a:cubicBezTo>
                  <a:cubicBezTo>
                    <a:pt x="1425" y="1867"/>
                    <a:pt x="1403" y="1852"/>
                    <a:pt x="1455" y="1853"/>
                  </a:cubicBezTo>
                  <a:cubicBezTo>
                    <a:pt x="1479" y="1850"/>
                    <a:pt x="1534" y="1834"/>
                    <a:pt x="1560" y="1829"/>
                  </a:cubicBezTo>
                  <a:cubicBezTo>
                    <a:pt x="1586" y="1824"/>
                    <a:pt x="1598" y="1815"/>
                    <a:pt x="1614" y="1820"/>
                  </a:cubicBezTo>
                  <a:cubicBezTo>
                    <a:pt x="1630" y="1825"/>
                    <a:pt x="1652" y="1845"/>
                    <a:pt x="1656" y="1862"/>
                  </a:cubicBezTo>
                  <a:cubicBezTo>
                    <a:pt x="1660" y="1879"/>
                    <a:pt x="1629" y="1921"/>
                    <a:pt x="1641" y="1925"/>
                  </a:cubicBezTo>
                  <a:cubicBezTo>
                    <a:pt x="1652" y="1930"/>
                    <a:pt x="1700" y="1893"/>
                    <a:pt x="1728" y="1889"/>
                  </a:cubicBezTo>
                  <a:cubicBezTo>
                    <a:pt x="1756" y="1885"/>
                    <a:pt x="1794" y="1904"/>
                    <a:pt x="1809" y="1901"/>
                  </a:cubicBezTo>
                  <a:cubicBezTo>
                    <a:pt x="1838" y="1891"/>
                    <a:pt x="1815" y="1891"/>
                    <a:pt x="1821" y="1871"/>
                  </a:cubicBezTo>
                  <a:cubicBezTo>
                    <a:pt x="1827" y="1851"/>
                    <a:pt x="1841" y="1806"/>
                    <a:pt x="1845" y="1781"/>
                  </a:cubicBezTo>
                  <a:cubicBezTo>
                    <a:pt x="1856" y="1757"/>
                    <a:pt x="1836" y="1745"/>
                    <a:pt x="1845" y="1721"/>
                  </a:cubicBezTo>
                  <a:cubicBezTo>
                    <a:pt x="1854" y="1697"/>
                    <a:pt x="1877" y="1670"/>
                    <a:pt x="1899" y="1637"/>
                  </a:cubicBezTo>
                  <a:cubicBezTo>
                    <a:pt x="1965" y="1588"/>
                    <a:pt x="1944" y="1600"/>
                    <a:pt x="1977" y="1523"/>
                  </a:cubicBezTo>
                  <a:cubicBezTo>
                    <a:pt x="2001" y="1490"/>
                    <a:pt x="2004" y="1462"/>
                    <a:pt x="2040" y="1430"/>
                  </a:cubicBezTo>
                  <a:cubicBezTo>
                    <a:pt x="2082" y="1410"/>
                    <a:pt x="2177" y="1412"/>
                    <a:pt x="2229" y="1403"/>
                  </a:cubicBezTo>
                  <a:cubicBezTo>
                    <a:pt x="2279" y="1391"/>
                    <a:pt x="2314" y="1390"/>
                    <a:pt x="2352" y="1376"/>
                  </a:cubicBezTo>
                  <a:cubicBezTo>
                    <a:pt x="2391" y="1359"/>
                    <a:pt x="2434" y="1323"/>
                    <a:pt x="2463" y="1301"/>
                  </a:cubicBezTo>
                  <a:cubicBezTo>
                    <a:pt x="2489" y="1294"/>
                    <a:pt x="2505" y="1256"/>
                    <a:pt x="2529" y="1244"/>
                  </a:cubicBezTo>
                  <a:cubicBezTo>
                    <a:pt x="2538" y="1240"/>
                    <a:pt x="2552" y="1233"/>
                    <a:pt x="2559" y="1226"/>
                  </a:cubicBezTo>
                  <a:cubicBezTo>
                    <a:pt x="2575" y="1210"/>
                    <a:pt x="2614" y="1233"/>
                    <a:pt x="2634" y="1226"/>
                  </a:cubicBezTo>
                  <a:cubicBezTo>
                    <a:pt x="2674" y="1231"/>
                    <a:pt x="2654" y="1184"/>
                    <a:pt x="2694" y="1190"/>
                  </a:cubicBezTo>
                  <a:cubicBezTo>
                    <a:pt x="2726" y="1195"/>
                    <a:pt x="2763" y="1115"/>
                    <a:pt x="2763" y="1115"/>
                  </a:cubicBezTo>
                  <a:cubicBezTo>
                    <a:pt x="2784" y="1090"/>
                    <a:pt x="2782" y="1050"/>
                    <a:pt x="2808" y="1028"/>
                  </a:cubicBezTo>
                  <a:cubicBezTo>
                    <a:pt x="2834" y="1006"/>
                    <a:pt x="2875" y="994"/>
                    <a:pt x="2919" y="986"/>
                  </a:cubicBezTo>
                  <a:cubicBezTo>
                    <a:pt x="2924" y="975"/>
                    <a:pt x="3060" y="983"/>
                    <a:pt x="3072" y="980"/>
                  </a:cubicBezTo>
                  <a:cubicBezTo>
                    <a:pt x="3096" y="975"/>
                    <a:pt x="3156" y="994"/>
                    <a:pt x="3195" y="989"/>
                  </a:cubicBezTo>
                  <a:cubicBezTo>
                    <a:pt x="3229" y="988"/>
                    <a:pt x="3246" y="996"/>
                    <a:pt x="3264" y="1016"/>
                  </a:cubicBezTo>
                  <a:cubicBezTo>
                    <a:pt x="3286" y="1036"/>
                    <a:pt x="3318" y="1076"/>
                    <a:pt x="3327" y="1106"/>
                  </a:cubicBezTo>
                  <a:cubicBezTo>
                    <a:pt x="3363" y="1103"/>
                    <a:pt x="3359" y="1114"/>
                    <a:pt x="3396" y="1100"/>
                  </a:cubicBezTo>
                  <a:cubicBezTo>
                    <a:pt x="3428" y="1116"/>
                    <a:pt x="3414" y="1088"/>
                    <a:pt x="3435" y="1109"/>
                  </a:cubicBezTo>
                  <a:cubicBezTo>
                    <a:pt x="3495" y="1133"/>
                    <a:pt x="3460" y="1107"/>
                    <a:pt x="3480" y="1130"/>
                  </a:cubicBezTo>
                  <a:cubicBezTo>
                    <a:pt x="3498" y="1150"/>
                    <a:pt x="3487" y="1220"/>
                    <a:pt x="3507" y="1238"/>
                  </a:cubicBezTo>
                  <a:cubicBezTo>
                    <a:pt x="3517" y="1247"/>
                    <a:pt x="3561" y="1247"/>
                    <a:pt x="3573" y="1253"/>
                  </a:cubicBezTo>
                  <a:cubicBezTo>
                    <a:pt x="3593" y="1262"/>
                    <a:pt x="3624" y="1256"/>
                    <a:pt x="3645" y="1259"/>
                  </a:cubicBezTo>
                  <a:cubicBezTo>
                    <a:pt x="3661" y="1264"/>
                    <a:pt x="3664" y="1230"/>
                    <a:pt x="3681" y="1232"/>
                  </a:cubicBezTo>
                  <a:cubicBezTo>
                    <a:pt x="3712" y="1235"/>
                    <a:pt x="3703" y="1220"/>
                    <a:pt x="3717" y="1202"/>
                  </a:cubicBezTo>
                  <a:cubicBezTo>
                    <a:pt x="3727" y="1189"/>
                    <a:pt x="3750" y="1163"/>
                    <a:pt x="3750" y="1124"/>
                  </a:cubicBezTo>
                  <a:cubicBezTo>
                    <a:pt x="3786" y="1106"/>
                    <a:pt x="3789" y="1052"/>
                    <a:pt x="3825" y="1034"/>
                  </a:cubicBezTo>
                  <a:cubicBezTo>
                    <a:pt x="3833" y="1023"/>
                    <a:pt x="3895" y="1073"/>
                    <a:pt x="3904" y="1064"/>
                  </a:cubicBezTo>
                  <a:cubicBezTo>
                    <a:pt x="3923" y="1070"/>
                    <a:pt x="3934" y="1076"/>
                    <a:pt x="3954" y="1094"/>
                  </a:cubicBezTo>
                  <a:cubicBezTo>
                    <a:pt x="3974" y="1112"/>
                    <a:pt x="3996" y="1158"/>
                    <a:pt x="4023" y="1172"/>
                  </a:cubicBezTo>
                  <a:cubicBezTo>
                    <a:pt x="4050" y="1184"/>
                    <a:pt x="4091" y="1179"/>
                    <a:pt x="4119" y="1178"/>
                  </a:cubicBezTo>
                  <a:cubicBezTo>
                    <a:pt x="4147" y="1177"/>
                    <a:pt x="4166" y="1185"/>
                    <a:pt x="4191" y="1166"/>
                  </a:cubicBezTo>
                  <a:cubicBezTo>
                    <a:pt x="4244" y="1163"/>
                    <a:pt x="4245" y="1103"/>
                    <a:pt x="4266" y="1064"/>
                  </a:cubicBezTo>
                  <a:cubicBezTo>
                    <a:pt x="4282" y="1063"/>
                    <a:pt x="4275" y="1025"/>
                    <a:pt x="4329" y="989"/>
                  </a:cubicBezTo>
                  <a:cubicBezTo>
                    <a:pt x="4343" y="975"/>
                    <a:pt x="4357" y="956"/>
                    <a:pt x="4362" y="938"/>
                  </a:cubicBezTo>
                  <a:cubicBezTo>
                    <a:pt x="4380" y="907"/>
                    <a:pt x="4467" y="836"/>
                    <a:pt x="4488" y="809"/>
                  </a:cubicBezTo>
                  <a:cubicBezTo>
                    <a:pt x="4509" y="782"/>
                    <a:pt x="4481" y="798"/>
                    <a:pt x="4488" y="776"/>
                  </a:cubicBezTo>
                  <a:cubicBezTo>
                    <a:pt x="4496" y="762"/>
                    <a:pt x="4498" y="695"/>
                    <a:pt x="4530" y="674"/>
                  </a:cubicBezTo>
                  <a:cubicBezTo>
                    <a:pt x="4560" y="651"/>
                    <a:pt x="4638" y="643"/>
                    <a:pt x="4671" y="638"/>
                  </a:cubicBezTo>
                  <a:cubicBezTo>
                    <a:pt x="4701" y="635"/>
                    <a:pt x="4716" y="636"/>
                    <a:pt x="4731" y="644"/>
                  </a:cubicBezTo>
                  <a:cubicBezTo>
                    <a:pt x="4746" y="652"/>
                    <a:pt x="4748" y="687"/>
                    <a:pt x="4761" y="689"/>
                  </a:cubicBezTo>
                  <a:cubicBezTo>
                    <a:pt x="4774" y="691"/>
                    <a:pt x="4786" y="655"/>
                    <a:pt x="4812" y="659"/>
                  </a:cubicBezTo>
                  <a:cubicBezTo>
                    <a:pt x="4838" y="663"/>
                    <a:pt x="4895" y="702"/>
                    <a:pt x="4917" y="713"/>
                  </a:cubicBezTo>
                </a:path>
              </a:pathLst>
            </a:custGeom>
            <a:noFill/>
            <a:ln w="38100" cmpd="sng">
              <a:solidFill>
                <a:srgbClr val="0000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86115" name="Freeform 35"/>
            <p:cNvSpPr>
              <a:spLocks/>
            </p:cNvSpPr>
            <p:nvPr/>
          </p:nvSpPr>
          <p:spPr bwMode="auto">
            <a:xfrm>
              <a:off x="2301" y="1536"/>
              <a:ext cx="291" cy="919"/>
            </a:xfrm>
            <a:custGeom>
              <a:avLst/>
              <a:gdLst>
                <a:gd name="T0" fmla="*/ 129 w 291"/>
                <a:gd name="T1" fmla="*/ 0 h 919"/>
                <a:gd name="T2" fmla="*/ 159 w 291"/>
                <a:gd name="T3" fmla="*/ 75 h 919"/>
                <a:gd name="T4" fmla="*/ 171 w 291"/>
                <a:gd name="T5" fmla="*/ 123 h 919"/>
                <a:gd name="T6" fmla="*/ 195 w 291"/>
                <a:gd name="T7" fmla="*/ 273 h 919"/>
                <a:gd name="T8" fmla="*/ 192 w 291"/>
                <a:gd name="T9" fmla="*/ 369 h 919"/>
                <a:gd name="T10" fmla="*/ 180 w 291"/>
                <a:gd name="T11" fmla="*/ 396 h 919"/>
                <a:gd name="T12" fmla="*/ 153 w 291"/>
                <a:gd name="T13" fmla="*/ 474 h 919"/>
                <a:gd name="T14" fmla="*/ 171 w 291"/>
                <a:gd name="T15" fmla="*/ 582 h 919"/>
                <a:gd name="T16" fmla="*/ 168 w 291"/>
                <a:gd name="T17" fmla="*/ 708 h 919"/>
                <a:gd name="T18" fmla="*/ 156 w 291"/>
                <a:gd name="T19" fmla="*/ 753 h 919"/>
                <a:gd name="T20" fmla="*/ 150 w 291"/>
                <a:gd name="T21" fmla="*/ 771 h 919"/>
                <a:gd name="T22" fmla="*/ 171 w 291"/>
                <a:gd name="T23" fmla="*/ 807 h 919"/>
                <a:gd name="T24" fmla="*/ 195 w 291"/>
                <a:gd name="T25" fmla="*/ 825 h 919"/>
                <a:gd name="T26" fmla="*/ 222 w 291"/>
                <a:gd name="T27" fmla="*/ 849 h 919"/>
                <a:gd name="T28" fmla="*/ 243 w 291"/>
                <a:gd name="T29" fmla="*/ 876 h 919"/>
                <a:gd name="T30" fmla="*/ 273 w 291"/>
                <a:gd name="T31" fmla="*/ 906 h 919"/>
                <a:gd name="T32" fmla="*/ 282 w 291"/>
                <a:gd name="T33" fmla="*/ 909 h 919"/>
                <a:gd name="T34" fmla="*/ 291 w 291"/>
                <a:gd name="T35" fmla="*/ 915 h 919"/>
                <a:gd name="T36" fmla="*/ 282 w 291"/>
                <a:gd name="T37" fmla="*/ 906 h 919"/>
                <a:gd name="T38" fmla="*/ 237 w 291"/>
                <a:gd name="T39" fmla="*/ 873 h 919"/>
                <a:gd name="T40" fmla="*/ 162 w 291"/>
                <a:gd name="T41" fmla="*/ 786 h 919"/>
                <a:gd name="T42" fmla="*/ 138 w 291"/>
                <a:gd name="T43" fmla="*/ 762 h 919"/>
                <a:gd name="T44" fmla="*/ 108 w 291"/>
                <a:gd name="T45" fmla="*/ 705 h 919"/>
                <a:gd name="T46" fmla="*/ 96 w 291"/>
                <a:gd name="T47" fmla="*/ 690 h 919"/>
                <a:gd name="T48" fmla="*/ 66 w 291"/>
                <a:gd name="T49" fmla="*/ 654 h 919"/>
                <a:gd name="T50" fmla="*/ 24 w 291"/>
                <a:gd name="T51" fmla="*/ 624 h 919"/>
                <a:gd name="T52" fmla="*/ 27 w 291"/>
                <a:gd name="T53" fmla="*/ 552 h 919"/>
                <a:gd name="T54" fmla="*/ 0 w 291"/>
                <a:gd name="T55" fmla="*/ 498 h 9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91" h="919">
                  <a:moveTo>
                    <a:pt x="129" y="0"/>
                  </a:moveTo>
                  <a:cubicBezTo>
                    <a:pt x="134" y="29"/>
                    <a:pt x="150" y="48"/>
                    <a:pt x="159" y="75"/>
                  </a:cubicBezTo>
                  <a:cubicBezTo>
                    <a:pt x="164" y="91"/>
                    <a:pt x="171" y="123"/>
                    <a:pt x="171" y="123"/>
                  </a:cubicBezTo>
                  <a:cubicBezTo>
                    <a:pt x="176" y="173"/>
                    <a:pt x="183" y="224"/>
                    <a:pt x="195" y="273"/>
                  </a:cubicBezTo>
                  <a:cubicBezTo>
                    <a:pt x="194" y="305"/>
                    <a:pt x="195" y="337"/>
                    <a:pt x="192" y="369"/>
                  </a:cubicBezTo>
                  <a:cubicBezTo>
                    <a:pt x="190" y="391"/>
                    <a:pt x="186" y="382"/>
                    <a:pt x="180" y="396"/>
                  </a:cubicBezTo>
                  <a:cubicBezTo>
                    <a:pt x="169" y="421"/>
                    <a:pt x="160" y="447"/>
                    <a:pt x="153" y="474"/>
                  </a:cubicBezTo>
                  <a:cubicBezTo>
                    <a:pt x="155" y="513"/>
                    <a:pt x="149" y="550"/>
                    <a:pt x="171" y="582"/>
                  </a:cubicBezTo>
                  <a:cubicBezTo>
                    <a:pt x="175" y="624"/>
                    <a:pt x="180" y="667"/>
                    <a:pt x="168" y="708"/>
                  </a:cubicBezTo>
                  <a:cubicBezTo>
                    <a:pt x="164" y="723"/>
                    <a:pt x="160" y="738"/>
                    <a:pt x="156" y="753"/>
                  </a:cubicBezTo>
                  <a:cubicBezTo>
                    <a:pt x="154" y="759"/>
                    <a:pt x="150" y="771"/>
                    <a:pt x="150" y="771"/>
                  </a:cubicBezTo>
                  <a:cubicBezTo>
                    <a:pt x="153" y="793"/>
                    <a:pt x="154" y="796"/>
                    <a:pt x="171" y="807"/>
                  </a:cubicBezTo>
                  <a:cubicBezTo>
                    <a:pt x="178" y="817"/>
                    <a:pt x="183" y="821"/>
                    <a:pt x="195" y="825"/>
                  </a:cubicBezTo>
                  <a:cubicBezTo>
                    <a:pt x="204" y="834"/>
                    <a:pt x="215" y="839"/>
                    <a:pt x="222" y="849"/>
                  </a:cubicBezTo>
                  <a:cubicBezTo>
                    <a:pt x="247" y="881"/>
                    <a:pt x="223" y="856"/>
                    <a:pt x="243" y="876"/>
                  </a:cubicBezTo>
                  <a:cubicBezTo>
                    <a:pt x="247" y="888"/>
                    <a:pt x="261" y="900"/>
                    <a:pt x="273" y="906"/>
                  </a:cubicBezTo>
                  <a:cubicBezTo>
                    <a:pt x="276" y="907"/>
                    <a:pt x="279" y="908"/>
                    <a:pt x="282" y="909"/>
                  </a:cubicBezTo>
                  <a:cubicBezTo>
                    <a:pt x="285" y="911"/>
                    <a:pt x="291" y="919"/>
                    <a:pt x="291" y="915"/>
                  </a:cubicBezTo>
                  <a:cubicBezTo>
                    <a:pt x="291" y="911"/>
                    <a:pt x="285" y="909"/>
                    <a:pt x="282" y="906"/>
                  </a:cubicBezTo>
                  <a:cubicBezTo>
                    <a:pt x="267" y="894"/>
                    <a:pt x="251" y="887"/>
                    <a:pt x="237" y="873"/>
                  </a:cubicBezTo>
                  <a:cubicBezTo>
                    <a:pt x="224" y="834"/>
                    <a:pt x="193" y="812"/>
                    <a:pt x="162" y="786"/>
                  </a:cubicBezTo>
                  <a:cubicBezTo>
                    <a:pt x="152" y="778"/>
                    <a:pt x="148" y="769"/>
                    <a:pt x="138" y="762"/>
                  </a:cubicBezTo>
                  <a:cubicBezTo>
                    <a:pt x="126" y="743"/>
                    <a:pt x="124" y="721"/>
                    <a:pt x="108" y="705"/>
                  </a:cubicBezTo>
                  <a:cubicBezTo>
                    <a:pt x="101" y="685"/>
                    <a:pt x="111" y="707"/>
                    <a:pt x="96" y="690"/>
                  </a:cubicBezTo>
                  <a:cubicBezTo>
                    <a:pt x="81" y="672"/>
                    <a:pt x="88" y="668"/>
                    <a:pt x="66" y="654"/>
                  </a:cubicBezTo>
                  <a:cubicBezTo>
                    <a:pt x="51" y="644"/>
                    <a:pt x="37" y="637"/>
                    <a:pt x="24" y="624"/>
                  </a:cubicBezTo>
                  <a:cubicBezTo>
                    <a:pt x="16" y="601"/>
                    <a:pt x="24" y="576"/>
                    <a:pt x="27" y="552"/>
                  </a:cubicBezTo>
                  <a:cubicBezTo>
                    <a:pt x="23" y="527"/>
                    <a:pt x="17" y="515"/>
                    <a:pt x="0" y="498"/>
                  </a:cubicBezTo>
                </a:path>
              </a:pathLst>
            </a:custGeom>
            <a:noFill/>
            <a:ln w="28575" cmpd="sng">
              <a:solidFill>
                <a:srgbClr val="0000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86116" name="Freeform 36"/>
            <p:cNvSpPr>
              <a:spLocks/>
            </p:cNvSpPr>
            <p:nvPr/>
          </p:nvSpPr>
          <p:spPr bwMode="auto">
            <a:xfrm>
              <a:off x="2784" y="2256"/>
              <a:ext cx="491" cy="735"/>
            </a:xfrm>
            <a:custGeom>
              <a:avLst/>
              <a:gdLst>
                <a:gd name="T0" fmla="*/ 279 w 491"/>
                <a:gd name="T1" fmla="*/ 0 h 735"/>
                <a:gd name="T2" fmla="*/ 327 w 491"/>
                <a:gd name="T3" fmla="*/ 57 h 735"/>
                <a:gd name="T4" fmla="*/ 387 w 491"/>
                <a:gd name="T5" fmla="*/ 81 h 735"/>
                <a:gd name="T6" fmla="*/ 429 w 491"/>
                <a:gd name="T7" fmla="*/ 108 h 735"/>
                <a:gd name="T8" fmla="*/ 480 w 491"/>
                <a:gd name="T9" fmla="*/ 201 h 735"/>
                <a:gd name="T10" fmla="*/ 483 w 491"/>
                <a:gd name="T11" fmla="*/ 261 h 735"/>
                <a:gd name="T12" fmla="*/ 465 w 491"/>
                <a:gd name="T13" fmla="*/ 288 h 735"/>
                <a:gd name="T14" fmla="*/ 453 w 491"/>
                <a:gd name="T15" fmla="*/ 345 h 735"/>
                <a:gd name="T16" fmla="*/ 384 w 491"/>
                <a:gd name="T17" fmla="*/ 399 h 735"/>
                <a:gd name="T18" fmla="*/ 321 w 491"/>
                <a:gd name="T19" fmla="*/ 435 h 735"/>
                <a:gd name="T20" fmla="*/ 294 w 491"/>
                <a:gd name="T21" fmla="*/ 447 h 735"/>
                <a:gd name="T22" fmla="*/ 285 w 491"/>
                <a:gd name="T23" fmla="*/ 450 h 735"/>
                <a:gd name="T24" fmla="*/ 252 w 491"/>
                <a:gd name="T25" fmla="*/ 489 h 735"/>
                <a:gd name="T26" fmla="*/ 228 w 491"/>
                <a:gd name="T27" fmla="*/ 537 h 735"/>
                <a:gd name="T28" fmla="*/ 177 w 491"/>
                <a:gd name="T29" fmla="*/ 585 h 735"/>
                <a:gd name="T30" fmla="*/ 147 w 491"/>
                <a:gd name="T31" fmla="*/ 606 h 735"/>
                <a:gd name="T32" fmla="*/ 102 w 491"/>
                <a:gd name="T33" fmla="*/ 654 h 735"/>
                <a:gd name="T34" fmla="*/ 54 w 491"/>
                <a:gd name="T35" fmla="*/ 726 h 735"/>
                <a:gd name="T36" fmla="*/ 0 w 491"/>
                <a:gd name="T37" fmla="*/ 732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91" h="735">
                  <a:moveTo>
                    <a:pt x="279" y="0"/>
                  </a:moveTo>
                  <a:cubicBezTo>
                    <a:pt x="283" y="38"/>
                    <a:pt x="293" y="46"/>
                    <a:pt x="327" y="57"/>
                  </a:cubicBezTo>
                  <a:cubicBezTo>
                    <a:pt x="345" y="75"/>
                    <a:pt x="366" y="72"/>
                    <a:pt x="387" y="81"/>
                  </a:cubicBezTo>
                  <a:cubicBezTo>
                    <a:pt x="402" y="88"/>
                    <a:pt x="416" y="98"/>
                    <a:pt x="429" y="108"/>
                  </a:cubicBezTo>
                  <a:cubicBezTo>
                    <a:pt x="440" y="142"/>
                    <a:pt x="461" y="172"/>
                    <a:pt x="480" y="201"/>
                  </a:cubicBezTo>
                  <a:cubicBezTo>
                    <a:pt x="486" y="226"/>
                    <a:pt x="491" y="233"/>
                    <a:pt x="483" y="261"/>
                  </a:cubicBezTo>
                  <a:cubicBezTo>
                    <a:pt x="480" y="271"/>
                    <a:pt x="465" y="288"/>
                    <a:pt x="465" y="288"/>
                  </a:cubicBezTo>
                  <a:cubicBezTo>
                    <a:pt x="461" y="304"/>
                    <a:pt x="465" y="333"/>
                    <a:pt x="453" y="345"/>
                  </a:cubicBezTo>
                  <a:cubicBezTo>
                    <a:pt x="435" y="363"/>
                    <a:pt x="406" y="388"/>
                    <a:pt x="384" y="399"/>
                  </a:cubicBezTo>
                  <a:cubicBezTo>
                    <a:pt x="369" y="421"/>
                    <a:pt x="341" y="421"/>
                    <a:pt x="321" y="435"/>
                  </a:cubicBezTo>
                  <a:cubicBezTo>
                    <a:pt x="307" y="445"/>
                    <a:pt x="315" y="440"/>
                    <a:pt x="294" y="447"/>
                  </a:cubicBezTo>
                  <a:cubicBezTo>
                    <a:pt x="291" y="448"/>
                    <a:pt x="285" y="450"/>
                    <a:pt x="285" y="450"/>
                  </a:cubicBezTo>
                  <a:cubicBezTo>
                    <a:pt x="272" y="463"/>
                    <a:pt x="259" y="472"/>
                    <a:pt x="252" y="489"/>
                  </a:cubicBezTo>
                  <a:cubicBezTo>
                    <a:pt x="246" y="503"/>
                    <a:pt x="241" y="528"/>
                    <a:pt x="228" y="537"/>
                  </a:cubicBezTo>
                  <a:cubicBezTo>
                    <a:pt x="209" y="550"/>
                    <a:pt x="193" y="569"/>
                    <a:pt x="177" y="585"/>
                  </a:cubicBezTo>
                  <a:cubicBezTo>
                    <a:pt x="168" y="594"/>
                    <a:pt x="156" y="597"/>
                    <a:pt x="147" y="606"/>
                  </a:cubicBezTo>
                  <a:cubicBezTo>
                    <a:pt x="142" y="622"/>
                    <a:pt x="117" y="644"/>
                    <a:pt x="102" y="654"/>
                  </a:cubicBezTo>
                  <a:cubicBezTo>
                    <a:pt x="97" y="661"/>
                    <a:pt x="60" y="721"/>
                    <a:pt x="54" y="726"/>
                  </a:cubicBezTo>
                  <a:cubicBezTo>
                    <a:pt x="42" y="735"/>
                    <a:pt x="9" y="732"/>
                    <a:pt x="0" y="732"/>
                  </a:cubicBezTo>
                </a:path>
              </a:pathLst>
            </a:custGeom>
            <a:noFill/>
            <a:ln w="28575" cmpd="sng">
              <a:solidFill>
                <a:srgbClr val="0000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86117" name="Freeform 37"/>
            <p:cNvSpPr>
              <a:spLocks/>
            </p:cNvSpPr>
            <p:nvPr/>
          </p:nvSpPr>
          <p:spPr bwMode="auto">
            <a:xfrm>
              <a:off x="3321" y="1587"/>
              <a:ext cx="930" cy="500"/>
            </a:xfrm>
            <a:custGeom>
              <a:avLst/>
              <a:gdLst>
                <a:gd name="T0" fmla="*/ 930 w 930"/>
                <a:gd name="T1" fmla="*/ 455 h 500"/>
                <a:gd name="T2" fmla="*/ 900 w 930"/>
                <a:gd name="T3" fmla="*/ 446 h 500"/>
                <a:gd name="T4" fmla="*/ 852 w 930"/>
                <a:gd name="T5" fmla="*/ 449 h 500"/>
                <a:gd name="T6" fmla="*/ 816 w 930"/>
                <a:gd name="T7" fmla="*/ 479 h 500"/>
                <a:gd name="T8" fmla="*/ 789 w 930"/>
                <a:gd name="T9" fmla="*/ 500 h 500"/>
                <a:gd name="T10" fmla="*/ 714 w 930"/>
                <a:gd name="T11" fmla="*/ 485 h 500"/>
                <a:gd name="T12" fmla="*/ 678 w 930"/>
                <a:gd name="T13" fmla="*/ 443 h 500"/>
                <a:gd name="T14" fmla="*/ 645 w 930"/>
                <a:gd name="T15" fmla="*/ 362 h 500"/>
                <a:gd name="T16" fmla="*/ 630 w 930"/>
                <a:gd name="T17" fmla="*/ 290 h 500"/>
                <a:gd name="T18" fmla="*/ 606 w 930"/>
                <a:gd name="T19" fmla="*/ 251 h 500"/>
                <a:gd name="T20" fmla="*/ 567 w 930"/>
                <a:gd name="T21" fmla="*/ 182 h 500"/>
                <a:gd name="T22" fmla="*/ 549 w 930"/>
                <a:gd name="T23" fmla="*/ 164 h 500"/>
                <a:gd name="T24" fmla="*/ 531 w 930"/>
                <a:gd name="T25" fmla="*/ 158 h 500"/>
                <a:gd name="T26" fmla="*/ 429 w 930"/>
                <a:gd name="T27" fmla="*/ 83 h 500"/>
                <a:gd name="T28" fmla="*/ 390 w 930"/>
                <a:gd name="T29" fmla="*/ 74 h 500"/>
                <a:gd name="T30" fmla="*/ 354 w 930"/>
                <a:gd name="T31" fmla="*/ 53 h 500"/>
                <a:gd name="T32" fmla="*/ 315 w 930"/>
                <a:gd name="T33" fmla="*/ 44 h 500"/>
                <a:gd name="T34" fmla="*/ 252 w 930"/>
                <a:gd name="T35" fmla="*/ 29 h 500"/>
                <a:gd name="T36" fmla="*/ 222 w 930"/>
                <a:gd name="T37" fmla="*/ 8 h 500"/>
                <a:gd name="T38" fmla="*/ 186 w 930"/>
                <a:gd name="T39" fmla="*/ 5 h 500"/>
                <a:gd name="T40" fmla="*/ 135 w 930"/>
                <a:gd name="T41" fmla="*/ 5 h 500"/>
                <a:gd name="T42" fmla="*/ 84 w 930"/>
                <a:gd name="T43" fmla="*/ 56 h 500"/>
                <a:gd name="T44" fmla="*/ 0 w 930"/>
                <a:gd name="T45" fmla="*/ 53 h 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30" h="500">
                  <a:moveTo>
                    <a:pt x="930" y="455"/>
                  </a:moveTo>
                  <a:cubicBezTo>
                    <a:pt x="920" y="452"/>
                    <a:pt x="900" y="446"/>
                    <a:pt x="900" y="446"/>
                  </a:cubicBezTo>
                  <a:cubicBezTo>
                    <a:pt x="884" y="447"/>
                    <a:pt x="868" y="446"/>
                    <a:pt x="852" y="449"/>
                  </a:cubicBezTo>
                  <a:cubicBezTo>
                    <a:pt x="839" y="451"/>
                    <a:pt x="827" y="473"/>
                    <a:pt x="816" y="479"/>
                  </a:cubicBezTo>
                  <a:cubicBezTo>
                    <a:pt x="810" y="482"/>
                    <a:pt x="797" y="498"/>
                    <a:pt x="789" y="500"/>
                  </a:cubicBezTo>
                  <a:cubicBezTo>
                    <a:pt x="765" y="499"/>
                    <a:pt x="738" y="489"/>
                    <a:pt x="714" y="485"/>
                  </a:cubicBezTo>
                  <a:cubicBezTo>
                    <a:pt x="694" y="482"/>
                    <a:pt x="686" y="457"/>
                    <a:pt x="678" y="443"/>
                  </a:cubicBezTo>
                  <a:cubicBezTo>
                    <a:pt x="661" y="413"/>
                    <a:pt x="656" y="394"/>
                    <a:pt x="645" y="362"/>
                  </a:cubicBezTo>
                  <a:cubicBezTo>
                    <a:pt x="643" y="333"/>
                    <a:pt x="654" y="306"/>
                    <a:pt x="630" y="290"/>
                  </a:cubicBezTo>
                  <a:cubicBezTo>
                    <a:pt x="622" y="278"/>
                    <a:pt x="613" y="264"/>
                    <a:pt x="606" y="251"/>
                  </a:cubicBezTo>
                  <a:cubicBezTo>
                    <a:pt x="594" y="227"/>
                    <a:pt x="590" y="197"/>
                    <a:pt x="567" y="182"/>
                  </a:cubicBezTo>
                  <a:cubicBezTo>
                    <a:pt x="561" y="173"/>
                    <a:pt x="560" y="170"/>
                    <a:pt x="549" y="164"/>
                  </a:cubicBezTo>
                  <a:cubicBezTo>
                    <a:pt x="543" y="161"/>
                    <a:pt x="531" y="158"/>
                    <a:pt x="531" y="158"/>
                  </a:cubicBezTo>
                  <a:cubicBezTo>
                    <a:pt x="514" y="141"/>
                    <a:pt x="454" y="87"/>
                    <a:pt x="429" y="83"/>
                  </a:cubicBezTo>
                  <a:cubicBezTo>
                    <a:pt x="416" y="81"/>
                    <a:pt x="403" y="76"/>
                    <a:pt x="390" y="74"/>
                  </a:cubicBezTo>
                  <a:cubicBezTo>
                    <a:pt x="374" y="71"/>
                    <a:pt x="354" y="53"/>
                    <a:pt x="354" y="53"/>
                  </a:cubicBezTo>
                  <a:cubicBezTo>
                    <a:pt x="343" y="47"/>
                    <a:pt x="327" y="47"/>
                    <a:pt x="315" y="44"/>
                  </a:cubicBezTo>
                  <a:cubicBezTo>
                    <a:pt x="297" y="32"/>
                    <a:pt x="273" y="32"/>
                    <a:pt x="252" y="29"/>
                  </a:cubicBezTo>
                  <a:cubicBezTo>
                    <a:pt x="238" y="23"/>
                    <a:pt x="233" y="12"/>
                    <a:pt x="222" y="8"/>
                  </a:cubicBezTo>
                  <a:cubicBezTo>
                    <a:pt x="211" y="4"/>
                    <a:pt x="200" y="5"/>
                    <a:pt x="186" y="5"/>
                  </a:cubicBezTo>
                  <a:cubicBezTo>
                    <a:pt x="170" y="2"/>
                    <a:pt x="135" y="5"/>
                    <a:pt x="135" y="5"/>
                  </a:cubicBezTo>
                  <a:cubicBezTo>
                    <a:pt x="119" y="0"/>
                    <a:pt x="99" y="52"/>
                    <a:pt x="84" y="56"/>
                  </a:cubicBezTo>
                  <a:cubicBezTo>
                    <a:pt x="58" y="74"/>
                    <a:pt x="16" y="52"/>
                    <a:pt x="0" y="53"/>
                  </a:cubicBezTo>
                </a:path>
              </a:pathLst>
            </a:custGeom>
            <a:noFill/>
            <a:ln w="28575" cmpd="sng">
              <a:solidFill>
                <a:srgbClr val="0000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86118" name="Freeform 38"/>
            <p:cNvSpPr>
              <a:spLocks/>
            </p:cNvSpPr>
            <p:nvPr/>
          </p:nvSpPr>
          <p:spPr bwMode="auto">
            <a:xfrm>
              <a:off x="3884" y="2276"/>
              <a:ext cx="203" cy="171"/>
            </a:xfrm>
            <a:custGeom>
              <a:avLst/>
              <a:gdLst>
                <a:gd name="T0" fmla="*/ 175 w 203"/>
                <a:gd name="T1" fmla="*/ 0 h 171"/>
                <a:gd name="T2" fmla="*/ 136 w 203"/>
                <a:gd name="T3" fmla="*/ 36 h 171"/>
                <a:gd name="T4" fmla="*/ 133 w 203"/>
                <a:gd name="T5" fmla="*/ 90 h 171"/>
                <a:gd name="T6" fmla="*/ 115 w 203"/>
                <a:gd name="T7" fmla="*/ 96 h 171"/>
                <a:gd name="T8" fmla="*/ 10 w 203"/>
                <a:gd name="T9" fmla="*/ 126 h 171"/>
                <a:gd name="T10" fmla="*/ 40 w 203"/>
                <a:gd name="T11" fmla="*/ 168 h 171"/>
                <a:gd name="T12" fmla="*/ 151 w 203"/>
                <a:gd name="T13" fmla="*/ 141 h 171"/>
                <a:gd name="T14" fmla="*/ 187 w 203"/>
                <a:gd name="T15" fmla="*/ 117 h 171"/>
                <a:gd name="T16" fmla="*/ 199 w 203"/>
                <a:gd name="T17" fmla="*/ 87 h 171"/>
                <a:gd name="T18" fmla="*/ 202 w 203"/>
                <a:gd name="T19" fmla="*/ 78 h 171"/>
                <a:gd name="T20" fmla="*/ 199 w 203"/>
                <a:gd name="T21" fmla="*/ 24 h 171"/>
                <a:gd name="T22" fmla="*/ 175 w 203"/>
                <a:gd name="T23" fmla="*/ 0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3" h="171">
                  <a:moveTo>
                    <a:pt x="175" y="0"/>
                  </a:moveTo>
                  <a:cubicBezTo>
                    <a:pt x="160" y="23"/>
                    <a:pt x="154" y="18"/>
                    <a:pt x="136" y="36"/>
                  </a:cubicBezTo>
                  <a:cubicBezTo>
                    <a:pt x="135" y="54"/>
                    <a:pt x="139" y="73"/>
                    <a:pt x="133" y="90"/>
                  </a:cubicBezTo>
                  <a:cubicBezTo>
                    <a:pt x="131" y="96"/>
                    <a:pt x="120" y="92"/>
                    <a:pt x="115" y="96"/>
                  </a:cubicBezTo>
                  <a:cubicBezTo>
                    <a:pt x="71" y="125"/>
                    <a:pt x="73" y="123"/>
                    <a:pt x="10" y="126"/>
                  </a:cubicBezTo>
                  <a:cubicBezTo>
                    <a:pt x="0" y="155"/>
                    <a:pt x="17" y="160"/>
                    <a:pt x="40" y="168"/>
                  </a:cubicBezTo>
                  <a:cubicBezTo>
                    <a:pt x="109" y="165"/>
                    <a:pt x="105" y="171"/>
                    <a:pt x="151" y="141"/>
                  </a:cubicBezTo>
                  <a:cubicBezTo>
                    <a:pt x="165" y="120"/>
                    <a:pt x="160" y="124"/>
                    <a:pt x="187" y="117"/>
                  </a:cubicBezTo>
                  <a:cubicBezTo>
                    <a:pt x="196" y="99"/>
                    <a:pt x="192" y="109"/>
                    <a:pt x="199" y="87"/>
                  </a:cubicBezTo>
                  <a:cubicBezTo>
                    <a:pt x="200" y="84"/>
                    <a:pt x="202" y="78"/>
                    <a:pt x="202" y="78"/>
                  </a:cubicBezTo>
                  <a:cubicBezTo>
                    <a:pt x="201" y="60"/>
                    <a:pt x="203" y="42"/>
                    <a:pt x="199" y="24"/>
                  </a:cubicBezTo>
                  <a:cubicBezTo>
                    <a:pt x="197" y="16"/>
                    <a:pt x="167" y="8"/>
                    <a:pt x="175" y="0"/>
                  </a:cubicBezTo>
                  <a:close/>
                </a:path>
              </a:pathLst>
            </a:custGeom>
            <a:solidFill>
              <a:srgbClr val="0000FF"/>
            </a:solidFill>
            <a:ln w="28575" cmpd="sng">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86119" name="Freeform 39"/>
            <p:cNvSpPr>
              <a:spLocks/>
            </p:cNvSpPr>
            <p:nvPr/>
          </p:nvSpPr>
          <p:spPr bwMode="auto">
            <a:xfrm>
              <a:off x="3744" y="2446"/>
              <a:ext cx="339" cy="751"/>
            </a:xfrm>
            <a:custGeom>
              <a:avLst/>
              <a:gdLst>
                <a:gd name="T0" fmla="*/ 0 w 339"/>
                <a:gd name="T1" fmla="*/ 103 h 751"/>
                <a:gd name="T2" fmla="*/ 36 w 339"/>
                <a:gd name="T3" fmla="*/ 76 h 751"/>
                <a:gd name="T4" fmla="*/ 87 w 339"/>
                <a:gd name="T5" fmla="*/ 58 h 751"/>
                <a:gd name="T6" fmla="*/ 150 w 339"/>
                <a:gd name="T7" fmla="*/ 43 h 751"/>
                <a:gd name="T8" fmla="*/ 210 w 339"/>
                <a:gd name="T9" fmla="*/ 31 h 751"/>
                <a:gd name="T10" fmla="*/ 243 w 339"/>
                <a:gd name="T11" fmla="*/ 19 h 751"/>
                <a:gd name="T12" fmla="*/ 252 w 339"/>
                <a:gd name="T13" fmla="*/ 7 h 751"/>
                <a:gd name="T14" fmla="*/ 309 w 339"/>
                <a:gd name="T15" fmla="*/ 79 h 751"/>
                <a:gd name="T16" fmla="*/ 291 w 339"/>
                <a:gd name="T17" fmla="*/ 148 h 751"/>
                <a:gd name="T18" fmla="*/ 339 w 339"/>
                <a:gd name="T19" fmla="*/ 202 h 751"/>
                <a:gd name="T20" fmla="*/ 297 w 339"/>
                <a:gd name="T21" fmla="*/ 301 h 751"/>
                <a:gd name="T22" fmla="*/ 282 w 339"/>
                <a:gd name="T23" fmla="*/ 334 h 751"/>
                <a:gd name="T24" fmla="*/ 288 w 339"/>
                <a:gd name="T25" fmla="*/ 364 h 751"/>
                <a:gd name="T26" fmla="*/ 225 w 339"/>
                <a:gd name="T27" fmla="*/ 433 h 751"/>
                <a:gd name="T28" fmla="*/ 141 w 339"/>
                <a:gd name="T29" fmla="*/ 421 h 751"/>
                <a:gd name="T30" fmla="*/ 102 w 339"/>
                <a:gd name="T31" fmla="*/ 451 h 751"/>
                <a:gd name="T32" fmla="*/ 108 w 339"/>
                <a:gd name="T33" fmla="*/ 460 h 751"/>
                <a:gd name="T34" fmla="*/ 84 w 339"/>
                <a:gd name="T35" fmla="*/ 502 h 751"/>
                <a:gd name="T36" fmla="*/ 102 w 339"/>
                <a:gd name="T37" fmla="*/ 586 h 751"/>
                <a:gd name="T38" fmla="*/ 126 w 339"/>
                <a:gd name="T39" fmla="*/ 643 h 751"/>
                <a:gd name="T40" fmla="*/ 102 w 339"/>
                <a:gd name="T41" fmla="*/ 751 h 7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9" h="751">
                  <a:moveTo>
                    <a:pt x="0" y="103"/>
                  </a:moveTo>
                  <a:cubicBezTo>
                    <a:pt x="15" y="96"/>
                    <a:pt x="22" y="85"/>
                    <a:pt x="36" y="76"/>
                  </a:cubicBezTo>
                  <a:cubicBezTo>
                    <a:pt x="45" y="70"/>
                    <a:pt x="75" y="61"/>
                    <a:pt x="87" y="58"/>
                  </a:cubicBezTo>
                  <a:cubicBezTo>
                    <a:pt x="105" y="46"/>
                    <a:pt x="129" y="45"/>
                    <a:pt x="150" y="43"/>
                  </a:cubicBezTo>
                  <a:cubicBezTo>
                    <a:pt x="169" y="37"/>
                    <a:pt x="190" y="36"/>
                    <a:pt x="210" y="31"/>
                  </a:cubicBezTo>
                  <a:cubicBezTo>
                    <a:pt x="222" y="28"/>
                    <a:pt x="231" y="22"/>
                    <a:pt x="243" y="19"/>
                  </a:cubicBezTo>
                  <a:cubicBezTo>
                    <a:pt x="248" y="3"/>
                    <a:pt x="237" y="0"/>
                    <a:pt x="252" y="7"/>
                  </a:cubicBezTo>
                  <a:cubicBezTo>
                    <a:pt x="265" y="32"/>
                    <a:pt x="302" y="51"/>
                    <a:pt x="309" y="79"/>
                  </a:cubicBezTo>
                  <a:cubicBezTo>
                    <a:pt x="319" y="100"/>
                    <a:pt x="287" y="126"/>
                    <a:pt x="291" y="148"/>
                  </a:cubicBezTo>
                  <a:cubicBezTo>
                    <a:pt x="296" y="168"/>
                    <a:pt x="338" y="177"/>
                    <a:pt x="339" y="202"/>
                  </a:cubicBezTo>
                  <a:cubicBezTo>
                    <a:pt x="334" y="236"/>
                    <a:pt x="322" y="276"/>
                    <a:pt x="297" y="301"/>
                  </a:cubicBezTo>
                  <a:cubicBezTo>
                    <a:pt x="289" y="322"/>
                    <a:pt x="283" y="324"/>
                    <a:pt x="282" y="334"/>
                  </a:cubicBezTo>
                  <a:cubicBezTo>
                    <a:pt x="281" y="344"/>
                    <a:pt x="298" y="348"/>
                    <a:pt x="288" y="364"/>
                  </a:cubicBezTo>
                  <a:cubicBezTo>
                    <a:pt x="279" y="377"/>
                    <a:pt x="249" y="424"/>
                    <a:pt x="225" y="433"/>
                  </a:cubicBezTo>
                  <a:cubicBezTo>
                    <a:pt x="201" y="442"/>
                    <a:pt x="161" y="418"/>
                    <a:pt x="141" y="421"/>
                  </a:cubicBezTo>
                  <a:cubicBezTo>
                    <a:pt x="128" y="424"/>
                    <a:pt x="108" y="438"/>
                    <a:pt x="102" y="451"/>
                  </a:cubicBezTo>
                  <a:cubicBezTo>
                    <a:pt x="99" y="457"/>
                    <a:pt x="108" y="460"/>
                    <a:pt x="108" y="460"/>
                  </a:cubicBezTo>
                  <a:cubicBezTo>
                    <a:pt x="108" y="466"/>
                    <a:pt x="85" y="454"/>
                    <a:pt x="84" y="502"/>
                  </a:cubicBezTo>
                  <a:cubicBezTo>
                    <a:pt x="83" y="523"/>
                    <a:pt x="95" y="563"/>
                    <a:pt x="102" y="586"/>
                  </a:cubicBezTo>
                  <a:cubicBezTo>
                    <a:pt x="109" y="609"/>
                    <a:pt x="126" y="616"/>
                    <a:pt x="126" y="643"/>
                  </a:cubicBezTo>
                  <a:cubicBezTo>
                    <a:pt x="126" y="670"/>
                    <a:pt x="107" y="729"/>
                    <a:pt x="102" y="751"/>
                  </a:cubicBezTo>
                </a:path>
              </a:pathLst>
            </a:custGeom>
            <a:noFill/>
            <a:ln w="28575" cmpd="sng">
              <a:solidFill>
                <a:srgbClr val="0000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86120" name="Freeform 40"/>
            <p:cNvSpPr>
              <a:spLocks/>
            </p:cNvSpPr>
            <p:nvPr/>
          </p:nvSpPr>
          <p:spPr bwMode="auto">
            <a:xfrm>
              <a:off x="4533" y="2186"/>
              <a:ext cx="178" cy="250"/>
            </a:xfrm>
            <a:custGeom>
              <a:avLst/>
              <a:gdLst>
                <a:gd name="T0" fmla="*/ 57 w 178"/>
                <a:gd name="T1" fmla="*/ 0 h 250"/>
                <a:gd name="T2" fmla="*/ 33 w 178"/>
                <a:gd name="T3" fmla="*/ 21 h 250"/>
                <a:gd name="T4" fmla="*/ 9 w 178"/>
                <a:gd name="T5" fmla="*/ 102 h 250"/>
                <a:gd name="T6" fmla="*/ 0 w 178"/>
                <a:gd name="T7" fmla="*/ 135 h 250"/>
                <a:gd name="T8" fmla="*/ 27 w 178"/>
                <a:gd name="T9" fmla="*/ 162 h 250"/>
                <a:gd name="T10" fmla="*/ 72 w 178"/>
                <a:gd name="T11" fmla="*/ 216 h 250"/>
                <a:gd name="T12" fmla="*/ 78 w 178"/>
                <a:gd name="T13" fmla="*/ 246 h 250"/>
                <a:gd name="T14" fmla="*/ 90 w 178"/>
                <a:gd name="T15" fmla="*/ 240 h 250"/>
                <a:gd name="T16" fmla="*/ 96 w 178"/>
                <a:gd name="T17" fmla="*/ 216 h 250"/>
                <a:gd name="T18" fmla="*/ 135 w 178"/>
                <a:gd name="T19" fmla="*/ 198 h 250"/>
                <a:gd name="T20" fmla="*/ 141 w 178"/>
                <a:gd name="T21" fmla="*/ 168 h 250"/>
                <a:gd name="T22" fmla="*/ 159 w 178"/>
                <a:gd name="T23" fmla="*/ 156 h 250"/>
                <a:gd name="T24" fmla="*/ 177 w 178"/>
                <a:gd name="T25" fmla="*/ 129 h 250"/>
                <a:gd name="T26" fmla="*/ 153 w 178"/>
                <a:gd name="T27" fmla="*/ 111 h 250"/>
                <a:gd name="T28" fmla="*/ 75 w 178"/>
                <a:gd name="T29" fmla="*/ 135 h 250"/>
                <a:gd name="T30" fmla="*/ 63 w 178"/>
                <a:gd name="T31" fmla="*/ 42 h 250"/>
                <a:gd name="T32" fmla="*/ 51 w 178"/>
                <a:gd name="T33" fmla="*/ 15 h 250"/>
                <a:gd name="T34" fmla="*/ 42 w 178"/>
                <a:gd name="T35" fmla="*/ 9 h 250"/>
                <a:gd name="T36" fmla="*/ 57 w 178"/>
                <a:gd name="T37" fmla="*/ 0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78" h="250">
                  <a:moveTo>
                    <a:pt x="57" y="0"/>
                  </a:moveTo>
                  <a:cubicBezTo>
                    <a:pt x="45" y="4"/>
                    <a:pt x="42" y="12"/>
                    <a:pt x="33" y="21"/>
                  </a:cubicBezTo>
                  <a:cubicBezTo>
                    <a:pt x="24" y="48"/>
                    <a:pt x="16" y="75"/>
                    <a:pt x="9" y="102"/>
                  </a:cubicBezTo>
                  <a:cubicBezTo>
                    <a:pt x="0" y="138"/>
                    <a:pt x="13" y="116"/>
                    <a:pt x="0" y="135"/>
                  </a:cubicBezTo>
                  <a:cubicBezTo>
                    <a:pt x="4" y="154"/>
                    <a:pt x="9" y="157"/>
                    <a:pt x="27" y="162"/>
                  </a:cubicBezTo>
                  <a:cubicBezTo>
                    <a:pt x="42" y="173"/>
                    <a:pt x="61" y="200"/>
                    <a:pt x="72" y="216"/>
                  </a:cubicBezTo>
                  <a:cubicBezTo>
                    <a:pt x="74" y="226"/>
                    <a:pt x="72" y="238"/>
                    <a:pt x="78" y="246"/>
                  </a:cubicBezTo>
                  <a:cubicBezTo>
                    <a:pt x="81" y="250"/>
                    <a:pt x="88" y="244"/>
                    <a:pt x="90" y="240"/>
                  </a:cubicBezTo>
                  <a:cubicBezTo>
                    <a:pt x="94" y="233"/>
                    <a:pt x="94" y="224"/>
                    <a:pt x="96" y="216"/>
                  </a:cubicBezTo>
                  <a:cubicBezTo>
                    <a:pt x="96" y="215"/>
                    <a:pt x="128" y="203"/>
                    <a:pt x="135" y="198"/>
                  </a:cubicBezTo>
                  <a:cubicBezTo>
                    <a:pt x="138" y="188"/>
                    <a:pt x="136" y="177"/>
                    <a:pt x="141" y="168"/>
                  </a:cubicBezTo>
                  <a:cubicBezTo>
                    <a:pt x="145" y="162"/>
                    <a:pt x="159" y="156"/>
                    <a:pt x="159" y="156"/>
                  </a:cubicBezTo>
                  <a:cubicBezTo>
                    <a:pt x="162" y="149"/>
                    <a:pt x="178" y="136"/>
                    <a:pt x="177" y="129"/>
                  </a:cubicBezTo>
                  <a:cubicBezTo>
                    <a:pt x="176" y="122"/>
                    <a:pt x="170" y="110"/>
                    <a:pt x="153" y="111"/>
                  </a:cubicBezTo>
                  <a:cubicBezTo>
                    <a:pt x="105" y="78"/>
                    <a:pt x="103" y="126"/>
                    <a:pt x="75" y="135"/>
                  </a:cubicBezTo>
                  <a:cubicBezTo>
                    <a:pt x="56" y="97"/>
                    <a:pt x="75" y="138"/>
                    <a:pt x="63" y="42"/>
                  </a:cubicBezTo>
                  <a:cubicBezTo>
                    <a:pt x="62" y="35"/>
                    <a:pt x="57" y="21"/>
                    <a:pt x="51" y="15"/>
                  </a:cubicBezTo>
                  <a:cubicBezTo>
                    <a:pt x="48" y="12"/>
                    <a:pt x="41" y="12"/>
                    <a:pt x="42" y="9"/>
                  </a:cubicBezTo>
                  <a:cubicBezTo>
                    <a:pt x="44" y="4"/>
                    <a:pt x="52" y="3"/>
                    <a:pt x="57" y="0"/>
                  </a:cubicBezTo>
                  <a:close/>
                </a:path>
              </a:pathLst>
            </a:custGeom>
            <a:solidFill>
              <a:srgbClr val="0000FF"/>
            </a:solidFill>
            <a:ln w="28575" cmpd="sng">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86121" name="Freeform 41"/>
            <p:cNvSpPr>
              <a:spLocks/>
            </p:cNvSpPr>
            <p:nvPr/>
          </p:nvSpPr>
          <p:spPr bwMode="auto">
            <a:xfrm>
              <a:off x="4248" y="2375"/>
              <a:ext cx="321" cy="534"/>
            </a:xfrm>
            <a:custGeom>
              <a:avLst/>
              <a:gdLst>
                <a:gd name="T0" fmla="*/ 321 w 321"/>
                <a:gd name="T1" fmla="*/ 0 h 534"/>
                <a:gd name="T2" fmla="*/ 267 w 321"/>
                <a:gd name="T3" fmla="*/ 87 h 534"/>
                <a:gd name="T4" fmla="*/ 231 w 321"/>
                <a:gd name="T5" fmla="*/ 105 h 534"/>
                <a:gd name="T6" fmla="*/ 186 w 321"/>
                <a:gd name="T7" fmla="*/ 132 h 534"/>
                <a:gd name="T8" fmla="*/ 63 w 321"/>
                <a:gd name="T9" fmla="*/ 150 h 534"/>
                <a:gd name="T10" fmla="*/ 45 w 321"/>
                <a:gd name="T11" fmla="*/ 153 h 534"/>
                <a:gd name="T12" fmla="*/ 27 w 321"/>
                <a:gd name="T13" fmla="*/ 159 h 534"/>
                <a:gd name="T14" fmla="*/ 45 w 321"/>
                <a:gd name="T15" fmla="*/ 152 h 534"/>
                <a:gd name="T16" fmla="*/ 78 w 321"/>
                <a:gd name="T17" fmla="*/ 150 h 534"/>
                <a:gd name="T18" fmla="*/ 141 w 321"/>
                <a:gd name="T19" fmla="*/ 144 h 534"/>
                <a:gd name="T20" fmla="*/ 185 w 321"/>
                <a:gd name="T21" fmla="*/ 131 h 534"/>
                <a:gd name="T22" fmla="*/ 207 w 321"/>
                <a:gd name="T23" fmla="*/ 122 h 534"/>
                <a:gd name="T24" fmla="*/ 216 w 321"/>
                <a:gd name="T25" fmla="*/ 111 h 534"/>
                <a:gd name="T26" fmla="*/ 258 w 321"/>
                <a:gd name="T27" fmla="*/ 99 h 534"/>
                <a:gd name="T28" fmla="*/ 273 w 321"/>
                <a:gd name="T29" fmla="*/ 90 h 534"/>
                <a:gd name="T30" fmla="*/ 273 w 321"/>
                <a:gd name="T31" fmla="*/ 150 h 534"/>
                <a:gd name="T32" fmla="*/ 240 w 321"/>
                <a:gd name="T33" fmla="*/ 183 h 534"/>
                <a:gd name="T34" fmla="*/ 231 w 321"/>
                <a:gd name="T35" fmla="*/ 210 h 534"/>
                <a:gd name="T36" fmla="*/ 186 w 321"/>
                <a:gd name="T37" fmla="*/ 219 h 534"/>
                <a:gd name="T38" fmla="*/ 87 w 321"/>
                <a:gd name="T39" fmla="*/ 243 h 534"/>
                <a:gd name="T40" fmla="*/ 60 w 321"/>
                <a:gd name="T41" fmla="*/ 248 h 534"/>
                <a:gd name="T42" fmla="*/ 24 w 321"/>
                <a:gd name="T43" fmla="*/ 255 h 534"/>
                <a:gd name="T44" fmla="*/ 0 w 321"/>
                <a:gd name="T45" fmla="*/ 279 h 534"/>
                <a:gd name="T46" fmla="*/ 14 w 321"/>
                <a:gd name="T47" fmla="*/ 266 h 534"/>
                <a:gd name="T48" fmla="*/ 36 w 321"/>
                <a:gd name="T49" fmla="*/ 255 h 534"/>
                <a:gd name="T50" fmla="*/ 102 w 321"/>
                <a:gd name="T51" fmla="*/ 242 h 534"/>
                <a:gd name="T52" fmla="*/ 153 w 321"/>
                <a:gd name="T53" fmla="*/ 228 h 534"/>
                <a:gd name="T54" fmla="*/ 174 w 321"/>
                <a:gd name="T55" fmla="*/ 225 h 534"/>
                <a:gd name="T56" fmla="*/ 183 w 321"/>
                <a:gd name="T57" fmla="*/ 219 h 534"/>
                <a:gd name="T58" fmla="*/ 216 w 321"/>
                <a:gd name="T59" fmla="*/ 222 h 534"/>
                <a:gd name="T60" fmla="*/ 210 w 321"/>
                <a:gd name="T61" fmla="*/ 252 h 534"/>
                <a:gd name="T62" fmla="*/ 185 w 321"/>
                <a:gd name="T63" fmla="*/ 339 h 534"/>
                <a:gd name="T64" fmla="*/ 180 w 321"/>
                <a:gd name="T65" fmla="*/ 378 h 534"/>
                <a:gd name="T66" fmla="*/ 147 w 321"/>
                <a:gd name="T67" fmla="*/ 384 h 534"/>
                <a:gd name="T68" fmla="*/ 93 w 321"/>
                <a:gd name="T69" fmla="*/ 396 h 534"/>
                <a:gd name="T70" fmla="*/ 105 w 321"/>
                <a:gd name="T71" fmla="*/ 399 h 534"/>
                <a:gd name="T72" fmla="*/ 123 w 321"/>
                <a:gd name="T73" fmla="*/ 393 h 534"/>
                <a:gd name="T74" fmla="*/ 147 w 321"/>
                <a:gd name="T75" fmla="*/ 387 h 534"/>
                <a:gd name="T76" fmla="*/ 183 w 321"/>
                <a:gd name="T77" fmla="*/ 377 h 534"/>
                <a:gd name="T78" fmla="*/ 152 w 321"/>
                <a:gd name="T79" fmla="*/ 473 h 534"/>
                <a:gd name="T80" fmla="*/ 150 w 321"/>
                <a:gd name="T81" fmla="*/ 534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21" h="534">
                  <a:moveTo>
                    <a:pt x="321" y="0"/>
                  </a:moveTo>
                  <a:cubicBezTo>
                    <a:pt x="287" y="23"/>
                    <a:pt x="293" y="61"/>
                    <a:pt x="267" y="87"/>
                  </a:cubicBezTo>
                  <a:cubicBezTo>
                    <a:pt x="261" y="105"/>
                    <a:pt x="250" y="103"/>
                    <a:pt x="231" y="105"/>
                  </a:cubicBezTo>
                  <a:cubicBezTo>
                    <a:pt x="212" y="111"/>
                    <a:pt x="204" y="126"/>
                    <a:pt x="186" y="132"/>
                  </a:cubicBezTo>
                  <a:cubicBezTo>
                    <a:pt x="148" y="146"/>
                    <a:pt x="103" y="148"/>
                    <a:pt x="63" y="150"/>
                  </a:cubicBezTo>
                  <a:cubicBezTo>
                    <a:pt x="57" y="151"/>
                    <a:pt x="51" y="152"/>
                    <a:pt x="45" y="153"/>
                  </a:cubicBezTo>
                  <a:cubicBezTo>
                    <a:pt x="39" y="155"/>
                    <a:pt x="27" y="159"/>
                    <a:pt x="27" y="159"/>
                  </a:cubicBezTo>
                  <a:cubicBezTo>
                    <a:pt x="27" y="158"/>
                    <a:pt x="36" y="153"/>
                    <a:pt x="45" y="152"/>
                  </a:cubicBezTo>
                  <a:cubicBezTo>
                    <a:pt x="54" y="151"/>
                    <a:pt x="62" y="151"/>
                    <a:pt x="78" y="150"/>
                  </a:cubicBezTo>
                  <a:cubicBezTo>
                    <a:pt x="99" y="147"/>
                    <a:pt x="120" y="146"/>
                    <a:pt x="141" y="144"/>
                  </a:cubicBezTo>
                  <a:cubicBezTo>
                    <a:pt x="155" y="139"/>
                    <a:pt x="173" y="139"/>
                    <a:pt x="185" y="131"/>
                  </a:cubicBezTo>
                  <a:cubicBezTo>
                    <a:pt x="190" y="127"/>
                    <a:pt x="202" y="126"/>
                    <a:pt x="207" y="122"/>
                  </a:cubicBezTo>
                  <a:cubicBezTo>
                    <a:pt x="212" y="120"/>
                    <a:pt x="209" y="115"/>
                    <a:pt x="216" y="111"/>
                  </a:cubicBezTo>
                  <a:cubicBezTo>
                    <a:pt x="224" y="107"/>
                    <a:pt x="248" y="103"/>
                    <a:pt x="258" y="99"/>
                  </a:cubicBezTo>
                  <a:cubicBezTo>
                    <a:pt x="268" y="95"/>
                    <a:pt x="271" y="82"/>
                    <a:pt x="273" y="90"/>
                  </a:cubicBezTo>
                  <a:cubicBezTo>
                    <a:pt x="279" y="113"/>
                    <a:pt x="281" y="116"/>
                    <a:pt x="273" y="150"/>
                  </a:cubicBezTo>
                  <a:cubicBezTo>
                    <a:pt x="272" y="153"/>
                    <a:pt x="245" y="171"/>
                    <a:pt x="240" y="183"/>
                  </a:cubicBezTo>
                  <a:cubicBezTo>
                    <a:pt x="237" y="190"/>
                    <a:pt x="232" y="210"/>
                    <a:pt x="231" y="210"/>
                  </a:cubicBezTo>
                  <a:cubicBezTo>
                    <a:pt x="215" y="213"/>
                    <a:pt x="202" y="217"/>
                    <a:pt x="186" y="219"/>
                  </a:cubicBezTo>
                  <a:cubicBezTo>
                    <a:pt x="152" y="230"/>
                    <a:pt x="122" y="239"/>
                    <a:pt x="87" y="243"/>
                  </a:cubicBezTo>
                  <a:cubicBezTo>
                    <a:pt x="66" y="248"/>
                    <a:pt x="70" y="246"/>
                    <a:pt x="60" y="248"/>
                  </a:cubicBezTo>
                  <a:cubicBezTo>
                    <a:pt x="50" y="250"/>
                    <a:pt x="34" y="250"/>
                    <a:pt x="24" y="255"/>
                  </a:cubicBezTo>
                  <a:cubicBezTo>
                    <a:pt x="14" y="262"/>
                    <a:pt x="7" y="269"/>
                    <a:pt x="0" y="279"/>
                  </a:cubicBezTo>
                  <a:cubicBezTo>
                    <a:pt x="0" y="280"/>
                    <a:pt x="8" y="270"/>
                    <a:pt x="14" y="266"/>
                  </a:cubicBezTo>
                  <a:cubicBezTo>
                    <a:pt x="20" y="262"/>
                    <a:pt x="21" y="259"/>
                    <a:pt x="36" y="255"/>
                  </a:cubicBezTo>
                  <a:cubicBezTo>
                    <a:pt x="49" y="242"/>
                    <a:pt x="83" y="243"/>
                    <a:pt x="102" y="242"/>
                  </a:cubicBezTo>
                  <a:cubicBezTo>
                    <a:pt x="121" y="236"/>
                    <a:pt x="135" y="240"/>
                    <a:pt x="153" y="228"/>
                  </a:cubicBezTo>
                  <a:cubicBezTo>
                    <a:pt x="159" y="224"/>
                    <a:pt x="168" y="229"/>
                    <a:pt x="174" y="225"/>
                  </a:cubicBezTo>
                  <a:cubicBezTo>
                    <a:pt x="177" y="223"/>
                    <a:pt x="183" y="219"/>
                    <a:pt x="183" y="219"/>
                  </a:cubicBezTo>
                  <a:cubicBezTo>
                    <a:pt x="194" y="220"/>
                    <a:pt x="207" y="216"/>
                    <a:pt x="216" y="222"/>
                  </a:cubicBezTo>
                  <a:cubicBezTo>
                    <a:pt x="217" y="222"/>
                    <a:pt x="212" y="249"/>
                    <a:pt x="210" y="252"/>
                  </a:cubicBezTo>
                  <a:cubicBezTo>
                    <a:pt x="195" y="282"/>
                    <a:pt x="193" y="306"/>
                    <a:pt x="185" y="339"/>
                  </a:cubicBezTo>
                  <a:cubicBezTo>
                    <a:pt x="184" y="350"/>
                    <a:pt x="183" y="367"/>
                    <a:pt x="180" y="378"/>
                  </a:cubicBezTo>
                  <a:cubicBezTo>
                    <a:pt x="179" y="382"/>
                    <a:pt x="150" y="383"/>
                    <a:pt x="147" y="384"/>
                  </a:cubicBezTo>
                  <a:cubicBezTo>
                    <a:pt x="126" y="389"/>
                    <a:pt x="118" y="394"/>
                    <a:pt x="93" y="396"/>
                  </a:cubicBezTo>
                  <a:cubicBezTo>
                    <a:pt x="32" y="409"/>
                    <a:pt x="90" y="401"/>
                    <a:pt x="105" y="399"/>
                  </a:cubicBezTo>
                  <a:cubicBezTo>
                    <a:pt x="111" y="397"/>
                    <a:pt x="117" y="395"/>
                    <a:pt x="123" y="393"/>
                  </a:cubicBezTo>
                  <a:cubicBezTo>
                    <a:pt x="131" y="390"/>
                    <a:pt x="147" y="387"/>
                    <a:pt x="147" y="387"/>
                  </a:cubicBezTo>
                  <a:cubicBezTo>
                    <a:pt x="153" y="388"/>
                    <a:pt x="181" y="371"/>
                    <a:pt x="183" y="377"/>
                  </a:cubicBezTo>
                  <a:cubicBezTo>
                    <a:pt x="191" y="397"/>
                    <a:pt x="164" y="393"/>
                    <a:pt x="152" y="473"/>
                  </a:cubicBezTo>
                  <a:cubicBezTo>
                    <a:pt x="154" y="493"/>
                    <a:pt x="150" y="514"/>
                    <a:pt x="150" y="534"/>
                  </a:cubicBezTo>
                </a:path>
              </a:pathLst>
            </a:custGeom>
            <a:noFill/>
            <a:ln w="28575" cmpd="sng">
              <a:solidFill>
                <a:srgbClr val="0000FF"/>
              </a:solidFill>
              <a:round/>
              <a:headEnd/>
              <a:tailEnd/>
            </a:ln>
            <a:effectLst/>
            <a:extLst>
              <a:ext uri="{909E8E84-426E-40DD-AFC4-6F175D3DCCD1}">
                <a14:hiddenFill xmlns:a14="http://schemas.microsoft.com/office/drawing/2010/main">
                  <a:solidFill>
                    <a:srgbClr val="0000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686122" name="Group 42"/>
          <p:cNvGrpSpPr>
            <a:grpSpLocks/>
          </p:cNvGrpSpPr>
          <p:nvPr/>
        </p:nvGrpSpPr>
        <p:grpSpPr bwMode="auto">
          <a:xfrm>
            <a:off x="9448800" y="3213101"/>
            <a:ext cx="895350" cy="950913"/>
            <a:chOff x="4966" y="2041"/>
            <a:chExt cx="528" cy="607"/>
          </a:xfrm>
        </p:grpSpPr>
        <p:sp>
          <p:nvSpPr>
            <p:cNvPr id="686123" name="Freeform 43"/>
            <p:cNvSpPr>
              <a:spLocks/>
            </p:cNvSpPr>
            <p:nvPr/>
          </p:nvSpPr>
          <p:spPr bwMode="auto">
            <a:xfrm>
              <a:off x="5251" y="2041"/>
              <a:ext cx="216" cy="251"/>
            </a:xfrm>
            <a:custGeom>
              <a:avLst/>
              <a:gdLst>
                <a:gd name="T0" fmla="*/ 143 w 216"/>
                <a:gd name="T1" fmla="*/ 0 h 251"/>
                <a:gd name="T2" fmla="*/ 158 w 216"/>
                <a:gd name="T3" fmla="*/ 10 h 251"/>
                <a:gd name="T4" fmla="*/ 170 w 216"/>
                <a:gd name="T5" fmla="*/ 27 h 251"/>
                <a:gd name="T6" fmla="*/ 140 w 216"/>
                <a:gd name="T7" fmla="*/ 57 h 251"/>
                <a:gd name="T8" fmla="*/ 81 w 216"/>
                <a:gd name="T9" fmla="*/ 52 h 251"/>
                <a:gd name="T10" fmla="*/ 65 w 216"/>
                <a:gd name="T11" fmla="*/ 45 h 251"/>
                <a:gd name="T12" fmla="*/ 23 w 216"/>
                <a:gd name="T13" fmla="*/ 37 h 251"/>
                <a:gd name="T14" fmla="*/ 54 w 216"/>
                <a:gd name="T15" fmla="*/ 63 h 251"/>
                <a:gd name="T16" fmla="*/ 108 w 216"/>
                <a:gd name="T17" fmla="*/ 85 h 251"/>
                <a:gd name="T18" fmla="*/ 146 w 216"/>
                <a:gd name="T19" fmla="*/ 91 h 251"/>
                <a:gd name="T20" fmla="*/ 176 w 216"/>
                <a:gd name="T21" fmla="*/ 100 h 251"/>
                <a:gd name="T22" fmla="*/ 200 w 216"/>
                <a:gd name="T23" fmla="*/ 109 h 251"/>
                <a:gd name="T24" fmla="*/ 213 w 216"/>
                <a:gd name="T25" fmla="*/ 133 h 251"/>
                <a:gd name="T26" fmla="*/ 213 w 216"/>
                <a:gd name="T27" fmla="*/ 175 h 251"/>
                <a:gd name="T28" fmla="*/ 206 w 216"/>
                <a:gd name="T29" fmla="*/ 183 h 251"/>
                <a:gd name="T30" fmla="*/ 177 w 216"/>
                <a:gd name="T31" fmla="*/ 207 h 251"/>
                <a:gd name="T32" fmla="*/ 135 w 216"/>
                <a:gd name="T33" fmla="*/ 220 h 251"/>
                <a:gd name="T34" fmla="*/ 113 w 216"/>
                <a:gd name="T35" fmla="*/ 240 h 251"/>
                <a:gd name="T36" fmla="*/ 84 w 216"/>
                <a:gd name="T37" fmla="*/ 241 h 251"/>
                <a:gd name="T38" fmla="*/ 38 w 216"/>
                <a:gd name="T39" fmla="*/ 229 h 251"/>
                <a:gd name="T40" fmla="*/ 33 w 216"/>
                <a:gd name="T41" fmla="*/ 217 h 251"/>
                <a:gd name="T42" fmla="*/ 9 w 216"/>
                <a:gd name="T43" fmla="*/ 195 h 251"/>
                <a:gd name="T44" fmla="*/ 41 w 216"/>
                <a:gd name="T45" fmla="*/ 157 h 251"/>
                <a:gd name="T46" fmla="*/ 47 w 216"/>
                <a:gd name="T47" fmla="*/ 139 h 251"/>
                <a:gd name="T48" fmla="*/ 45 w 216"/>
                <a:gd name="T49" fmla="*/ 81 h 251"/>
                <a:gd name="T50" fmla="*/ 68 w 216"/>
                <a:gd name="T51" fmla="*/ 24 h 251"/>
                <a:gd name="T52" fmla="*/ 89 w 216"/>
                <a:gd name="T53" fmla="*/ 18 h 251"/>
                <a:gd name="T54" fmla="*/ 138 w 216"/>
                <a:gd name="T55" fmla="*/ 6 h 251"/>
                <a:gd name="T56" fmla="*/ 143 w 216"/>
                <a:gd name="T57" fmla="*/ 0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16" h="251">
                  <a:moveTo>
                    <a:pt x="143" y="0"/>
                  </a:moveTo>
                  <a:cubicBezTo>
                    <a:pt x="148" y="5"/>
                    <a:pt x="153" y="6"/>
                    <a:pt x="158" y="10"/>
                  </a:cubicBezTo>
                  <a:cubicBezTo>
                    <a:pt x="162" y="17"/>
                    <a:pt x="167" y="20"/>
                    <a:pt x="170" y="27"/>
                  </a:cubicBezTo>
                  <a:cubicBezTo>
                    <a:pt x="173" y="47"/>
                    <a:pt x="156" y="52"/>
                    <a:pt x="140" y="57"/>
                  </a:cubicBezTo>
                  <a:cubicBezTo>
                    <a:pt x="123" y="56"/>
                    <a:pt x="99" y="58"/>
                    <a:pt x="81" y="52"/>
                  </a:cubicBezTo>
                  <a:cubicBezTo>
                    <a:pt x="76" y="48"/>
                    <a:pt x="71" y="48"/>
                    <a:pt x="65" y="45"/>
                  </a:cubicBezTo>
                  <a:cubicBezTo>
                    <a:pt x="61" y="43"/>
                    <a:pt x="23" y="37"/>
                    <a:pt x="23" y="37"/>
                  </a:cubicBezTo>
                  <a:cubicBezTo>
                    <a:pt x="6" y="41"/>
                    <a:pt x="44" y="53"/>
                    <a:pt x="54" y="63"/>
                  </a:cubicBezTo>
                  <a:cubicBezTo>
                    <a:pt x="70" y="79"/>
                    <a:pt x="86" y="84"/>
                    <a:pt x="108" y="85"/>
                  </a:cubicBezTo>
                  <a:cubicBezTo>
                    <a:pt x="121" y="88"/>
                    <a:pt x="133" y="90"/>
                    <a:pt x="146" y="91"/>
                  </a:cubicBezTo>
                  <a:cubicBezTo>
                    <a:pt x="156" y="94"/>
                    <a:pt x="166" y="99"/>
                    <a:pt x="176" y="100"/>
                  </a:cubicBezTo>
                  <a:cubicBezTo>
                    <a:pt x="186" y="103"/>
                    <a:pt x="193" y="102"/>
                    <a:pt x="200" y="109"/>
                  </a:cubicBezTo>
                  <a:cubicBezTo>
                    <a:pt x="203" y="118"/>
                    <a:pt x="209" y="125"/>
                    <a:pt x="213" y="133"/>
                  </a:cubicBezTo>
                  <a:cubicBezTo>
                    <a:pt x="216" y="144"/>
                    <a:pt x="214" y="167"/>
                    <a:pt x="213" y="175"/>
                  </a:cubicBezTo>
                  <a:cubicBezTo>
                    <a:pt x="212" y="183"/>
                    <a:pt x="212" y="178"/>
                    <a:pt x="206" y="183"/>
                  </a:cubicBezTo>
                  <a:cubicBezTo>
                    <a:pt x="201" y="195"/>
                    <a:pt x="189" y="201"/>
                    <a:pt x="177" y="207"/>
                  </a:cubicBezTo>
                  <a:cubicBezTo>
                    <a:pt x="165" y="213"/>
                    <a:pt x="146" y="215"/>
                    <a:pt x="135" y="220"/>
                  </a:cubicBezTo>
                  <a:cubicBezTo>
                    <a:pt x="119" y="228"/>
                    <a:pt x="121" y="237"/>
                    <a:pt x="113" y="240"/>
                  </a:cubicBezTo>
                  <a:cubicBezTo>
                    <a:pt x="105" y="243"/>
                    <a:pt x="97" y="243"/>
                    <a:pt x="84" y="241"/>
                  </a:cubicBezTo>
                  <a:cubicBezTo>
                    <a:pt x="63" y="251"/>
                    <a:pt x="47" y="247"/>
                    <a:pt x="38" y="229"/>
                  </a:cubicBezTo>
                  <a:cubicBezTo>
                    <a:pt x="35" y="223"/>
                    <a:pt x="37" y="223"/>
                    <a:pt x="33" y="217"/>
                  </a:cubicBezTo>
                  <a:cubicBezTo>
                    <a:pt x="27" y="209"/>
                    <a:pt x="17" y="200"/>
                    <a:pt x="9" y="195"/>
                  </a:cubicBezTo>
                  <a:cubicBezTo>
                    <a:pt x="0" y="179"/>
                    <a:pt x="29" y="164"/>
                    <a:pt x="41" y="157"/>
                  </a:cubicBezTo>
                  <a:cubicBezTo>
                    <a:pt x="42" y="150"/>
                    <a:pt x="44" y="145"/>
                    <a:pt x="47" y="139"/>
                  </a:cubicBezTo>
                  <a:cubicBezTo>
                    <a:pt x="48" y="122"/>
                    <a:pt x="52" y="96"/>
                    <a:pt x="45" y="81"/>
                  </a:cubicBezTo>
                  <a:cubicBezTo>
                    <a:pt x="41" y="63"/>
                    <a:pt x="44" y="29"/>
                    <a:pt x="68" y="24"/>
                  </a:cubicBezTo>
                  <a:cubicBezTo>
                    <a:pt x="74" y="21"/>
                    <a:pt x="82" y="19"/>
                    <a:pt x="89" y="18"/>
                  </a:cubicBezTo>
                  <a:cubicBezTo>
                    <a:pt x="104" y="11"/>
                    <a:pt x="122" y="9"/>
                    <a:pt x="138" y="6"/>
                  </a:cubicBezTo>
                  <a:cubicBezTo>
                    <a:pt x="144" y="4"/>
                    <a:pt x="143" y="6"/>
                    <a:pt x="143" y="0"/>
                  </a:cubicBezTo>
                  <a:close/>
                </a:path>
              </a:pathLst>
            </a:custGeom>
            <a:solidFill>
              <a:srgbClr val="FF66CC"/>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86124" name="Freeform 44"/>
            <p:cNvSpPr>
              <a:spLocks/>
            </p:cNvSpPr>
            <p:nvPr/>
          </p:nvSpPr>
          <p:spPr bwMode="auto">
            <a:xfrm>
              <a:off x="5254" y="2048"/>
              <a:ext cx="216" cy="264"/>
            </a:xfrm>
            <a:custGeom>
              <a:avLst/>
              <a:gdLst>
                <a:gd name="T0" fmla="*/ 143 w 216"/>
                <a:gd name="T1" fmla="*/ 13 h 264"/>
                <a:gd name="T2" fmla="*/ 158 w 216"/>
                <a:gd name="T3" fmla="*/ 23 h 264"/>
                <a:gd name="T4" fmla="*/ 170 w 216"/>
                <a:gd name="T5" fmla="*/ 40 h 264"/>
                <a:gd name="T6" fmla="*/ 140 w 216"/>
                <a:gd name="T7" fmla="*/ 70 h 264"/>
                <a:gd name="T8" fmla="*/ 81 w 216"/>
                <a:gd name="T9" fmla="*/ 65 h 264"/>
                <a:gd name="T10" fmla="*/ 65 w 216"/>
                <a:gd name="T11" fmla="*/ 58 h 264"/>
                <a:gd name="T12" fmla="*/ 23 w 216"/>
                <a:gd name="T13" fmla="*/ 50 h 264"/>
                <a:gd name="T14" fmla="*/ 66 w 216"/>
                <a:gd name="T15" fmla="*/ 68 h 264"/>
                <a:gd name="T16" fmla="*/ 118 w 216"/>
                <a:gd name="T17" fmla="*/ 78 h 264"/>
                <a:gd name="T18" fmla="*/ 154 w 216"/>
                <a:gd name="T19" fmla="*/ 88 h 264"/>
                <a:gd name="T20" fmla="*/ 192 w 216"/>
                <a:gd name="T21" fmla="*/ 102 h 264"/>
                <a:gd name="T22" fmla="*/ 200 w 216"/>
                <a:gd name="T23" fmla="*/ 122 h 264"/>
                <a:gd name="T24" fmla="*/ 213 w 216"/>
                <a:gd name="T25" fmla="*/ 146 h 264"/>
                <a:gd name="T26" fmla="*/ 213 w 216"/>
                <a:gd name="T27" fmla="*/ 188 h 264"/>
                <a:gd name="T28" fmla="*/ 206 w 216"/>
                <a:gd name="T29" fmla="*/ 196 h 264"/>
                <a:gd name="T30" fmla="*/ 177 w 216"/>
                <a:gd name="T31" fmla="*/ 220 h 264"/>
                <a:gd name="T32" fmla="*/ 135 w 216"/>
                <a:gd name="T33" fmla="*/ 233 h 264"/>
                <a:gd name="T34" fmla="*/ 113 w 216"/>
                <a:gd name="T35" fmla="*/ 253 h 264"/>
                <a:gd name="T36" fmla="*/ 84 w 216"/>
                <a:gd name="T37" fmla="*/ 254 h 264"/>
                <a:gd name="T38" fmla="*/ 38 w 216"/>
                <a:gd name="T39" fmla="*/ 242 h 264"/>
                <a:gd name="T40" fmla="*/ 33 w 216"/>
                <a:gd name="T41" fmla="*/ 230 h 264"/>
                <a:gd name="T42" fmla="*/ 9 w 216"/>
                <a:gd name="T43" fmla="*/ 208 h 264"/>
                <a:gd name="T44" fmla="*/ 20 w 216"/>
                <a:gd name="T45" fmla="*/ 166 h 264"/>
                <a:gd name="T46" fmla="*/ 47 w 216"/>
                <a:gd name="T47" fmla="*/ 152 h 264"/>
                <a:gd name="T48" fmla="*/ 45 w 216"/>
                <a:gd name="T49" fmla="*/ 94 h 264"/>
                <a:gd name="T50" fmla="*/ 60 w 216"/>
                <a:gd name="T51" fmla="*/ 20 h 264"/>
                <a:gd name="T52" fmla="*/ 88 w 216"/>
                <a:gd name="T53" fmla="*/ 12 h 264"/>
                <a:gd name="T54" fmla="*/ 134 w 216"/>
                <a:gd name="T55" fmla="*/ 2 h 264"/>
                <a:gd name="T56" fmla="*/ 143 w 216"/>
                <a:gd name="T57" fmla="*/ 1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16" h="264">
                  <a:moveTo>
                    <a:pt x="143" y="13"/>
                  </a:moveTo>
                  <a:cubicBezTo>
                    <a:pt x="148" y="18"/>
                    <a:pt x="153" y="19"/>
                    <a:pt x="158" y="23"/>
                  </a:cubicBezTo>
                  <a:cubicBezTo>
                    <a:pt x="162" y="30"/>
                    <a:pt x="167" y="33"/>
                    <a:pt x="170" y="40"/>
                  </a:cubicBezTo>
                  <a:cubicBezTo>
                    <a:pt x="173" y="60"/>
                    <a:pt x="156" y="65"/>
                    <a:pt x="140" y="70"/>
                  </a:cubicBezTo>
                  <a:cubicBezTo>
                    <a:pt x="123" y="69"/>
                    <a:pt x="99" y="71"/>
                    <a:pt x="81" y="65"/>
                  </a:cubicBezTo>
                  <a:cubicBezTo>
                    <a:pt x="76" y="61"/>
                    <a:pt x="71" y="61"/>
                    <a:pt x="65" y="58"/>
                  </a:cubicBezTo>
                  <a:cubicBezTo>
                    <a:pt x="61" y="56"/>
                    <a:pt x="23" y="50"/>
                    <a:pt x="23" y="50"/>
                  </a:cubicBezTo>
                  <a:cubicBezTo>
                    <a:pt x="6" y="54"/>
                    <a:pt x="56" y="58"/>
                    <a:pt x="66" y="68"/>
                  </a:cubicBezTo>
                  <a:cubicBezTo>
                    <a:pt x="82" y="84"/>
                    <a:pt x="96" y="77"/>
                    <a:pt x="118" y="78"/>
                  </a:cubicBezTo>
                  <a:cubicBezTo>
                    <a:pt x="131" y="81"/>
                    <a:pt x="141" y="87"/>
                    <a:pt x="154" y="88"/>
                  </a:cubicBezTo>
                  <a:cubicBezTo>
                    <a:pt x="164" y="91"/>
                    <a:pt x="182" y="101"/>
                    <a:pt x="192" y="102"/>
                  </a:cubicBezTo>
                  <a:cubicBezTo>
                    <a:pt x="202" y="105"/>
                    <a:pt x="193" y="115"/>
                    <a:pt x="200" y="122"/>
                  </a:cubicBezTo>
                  <a:cubicBezTo>
                    <a:pt x="203" y="131"/>
                    <a:pt x="209" y="138"/>
                    <a:pt x="213" y="146"/>
                  </a:cubicBezTo>
                  <a:cubicBezTo>
                    <a:pt x="216" y="157"/>
                    <a:pt x="214" y="180"/>
                    <a:pt x="213" y="188"/>
                  </a:cubicBezTo>
                  <a:cubicBezTo>
                    <a:pt x="212" y="196"/>
                    <a:pt x="212" y="191"/>
                    <a:pt x="206" y="196"/>
                  </a:cubicBezTo>
                  <a:cubicBezTo>
                    <a:pt x="201" y="208"/>
                    <a:pt x="189" y="214"/>
                    <a:pt x="177" y="220"/>
                  </a:cubicBezTo>
                  <a:cubicBezTo>
                    <a:pt x="165" y="226"/>
                    <a:pt x="146" y="228"/>
                    <a:pt x="135" y="233"/>
                  </a:cubicBezTo>
                  <a:cubicBezTo>
                    <a:pt x="119" y="241"/>
                    <a:pt x="121" y="250"/>
                    <a:pt x="113" y="253"/>
                  </a:cubicBezTo>
                  <a:cubicBezTo>
                    <a:pt x="105" y="256"/>
                    <a:pt x="97" y="256"/>
                    <a:pt x="84" y="254"/>
                  </a:cubicBezTo>
                  <a:cubicBezTo>
                    <a:pt x="63" y="264"/>
                    <a:pt x="47" y="260"/>
                    <a:pt x="38" y="242"/>
                  </a:cubicBezTo>
                  <a:cubicBezTo>
                    <a:pt x="35" y="236"/>
                    <a:pt x="37" y="236"/>
                    <a:pt x="33" y="230"/>
                  </a:cubicBezTo>
                  <a:cubicBezTo>
                    <a:pt x="27" y="222"/>
                    <a:pt x="17" y="213"/>
                    <a:pt x="9" y="208"/>
                  </a:cubicBezTo>
                  <a:cubicBezTo>
                    <a:pt x="0" y="192"/>
                    <a:pt x="8" y="173"/>
                    <a:pt x="20" y="166"/>
                  </a:cubicBezTo>
                  <a:cubicBezTo>
                    <a:pt x="21" y="159"/>
                    <a:pt x="44" y="158"/>
                    <a:pt x="47" y="152"/>
                  </a:cubicBezTo>
                  <a:cubicBezTo>
                    <a:pt x="48" y="135"/>
                    <a:pt x="52" y="109"/>
                    <a:pt x="45" y="94"/>
                  </a:cubicBezTo>
                  <a:cubicBezTo>
                    <a:pt x="41" y="76"/>
                    <a:pt x="36" y="25"/>
                    <a:pt x="60" y="20"/>
                  </a:cubicBezTo>
                  <a:cubicBezTo>
                    <a:pt x="66" y="17"/>
                    <a:pt x="81" y="13"/>
                    <a:pt x="88" y="12"/>
                  </a:cubicBezTo>
                  <a:cubicBezTo>
                    <a:pt x="103" y="5"/>
                    <a:pt x="118" y="5"/>
                    <a:pt x="134" y="2"/>
                  </a:cubicBezTo>
                  <a:cubicBezTo>
                    <a:pt x="140" y="0"/>
                    <a:pt x="143" y="19"/>
                    <a:pt x="143" y="13"/>
                  </a:cubicBezTo>
                  <a:close/>
                </a:path>
              </a:pathLst>
            </a:custGeom>
            <a:solidFill>
              <a:srgbClr val="FF66CC"/>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86125" name="AutoShape 45"/>
            <p:cNvSpPr>
              <a:spLocks noChangeArrowheads="1"/>
            </p:cNvSpPr>
            <p:nvPr/>
          </p:nvSpPr>
          <p:spPr bwMode="auto">
            <a:xfrm>
              <a:off x="4966" y="2408"/>
              <a:ext cx="528" cy="240"/>
            </a:xfrm>
            <a:prstGeom prst="wedgeRoundRectCallout">
              <a:avLst>
                <a:gd name="adj1" fmla="val 25000"/>
                <a:gd name="adj2" fmla="val -125000"/>
                <a:gd name="adj3" fmla="val 16667"/>
              </a:avLst>
            </a:prstGeom>
            <a:solidFill>
              <a:srgbClr val="FFFF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zh-CN" altLang="en-US" sz="2400" b="1" i="1">
                  <a:effectLst>
                    <a:outerShdw blurRad="38100" dist="38100" dir="2700000" algn="tl">
                      <a:srgbClr val="000000"/>
                    </a:outerShdw>
                  </a:effectLst>
                  <a:latin typeface="Times New Roman" panose="02020603050405020304" pitchFamily="18" charset="0"/>
                </a:rPr>
                <a:t>上海</a:t>
              </a:r>
              <a:endParaRPr kumimoji="1" lang="zh-CN" altLang="en-US" sz="2400" b="1">
                <a:effectLst>
                  <a:outerShdw blurRad="38100" dist="38100" dir="2700000" algn="tl">
                    <a:srgbClr val="000000"/>
                  </a:outerShdw>
                </a:effectLst>
                <a:latin typeface="Times New Roman" panose="02020603050405020304" pitchFamily="18" charset="0"/>
              </a:endParaRPr>
            </a:p>
          </p:txBody>
        </p:sp>
      </p:grpSp>
      <p:sp>
        <p:nvSpPr>
          <p:cNvPr id="686126" name="Text Box 46"/>
          <p:cNvSpPr txBox="1">
            <a:spLocks noChangeArrowheads="1"/>
          </p:cNvSpPr>
          <p:nvPr/>
        </p:nvSpPr>
        <p:spPr bwMode="auto">
          <a:xfrm>
            <a:off x="3581400" y="762000"/>
            <a:ext cx="52133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3600" i="1">
                <a:effectLst>
                  <a:outerShdw blurRad="38100" dist="38100" dir="2700000" algn="tl">
                    <a:srgbClr val="C0C0C0"/>
                  </a:outerShdw>
                </a:effectLst>
                <a:latin typeface="Times New Roman" panose="02020603050405020304" pitchFamily="18" charset="0"/>
                <a:ea typeface="隶书" panose="02010509060101010101" pitchFamily="49" charset="-122"/>
              </a:rPr>
              <a:t>长江干流流经省级行政区</a:t>
            </a:r>
          </a:p>
        </p:txBody>
      </p:sp>
      <p:grpSp>
        <p:nvGrpSpPr>
          <p:cNvPr id="686127" name="Group 47"/>
          <p:cNvGrpSpPr>
            <a:grpSpLocks/>
          </p:cNvGrpSpPr>
          <p:nvPr/>
        </p:nvGrpSpPr>
        <p:grpSpPr bwMode="auto">
          <a:xfrm>
            <a:off x="1676400" y="2362200"/>
            <a:ext cx="1447800" cy="762000"/>
            <a:chOff x="96" y="1488"/>
            <a:chExt cx="912" cy="480"/>
          </a:xfrm>
        </p:grpSpPr>
        <p:sp>
          <p:nvSpPr>
            <p:cNvPr id="686128" name="Freeform 48"/>
            <p:cNvSpPr>
              <a:spLocks/>
            </p:cNvSpPr>
            <p:nvPr/>
          </p:nvSpPr>
          <p:spPr bwMode="auto">
            <a:xfrm>
              <a:off x="264" y="1548"/>
              <a:ext cx="720" cy="312"/>
            </a:xfrm>
            <a:custGeom>
              <a:avLst/>
              <a:gdLst>
                <a:gd name="T0" fmla="*/ 0 w 720"/>
                <a:gd name="T1" fmla="*/ 0 h 312"/>
                <a:gd name="T2" fmla="*/ 168 w 720"/>
                <a:gd name="T3" fmla="*/ 48 h 312"/>
                <a:gd name="T4" fmla="*/ 564 w 720"/>
                <a:gd name="T5" fmla="*/ 240 h 312"/>
                <a:gd name="T6" fmla="*/ 720 w 720"/>
                <a:gd name="T7" fmla="*/ 312 h 312"/>
              </a:gdLst>
              <a:ahLst/>
              <a:cxnLst>
                <a:cxn ang="0">
                  <a:pos x="T0" y="T1"/>
                </a:cxn>
                <a:cxn ang="0">
                  <a:pos x="T2" y="T3"/>
                </a:cxn>
                <a:cxn ang="0">
                  <a:pos x="T4" y="T5"/>
                </a:cxn>
                <a:cxn ang="0">
                  <a:pos x="T6" y="T7"/>
                </a:cxn>
              </a:cxnLst>
              <a:rect l="0" t="0" r="r" b="b"/>
              <a:pathLst>
                <a:path w="720" h="312">
                  <a:moveTo>
                    <a:pt x="0" y="0"/>
                  </a:moveTo>
                  <a:cubicBezTo>
                    <a:pt x="56" y="19"/>
                    <a:pt x="112" y="29"/>
                    <a:pt x="168" y="48"/>
                  </a:cubicBezTo>
                  <a:cubicBezTo>
                    <a:pt x="246" y="164"/>
                    <a:pt x="434" y="216"/>
                    <a:pt x="564" y="240"/>
                  </a:cubicBezTo>
                  <a:cubicBezTo>
                    <a:pt x="593" y="245"/>
                    <a:pt x="720" y="271"/>
                    <a:pt x="720" y="312"/>
                  </a:cubicBezTo>
                </a:path>
              </a:pathLst>
            </a:custGeom>
            <a:noFill/>
            <a:ln w="76200" cap="sq" cmpd="sng">
              <a:solidFill>
                <a:srgbClr val="784522"/>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86129" name="AutoShape 49"/>
            <p:cNvSpPr>
              <a:spLocks noChangeArrowheads="1"/>
            </p:cNvSpPr>
            <p:nvPr/>
          </p:nvSpPr>
          <p:spPr bwMode="auto">
            <a:xfrm>
              <a:off x="288" y="1488"/>
              <a:ext cx="96" cy="96"/>
            </a:xfrm>
            <a:prstGeom prst="triangle">
              <a:avLst>
                <a:gd name="adj" fmla="val 50000"/>
              </a:avLst>
            </a:prstGeom>
            <a:solidFill>
              <a:srgbClr val="FF0000"/>
            </a:solidFill>
            <a:ln w="12700" cap="sq">
              <a:solidFill>
                <a:srgbClr val="FF0000"/>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86130" name="Text Box 50"/>
            <p:cNvSpPr txBox="1">
              <a:spLocks noChangeArrowheads="1"/>
            </p:cNvSpPr>
            <p:nvPr/>
          </p:nvSpPr>
          <p:spPr bwMode="auto">
            <a:xfrm>
              <a:off x="96" y="1680"/>
              <a:ext cx="9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zh-CN" altLang="en-US" sz="2400" b="1" i="1" dirty="0">
                  <a:latin typeface="Times New Roman" panose="02020603050405020304" pitchFamily="18" charset="0"/>
                  <a:ea typeface="黑体" panose="02010609060101010101" pitchFamily="49" charset="-122"/>
                </a:rPr>
                <a:t>唐古拉山</a:t>
              </a:r>
            </a:p>
          </p:txBody>
        </p:sp>
      </p:grpSp>
      <p:sp>
        <p:nvSpPr>
          <p:cNvPr id="686131" name="Freeform 51"/>
          <p:cNvSpPr>
            <a:spLocks/>
          </p:cNvSpPr>
          <p:nvPr/>
        </p:nvSpPr>
        <p:spPr bwMode="auto">
          <a:xfrm>
            <a:off x="9979026" y="5426075"/>
            <a:ext cx="346075" cy="376238"/>
          </a:xfrm>
          <a:custGeom>
            <a:avLst/>
            <a:gdLst>
              <a:gd name="T0" fmla="*/ 0 w 218"/>
              <a:gd name="T1" fmla="*/ 228 h 237"/>
              <a:gd name="T2" fmla="*/ 30 w 218"/>
              <a:gd name="T3" fmla="*/ 132 h 237"/>
              <a:gd name="T4" fmla="*/ 81 w 218"/>
              <a:gd name="T5" fmla="*/ 60 h 237"/>
              <a:gd name="T6" fmla="*/ 117 w 218"/>
              <a:gd name="T7" fmla="*/ 24 h 237"/>
              <a:gd name="T8" fmla="*/ 144 w 218"/>
              <a:gd name="T9" fmla="*/ 0 h 237"/>
              <a:gd name="T10" fmla="*/ 174 w 218"/>
              <a:gd name="T11" fmla="*/ 18 h 237"/>
              <a:gd name="T12" fmla="*/ 216 w 218"/>
              <a:gd name="T13" fmla="*/ 27 h 237"/>
              <a:gd name="T14" fmla="*/ 216 w 218"/>
              <a:gd name="T15" fmla="*/ 237 h 237"/>
              <a:gd name="T16" fmla="*/ 24 w 218"/>
              <a:gd name="T17" fmla="*/ 237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37">
                <a:moveTo>
                  <a:pt x="0" y="228"/>
                </a:moveTo>
                <a:cubicBezTo>
                  <a:pt x="8" y="196"/>
                  <a:pt x="15" y="162"/>
                  <a:pt x="30" y="132"/>
                </a:cubicBezTo>
                <a:cubicBezTo>
                  <a:pt x="41" y="110"/>
                  <a:pt x="67" y="79"/>
                  <a:pt x="81" y="60"/>
                </a:cubicBezTo>
                <a:cubicBezTo>
                  <a:pt x="92" y="46"/>
                  <a:pt x="99" y="30"/>
                  <a:pt x="117" y="24"/>
                </a:cubicBezTo>
                <a:cubicBezTo>
                  <a:pt x="128" y="16"/>
                  <a:pt x="133" y="7"/>
                  <a:pt x="144" y="0"/>
                </a:cubicBezTo>
                <a:cubicBezTo>
                  <a:pt x="168" y="5"/>
                  <a:pt x="156" y="16"/>
                  <a:pt x="174" y="18"/>
                </a:cubicBezTo>
                <a:cubicBezTo>
                  <a:pt x="218" y="23"/>
                  <a:pt x="216" y="7"/>
                  <a:pt x="216" y="27"/>
                </a:cubicBezTo>
                <a:lnTo>
                  <a:pt x="216" y="237"/>
                </a:lnTo>
                <a:lnTo>
                  <a:pt x="24" y="237"/>
                </a:lnTo>
              </a:path>
            </a:pathLst>
          </a:custGeom>
          <a:solidFill>
            <a:schemeClr val="tx1"/>
          </a:solidFill>
          <a:ln w="9525">
            <a:solidFill>
              <a:schemeClr val="folHlink"/>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86132" name="Text Box 52"/>
          <p:cNvSpPr txBox="1">
            <a:spLocks noChangeArrowheads="1"/>
          </p:cNvSpPr>
          <p:nvPr/>
        </p:nvSpPr>
        <p:spPr bwMode="auto">
          <a:xfrm>
            <a:off x="9907986" y="4267200"/>
            <a:ext cx="615553" cy="1036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spAutoFit/>
          </a:bodyPr>
          <a:lstStyle/>
          <a:p>
            <a:r>
              <a:rPr kumimoji="1" lang="zh-CN" altLang="en-US" sz="2800" b="1">
                <a:latin typeface="黑体" panose="02010609060101010101" pitchFamily="49" charset="-122"/>
                <a:ea typeface="黑体" panose="02010609060101010101" pitchFamily="49" charset="-122"/>
              </a:rPr>
              <a:t>东 海</a:t>
            </a:r>
          </a:p>
        </p:txBody>
      </p:sp>
      <p:pic>
        <p:nvPicPr>
          <p:cNvPr id="686134" name="Picture 54" descr="blue_velvet_077">
            <a:hlinkClick r:id="rId3" action="ppaction://hlinksldjump"/>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58400" y="6248400"/>
            <a:ext cx="60960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542631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ntr" presetSubtype="6" fill="hold" nodeType="clickEffect">
                                  <p:stCondLst>
                                    <p:cond delay="0"/>
                                  </p:stCondLst>
                                  <p:childTnLst>
                                    <p:set>
                                      <p:cBhvr>
                                        <p:cTn id="6" dur="1" fill="hold">
                                          <p:stCondLst>
                                            <p:cond delay="0"/>
                                          </p:stCondLst>
                                        </p:cTn>
                                        <p:tgtEl>
                                          <p:spTgt spid="686113"/>
                                        </p:tgtEl>
                                        <p:attrNameLst>
                                          <p:attrName>style.visibility</p:attrName>
                                        </p:attrNameLst>
                                      </p:cBhvr>
                                      <p:to>
                                        <p:strVal val="visible"/>
                                      </p:to>
                                    </p:set>
                                    <p:animEffect transition="in" filter="strips(downRight)">
                                      <p:cBhvr>
                                        <p:cTn id="7" dur="500"/>
                                        <p:tgtEl>
                                          <p:spTgt spid="68611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32" fill="hold" nodeType="clickEffect">
                                  <p:stCondLst>
                                    <p:cond delay="0"/>
                                  </p:stCondLst>
                                  <p:childTnLst>
                                    <p:set>
                                      <p:cBhvr>
                                        <p:cTn id="11" dur="1" fill="hold">
                                          <p:stCondLst>
                                            <p:cond delay="0"/>
                                          </p:stCondLst>
                                        </p:cTn>
                                        <p:tgtEl>
                                          <p:spTgt spid="686110"/>
                                        </p:tgtEl>
                                        <p:attrNameLst>
                                          <p:attrName>style.visibility</p:attrName>
                                        </p:attrNameLst>
                                      </p:cBhvr>
                                      <p:to>
                                        <p:strVal val="visible"/>
                                      </p:to>
                                    </p:set>
                                    <p:animEffect transition="in" filter="box(out)">
                                      <p:cBhvr>
                                        <p:cTn id="12" dur="500"/>
                                        <p:tgtEl>
                                          <p:spTgt spid="686110"/>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32" fill="hold" nodeType="clickEffect">
                                  <p:stCondLst>
                                    <p:cond delay="0"/>
                                  </p:stCondLst>
                                  <p:childTnLst>
                                    <p:set>
                                      <p:cBhvr>
                                        <p:cTn id="16" dur="1" fill="hold">
                                          <p:stCondLst>
                                            <p:cond delay="0"/>
                                          </p:stCondLst>
                                        </p:cTn>
                                        <p:tgtEl>
                                          <p:spTgt spid="686107"/>
                                        </p:tgtEl>
                                        <p:attrNameLst>
                                          <p:attrName>style.visibility</p:attrName>
                                        </p:attrNameLst>
                                      </p:cBhvr>
                                      <p:to>
                                        <p:strVal val="visible"/>
                                      </p:to>
                                    </p:set>
                                    <p:animEffect transition="in" filter="box(out)">
                                      <p:cBhvr>
                                        <p:cTn id="17" dur="500"/>
                                        <p:tgtEl>
                                          <p:spTgt spid="686107"/>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4" presetClass="entr" presetSubtype="32" fill="hold" nodeType="clickEffect">
                                  <p:stCondLst>
                                    <p:cond delay="0"/>
                                  </p:stCondLst>
                                  <p:childTnLst>
                                    <p:set>
                                      <p:cBhvr>
                                        <p:cTn id="21" dur="1" fill="hold">
                                          <p:stCondLst>
                                            <p:cond delay="0"/>
                                          </p:stCondLst>
                                        </p:cTn>
                                        <p:tgtEl>
                                          <p:spTgt spid="686101"/>
                                        </p:tgtEl>
                                        <p:attrNameLst>
                                          <p:attrName>style.visibility</p:attrName>
                                        </p:attrNameLst>
                                      </p:cBhvr>
                                      <p:to>
                                        <p:strVal val="visible"/>
                                      </p:to>
                                    </p:set>
                                    <p:animEffect transition="in" filter="box(out)">
                                      <p:cBhvr>
                                        <p:cTn id="22" dur="500"/>
                                        <p:tgtEl>
                                          <p:spTgt spid="686101"/>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4" presetClass="entr" presetSubtype="32" fill="hold" nodeType="clickEffect">
                                  <p:stCondLst>
                                    <p:cond delay="0"/>
                                  </p:stCondLst>
                                  <p:childTnLst>
                                    <p:set>
                                      <p:cBhvr>
                                        <p:cTn id="26" dur="1" fill="hold">
                                          <p:stCondLst>
                                            <p:cond delay="0"/>
                                          </p:stCondLst>
                                        </p:cTn>
                                        <p:tgtEl>
                                          <p:spTgt spid="686104"/>
                                        </p:tgtEl>
                                        <p:attrNameLst>
                                          <p:attrName>style.visibility</p:attrName>
                                        </p:attrNameLst>
                                      </p:cBhvr>
                                      <p:to>
                                        <p:strVal val="visible"/>
                                      </p:to>
                                    </p:set>
                                    <p:animEffect transition="in" filter="box(out)">
                                      <p:cBhvr>
                                        <p:cTn id="27" dur="500"/>
                                        <p:tgtEl>
                                          <p:spTgt spid="686104"/>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4" presetClass="entr" presetSubtype="32" fill="hold" nodeType="clickEffect">
                                  <p:stCondLst>
                                    <p:cond delay="0"/>
                                  </p:stCondLst>
                                  <p:childTnLst>
                                    <p:set>
                                      <p:cBhvr>
                                        <p:cTn id="31" dur="1" fill="hold">
                                          <p:stCondLst>
                                            <p:cond delay="0"/>
                                          </p:stCondLst>
                                        </p:cTn>
                                        <p:tgtEl>
                                          <p:spTgt spid="686098"/>
                                        </p:tgtEl>
                                        <p:attrNameLst>
                                          <p:attrName>style.visibility</p:attrName>
                                        </p:attrNameLst>
                                      </p:cBhvr>
                                      <p:to>
                                        <p:strVal val="visible"/>
                                      </p:to>
                                    </p:set>
                                    <p:animEffect transition="in" filter="box(out)">
                                      <p:cBhvr>
                                        <p:cTn id="32" dur="500"/>
                                        <p:tgtEl>
                                          <p:spTgt spid="686098"/>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4" presetClass="entr" presetSubtype="32" fill="hold" nodeType="clickEffect">
                                  <p:stCondLst>
                                    <p:cond delay="0"/>
                                  </p:stCondLst>
                                  <p:childTnLst>
                                    <p:set>
                                      <p:cBhvr>
                                        <p:cTn id="36" dur="1" fill="hold">
                                          <p:stCondLst>
                                            <p:cond delay="0"/>
                                          </p:stCondLst>
                                        </p:cTn>
                                        <p:tgtEl>
                                          <p:spTgt spid="686095"/>
                                        </p:tgtEl>
                                        <p:attrNameLst>
                                          <p:attrName>style.visibility</p:attrName>
                                        </p:attrNameLst>
                                      </p:cBhvr>
                                      <p:to>
                                        <p:strVal val="visible"/>
                                      </p:to>
                                    </p:set>
                                    <p:animEffect transition="in" filter="box(out)">
                                      <p:cBhvr>
                                        <p:cTn id="37" dur="500"/>
                                        <p:tgtEl>
                                          <p:spTgt spid="686095"/>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4" presetClass="entr" presetSubtype="32" fill="hold" nodeType="clickEffect">
                                  <p:stCondLst>
                                    <p:cond delay="0"/>
                                  </p:stCondLst>
                                  <p:childTnLst>
                                    <p:set>
                                      <p:cBhvr>
                                        <p:cTn id="41" dur="1" fill="hold">
                                          <p:stCondLst>
                                            <p:cond delay="0"/>
                                          </p:stCondLst>
                                        </p:cTn>
                                        <p:tgtEl>
                                          <p:spTgt spid="686092"/>
                                        </p:tgtEl>
                                        <p:attrNameLst>
                                          <p:attrName>style.visibility</p:attrName>
                                        </p:attrNameLst>
                                      </p:cBhvr>
                                      <p:to>
                                        <p:strVal val="visible"/>
                                      </p:to>
                                    </p:set>
                                    <p:animEffect transition="in" filter="box(out)">
                                      <p:cBhvr>
                                        <p:cTn id="42" dur="500"/>
                                        <p:tgtEl>
                                          <p:spTgt spid="686092"/>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4" presetClass="entr" presetSubtype="32" fill="hold" nodeType="clickEffect">
                                  <p:stCondLst>
                                    <p:cond delay="0"/>
                                  </p:stCondLst>
                                  <p:childTnLst>
                                    <p:set>
                                      <p:cBhvr>
                                        <p:cTn id="46" dur="1" fill="hold">
                                          <p:stCondLst>
                                            <p:cond delay="0"/>
                                          </p:stCondLst>
                                        </p:cTn>
                                        <p:tgtEl>
                                          <p:spTgt spid="686089"/>
                                        </p:tgtEl>
                                        <p:attrNameLst>
                                          <p:attrName>style.visibility</p:attrName>
                                        </p:attrNameLst>
                                      </p:cBhvr>
                                      <p:to>
                                        <p:strVal val="visible"/>
                                      </p:to>
                                    </p:set>
                                    <p:animEffect transition="in" filter="box(out)">
                                      <p:cBhvr>
                                        <p:cTn id="47" dur="500"/>
                                        <p:tgtEl>
                                          <p:spTgt spid="686089"/>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4" presetClass="entr" presetSubtype="32" fill="hold" nodeType="clickEffect">
                                  <p:stCondLst>
                                    <p:cond delay="0"/>
                                  </p:stCondLst>
                                  <p:childTnLst>
                                    <p:set>
                                      <p:cBhvr>
                                        <p:cTn id="51" dur="1" fill="hold">
                                          <p:stCondLst>
                                            <p:cond delay="0"/>
                                          </p:stCondLst>
                                        </p:cTn>
                                        <p:tgtEl>
                                          <p:spTgt spid="686083"/>
                                        </p:tgtEl>
                                        <p:attrNameLst>
                                          <p:attrName>style.visibility</p:attrName>
                                        </p:attrNameLst>
                                      </p:cBhvr>
                                      <p:to>
                                        <p:strVal val="visible"/>
                                      </p:to>
                                    </p:set>
                                    <p:animEffect transition="in" filter="box(out)">
                                      <p:cBhvr>
                                        <p:cTn id="52" dur="500"/>
                                        <p:tgtEl>
                                          <p:spTgt spid="686083"/>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4" presetClass="entr" presetSubtype="32" fill="hold" nodeType="clickEffect">
                                  <p:stCondLst>
                                    <p:cond delay="0"/>
                                  </p:stCondLst>
                                  <p:childTnLst>
                                    <p:set>
                                      <p:cBhvr>
                                        <p:cTn id="56" dur="1" fill="hold">
                                          <p:stCondLst>
                                            <p:cond delay="0"/>
                                          </p:stCondLst>
                                        </p:cTn>
                                        <p:tgtEl>
                                          <p:spTgt spid="686086"/>
                                        </p:tgtEl>
                                        <p:attrNameLst>
                                          <p:attrName>style.visibility</p:attrName>
                                        </p:attrNameLst>
                                      </p:cBhvr>
                                      <p:to>
                                        <p:strVal val="visible"/>
                                      </p:to>
                                    </p:set>
                                    <p:animEffect transition="in" filter="box(out)">
                                      <p:cBhvr>
                                        <p:cTn id="57" dur="500"/>
                                        <p:tgtEl>
                                          <p:spTgt spid="686086"/>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4" presetClass="entr" presetSubtype="32" fill="hold" nodeType="clickEffect">
                                  <p:stCondLst>
                                    <p:cond delay="0"/>
                                  </p:stCondLst>
                                  <p:childTnLst>
                                    <p:set>
                                      <p:cBhvr>
                                        <p:cTn id="61" dur="1" fill="hold">
                                          <p:stCondLst>
                                            <p:cond delay="0"/>
                                          </p:stCondLst>
                                        </p:cTn>
                                        <p:tgtEl>
                                          <p:spTgt spid="686122"/>
                                        </p:tgtEl>
                                        <p:attrNameLst>
                                          <p:attrName>style.visibility</p:attrName>
                                        </p:attrNameLst>
                                      </p:cBhvr>
                                      <p:to>
                                        <p:strVal val="visible"/>
                                      </p:to>
                                    </p:set>
                                    <p:animEffect transition="in" filter="box(out)">
                                      <p:cBhvr>
                                        <p:cTn id="62" dur="500"/>
                                        <p:tgtEl>
                                          <p:spTgt spid="686122"/>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1" presetClass="entr" presetSubtype="0" fill="hold" grpId="0" nodeType="clickEffect">
                                  <p:stCondLst>
                                    <p:cond delay="0"/>
                                  </p:stCondLst>
                                  <p:childTnLst>
                                    <p:set>
                                      <p:cBhvr>
                                        <p:cTn id="66" dur="1" fill="hold">
                                          <p:stCondLst>
                                            <p:cond delay="499"/>
                                          </p:stCondLst>
                                        </p:cTn>
                                        <p:tgtEl>
                                          <p:spTgt spid="6861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6132" grpId="0" autoUpdateAnimBg="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Text Box 2"/>
          <p:cNvSpPr>
            <a:spLocks noChangeArrowheads="1"/>
          </p:cNvSpPr>
          <p:nvPr>
            <p:custDataLst>
              <p:tags r:id="rId1"/>
            </p:custDataLst>
          </p:nvPr>
        </p:nvSpPr>
        <p:spPr bwMode="auto">
          <a:xfrm>
            <a:off x="4297363" y="107950"/>
            <a:ext cx="3808412"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p>
            <a:pPr>
              <a:spcBef>
                <a:spcPct val="50000"/>
              </a:spcBef>
            </a:pPr>
            <a:r>
              <a:rPr lang="en-US" altLang="zh-CN" sz="2800" b="1">
                <a:ea typeface="微软雅黑" panose="020B0503020204020204" pitchFamily="34" charset="-122"/>
              </a:rPr>
              <a:t> </a:t>
            </a:r>
            <a:r>
              <a:rPr lang="zh-CN" altLang="en-US" sz="3200" b="1">
                <a:ea typeface="微软雅黑" panose="020B0503020204020204" pitchFamily="34" charset="-122"/>
              </a:rPr>
              <a:t>外流河分布概况</a:t>
            </a:r>
          </a:p>
        </p:txBody>
      </p:sp>
      <p:sp>
        <p:nvSpPr>
          <p:cNvPr id="149507" name="Text Box 3"/>
          <p:cNvSpPr>
            <a:spLocks noChangeArrowheads="1"/>
          </p:cNvSpPr>
          <p:nvPr>
            <p:custDataLst>
              <p:tags r:id="rId2"/>
            </p:custDataLst>
          </p:nvPr>
        </p:nvSpPr>
        <p:spPr bwMode="auto">
          <a:xfrm>
            <a:off x="1752600" y="1035051"/>
            <a:ext cx="503238" cy="1577975"/>
          </a:xfrm>
          <a:prstGeom prst="rect">
            <a:avLst/>
          </a:prstGeom>
          <a:noFill/>
          <a:ln w="25400" algn="ctr">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p>
            <a:pPr>
              <a:spcBef>
                <a:spcPct val="50000"/>
              </a:spcBef>
            </a:pPr>
            <a:r>
              <a:rPr lang="zh-CN" altLang="en-US" sz="2400" b="1">
                <a:ea typeface="微软雅黑" panose="020B0503020204020204" pitchFamily="34" charset="-122"/>
              </a:rPr>
              <a:t>三大水系</a:t>
            </a:r>
          </a:p>
        </p:txBody>
      </p:sp>
      <p:sp>
        <p:nvSpPr>
          <p:cNvPr id="149508" name="Text Box 4"/>
          <p:cNvSpPr>
            <a:spLocks noChangeArrowheads="1"/>
          </p:cNvSpPr>
          <p:nvPr>
            <p:custDataLst>
              <p:tags r:id="rId3"/>
            </p:custDataLst>
          </p:nvPr>
        </p:nvSpPr>
        <p:spPr bwMode="auto">
          <a:xfrm>
            <a:off x="2209801" y="981075"/>
            <a:ext cx="20875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p>
            <a:pPr>
              <a:spcBef>
                <a:spcPct val="50000"/>
              </a:spcBef>
            </a:pPr>
            <a:r>
              <a:rPr lang="zh-CN" altLang="en-US" sz="2400" b="1">
                <a:ea typeface="微软雅黑" panose="020B0503020204020204" pitchFamily="34" charset="-122"/>
              </a:rPr>
              <a:t>太平洋水系：</a:t>
            </a:r>
          </a:p>
        </p:txBody>
      </p:sp>
      <p:sp>
        <p:nvSpPr>
          <p:cNvPr id="149509" name="Text Box 5"/>
          <p:cNvSpPr>
            <a:spLocks noChangeArrowheads="1"/>
          </p:cNvSpPr>
          <p:nvPr>
            <p:custDataLst>
              <p:tags r:id="rId4"/>
            </p:custDataLst>
          </p:nvPr>
        </p:nvSpPr>
        <p:spPr bwMode="auto">
          <a:xfrm>
            <a:off x="3962401" y="836613"/>
            <a:ext cx="6156325" cy="823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p>
            <a:pPr>
              <a:spcBef>
                <a:spcPct val="50000"/>
              </a:spcBef>
            </a:pPr>
            <a:r>
              <a:rPr lang="zh-CN" altLang="en-US" sz="2400" b="1">
                <a:ea typeface="微软雅黑" panose="020B0503020204020204" pitchFamily="34" charset="-122"/>
              </a:rPr>
              <a:t>黑龙江、辽河、海河、黄河、淮河、长江、珠江、澜沧江等。</a:t>
            </a:r>
          </a:p>
        </p:txBody>
      </p:sp>
      <p:sp>
        <p:nvSpPr>
          <p:cNvPr id="149510" name="Text Box 6"/>
          <p:cNvSpPr>
            <a:spLocks noChangeArrowheads="1"/>
          </p:cNvSpPr>
          <p:nvPr>
            <p:custDataLst>
              <p:tags r:id="rId5"/>
            </p:custDataLst>
          </p:nvPr>
        </p:nvSpPr>
        <p:spPr bwMode="auto">
          <a:xfrm>
            <a:off x="2209801" y="1676400"/>
            <a:ext cx="20875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p>
            <a:pPr>
              <a:spcBef>
                <a:spcPct val="50000"/>
              </a:spcBef>
            </a:pPr>
            <a:r>
              <a:rPr lang="zh-CN" altLang="en-US" sz="2400" b="1">
                <a:ea typeface="微软雅黑" panose="020B0503020204020204" pitchFamily="34" charset="-122"/>
              </a:rPr>
              <a:t>印度洋水系：</a:t>
            </a:r>
          </a:p>
        </p:txBody>
      </p:sp>
      <p:sp>
        <p:nvSpPr>
          <p:cNvPr id="149511" name="Text Box 7"/>
          <p:cNvSpPr>
            <a:spLocks noChangeArrowheads="1"/>
          </p:cNvSpPr>
          <p:nvPr>
            <p:custDataLst>
              <p:tags r:id="rId6"/>
            </p:custDataLst>
          </p:nvPr>
        </p:nvSpPr>
        <p:spPr bwMode="auto">
          <a:xfrm>
            <a:off x="2209801" y="2205038"/>
            <a:ext cx="20875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p>
            <a:pPr>
              <a:spcBef>
                <a:spcPct val="50000"/>
              </a:spcBef>
            </a:pPr>
            <a:r>
              <a:rPr lang="zh-CN" altLang="en-US" sz="2400" b="1">
                <a:ea typeface="微软雅黑" panose="020B0503020204020204" pitchFamily="34" charset="-122"/>
              </a:rPr>
              <a:t>北冰洋水系：</a:t>
            </a:r>
          </a:p>
        </p:txBody>
      </p:sp>
      <p:sp>
        <p:nvSpPr>
          <p:cNvPr id="149512" name="Text Box 8"/>
          <p:cNvSpPr>
            <a:spLocks noChangeArrowheads="1"/>
          </p:cNvSpPr>
          <p:nvPr>
            <p:custDataLst>
              <p:tags r:id="rId7"/>
            </p:custDataLst>
          </p:nvPr>
        </p:nvSpPr>
        <p:spPr bwMode="auto">
          <a:xfrm>
            <a:off x="1752601" y="2914650"/>
            <a:ext cx="498475" cy="1200150"/>
          </a:xfrm>
          <a:prstGeom prst="rect">
            <a:avLst/>
          </a:prstGeom>
          <a:noFill/>
          <a:ln w="34925" algn="ctr">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p>
            <a:pPr>
              <a:spcBef>
                <a:spcPct val="50000"/>
              </a:spcBef>
            </a:pPr>
            <a:r>
              <a:rPr lang="zh-CN" altLang="en-US" sz="2400" b="1">
                <a:ea typeface="微软雅黑" panose="020B0503020204020204" pitchFamily="34" charset="-122"/>
              </a:rPr>
              <a:t>边界河</a:t>
            </a:r>
          </a:p>
        </p:txBody>
      </p:sp>
      <p:sp>
        <p:nvSpPr>
          <p:cNvPr id="149513" name="Text Box 9"/>
          <p:cNvSpPr>
            <a:spLocks noChangeArrowheads="1"/>
          </p:cNvSpPr>
          <p:nvPr>
            <p:custDataLst>
              <p:tags r:id="rId8"/>
            </p:custDataLst>
          </p:nvPr>
        </p:nvSpPr>
        <p:spPr bwMode="auto">
          <a:xfrm>
            <a:off x="3962400" y="1700213"/>
            <a:ext cx="46815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p>
            <a:pPr>
              <a:spcBef>
                <a:spcPct val="50000"/>
              </a:spcBef>
            </a:pPr>
            <a:r>
              <a:rPr lang="zh-CN" altLang="en-US" sz="2400" b="1">
                <a:ea typeface="微软雅黑" panose="020B0503020204020204" pitchFamily="34" charset="-122"/>
              </a:rPr>
              <a:t>怒江、雅鲁藏布江等。</a:t>
            </a:r>
          </a:p>
        </p:txBody>
      </p:sp>
      <p:sp>
        <p:nvSpPr>
          <p:cNvPr id="149514" name="Text Box 10"/>
          <p:cNvSpPr>
            <a:spLocks noChangeArrowheads="1"/>
          </p:cNvSpPr>
          <p:nvPr>
            <p:custDataLst>
              <p:tags r:id="rId9"/>
            </p:custDataLst>
          </p:nvPr>
        </p:nvSpPr>
        <p:spPr bwMode="auto">
          <a:xfrm>
            <a:off x="3960814" y="2209800"/>
            <a:ext cx="25923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p>
            <a:pPr>
              <a:spcBef>
                <a:spcPct val="50000"/>
              </a:spcBef>
            </a:pPr>
            <a:r>
              <a:rPr lang="zh-CN" altLang="en-US" sz="2400" b="1">
                <a:ea typeface="微软雅黑" panose="020B0503020204020204" pitchFamily="34" charset="-122"/>
              </a:rPr>
              <a:t>额尔齐斯河</a:t>
            </a:r>
          </a:p>
        </p:txBody>
      </p:sp>
      <p:sp>
        <p:nvSpPr>
          <p:cNvPr id="149515" name="Text Box 11"/>
          <p:cNvSpPr>
            <a:spLocks noChangeArrowheads="1"/>
          </p:cNvSpPr>
          <p:nvPr>
            <p:custDataLst>
              <p:tags r:id="rId10"/>
            </p:custDataLst>
          </p:nvPr>
        </p:nvSpPr>
        <p:spPr bwMode="auto">
          <a:xfrm>
            <a:off x="2362201" y="2781300"/>
            <a:ext cx="20161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p>
            <a:pPr>
              <a:spcBef>
                <a:spcPct val="50000"/>
              </a:spcBef>
            </a:pPr>
            <a:r>
              <a:rPr lang="zh-CN" altLang="en-US" sz="2400" b="1">
                <a:ea typeface="微软雅黑" panose="020B0503020204020204" pitchFamily="34" charset="-122"/>
              </a:rPr>
              <a:t>中俄界河：：</a:t>
            </a:r>
          </a:p>
        </p:txBody>
      </p:sp>
      <p:sp>
        <p:nvSpPr>
          <p:cNvPr id="149516" name="Text Box 12"/>
          <p:cNvSpPr>
            <a:spLocks noChangeArrowheads="1"/>
          </p:cNvSpPr>
          <p:nvPr>
            <p:custDataLst>
              <p:tags r:id="rId11"/>
            </p:custDataLst>
          </p:nvPr>
        </p:nvSpPr>
        <p:spPr bwMode="auto">
          <a:xfrm>
            <a:off x="2362201" y="3284538"/>
            <a:ext cx="20161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p>
            <a:pPr>
              <a:spcBef>
                <a:spcPct val="50000"/>
              </a:spcBef>
            </a:pPr>
            <a:r>
              <a:rPr lang="zh-CN" altLang="en-US" sz="2400" b="1">
                <a:ea typeface="微软雅黑" panose="020B0503020204020204" pitchFamily="34" charset="-122"/>
              </a:rPr>
              <a:t>中朝界河：：</a:t>
            </a:r>
          </a:p>
        </p:txBody>
      </p:sp>
      <p:sp>
        <p:nvSpPr>
          <p:cNvPr id="149517" name="Text Box 13"/>
          <p:cNvSpPr>
            <a:spLocks noChangeArrowheads="1"/>
          </p:cNvSpPr>
          <p:nvPr>
            <p:custDataLst>
              <p:tags r:id="rId12"/>
            </p:custDataLst>
          </p:nvPr>
        </p:nvSpPr>
        <p:spPr bwMode="auto">
          <a:xfrm>
            <a:off x="2362201" y="3733800"/>
            <a:ext cx="20161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p>
            <a:pPr>
              <a:spcBef>
                <a:spcPct val="50000"/>
              </a:spcBef>
            </a:pPr>
            <a:r>
              <a:rPr lang="zh-CN" altLang="en-US" sz="2400" b="1">
                <a:ea typeface="微软雅黑" panose="020B0503020204020204" pitchFamily="34" charset="-122"/>
              </a:rPr>
              <a:t>中越界河：：</a:t>
            </a:r>
          </a:p>
        </p:txBody>
      </p:sp>
      <p:sp>
        <p:nvSpPr>
          <p:cNvPr id="149518" name="Text Box 14"/>
          <p:cNvSpPr>
            <a:spLocks noChangeArrowheads="1"/>
          </p:cNvSpPr>
          <p:nvPr>
            <p:custDataLst>
              <p:tags r:id="rId13"/>
            </p:custDataLst>
          </p:nvPr>
        </p:nvSpPr>
        <p:spPr bwMode="auto">
          <a:xfrm>
            <a:off x="3914776" y="2814638"/>
            <a:ext cx="36290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p>
            <a:pPr>
              <a:spcBef>
                <a:spcPct val="50000"/>
              </a:spcBef>
            </a:pPr>
            <a:r>
              <a:rPr lang="zh-CN" altLang="en-US" sz="2400" b="1">
                <a:ea typeface="微软雅黑" panose="020B0503020204020204" pitchFamily="34" charset="-122"/>
              </a:rPr>
              <a:t>黑龙江、乌苏里江等。</a:t>
            </a:r>
          </a:p>
        </p:txBody>
      </p:sp>
      <p:sp>
        <p:nvSpPr>
          <p:cNvPr id="149519" name="Text Box 15"/>
          <p:cNvSpPr>
            <a:spLocks noChangeArrowheads="1"/>
          </p:cNvSpPr>
          <p:nvPr>
            <p:custDataLst>
              <p:tags r:id="rId14"/>
            </p:custDataLst>
          </p:nvPr>
        </p:nvSpPr>
        <p:spPr bwMode="auto">
          <a:xfrm>
            <a:off x="3962400" y="3276600"/>
            <a:ext cx="31003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p>
            <a:pPr>
              <a:spcBef>
                <a:spcPct val="50000"/>
              </a:spcBef>
            </a:pPr>
            <a:r>
              <a:rPr lang="zh-CN" altLang="en-US" sz="2400" b="1">
                <a:ea typeface="微软雅黑" panose="020B0503020204020204" pitchFamily="34" charset="-122"/>
              </a:rPr>
              <a:t>鸭绿江、图们江等。</a:t>
            </a:r>
          </a:p>
        </p:txBody>
      </p:sp>
      <p:sp>
        <p:nvSpPr>
          <p:cNvPr id="149520" name="Text Box 16"/>
          <p:cNvSpPr>
            <a:spLocks noChangeArrowheads="1"/>
          </p:cNvSpPr>
          <p:nvPr>
            <p:custDataLst>
              <p:tags r:id="rId15"/>
            </p:custDataLst>
          </p:nvPr>
        </p:nvSpPr>
        <p:spPr bwMode="auto">
          <a:xfrm>
            <a:off x="3962400" y="3733800"/>
            <a:ext cx="25923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p>
            <a:pPr>
              <a:spcBef>
                <a:spcPct val="50000"/>
              </a:spcBef>
            </a:pPr>
            <a:r>
              <a:rPr lang="zh-CN" altLang="en-US" sz="2400" b="1">
                <a:ea typeface="微软雅黑" panose="020B0503020204020204" pitchFamily="34" charset="-122"/>
              </a:rPr>
              <a:t>北仑河。</a:t>
            </a:r>
          </a:p>
        </p:txBody>
      </p:sp>
      <p:sp>
        <p:nvSpPr>
          <p:cNvPr id="149521" name="Text Box 17"/>
          <p:cNvSpPr>
            <a:spLocks noChangeArrowheads="1"/>
          </p:cNvSpPr>
          <p:nvPr>
            <p:custDataLst>
              <p:tags r:id="rId16"/>
            </p:custDataLst>
          </p:nvPr>
        </p:nvSpPr>
        <p:spPr bwMode="auto">
          <a:xfrm>
            <a:off x="1752600" y="4419601"/>
            <a:ext cx="503238" cy="1920875"/>
          </a:xfrm>
          <a:prstGeom prst="rect">
            <a:avLst/>
          </a:prstGeom>
          <a:noFill/>
          <a:ln w="25400" algn="ctr">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p>
            <a:pPr>
              <a:spcBef>
                <a:spcPct val="50000"/>
              </a:spcBef>
            </a:pPr>
            <a:r>
              <a:rPr lang="zh-CN" altLang="en-US" sz="2400" b="1">
                <a:ea typeface="微软雅黑" panose="020B0503020204020204" pitchFamily="34" charset="-122"/>
              </a:rPr>
              <a:t>国际性河流</a:t>
            </a:r>
          </a:p>
        </p:txBody>
      </p:sp>
      <p:sp>
        <p:nvSpPr>
          <p:cNvPr id="149522" name="Text Box 18"/>
          <p:cNvSpPr>
            <a:spLocks noChangeArrowheads="1"/>
          </p:cNvSpPr>
          <p:nvPr>
            <p:custDataLst>
              <p:tags r:id="rId17"/>
            </p:custDataLst>
          </p:nvPr>
        </p:nvSpPr>
        <p:spPr bwMode="auto">
          <a:xfrm>
            <a:off x="2362201" y="4267200"/>
            <a:ext cx="56181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p>
            <a:pPr>
              <a:spcBef>
                <a:spcPct val="50000"/>
              </a:spcBef>
            </a:pPr>
            <a:r>
              <a:rPr lang="zh-CN" altLang="en-US" sz="2400" b="1" dirty="0">
                <a:ea typeface="微软雅黑" panose="020B0503020204020204" pitchFamily="34" charset="-122"/>
              </a:rPr>
              <a:t>黑龙江（阿穆尔河）（中国、俄罗斯）</a:t>
            </a:r>
          </a:p>
        </p:txBody>
      </p:sp>
      <p:sp>
        <p:nvSpPr>
          <p:cNvPr id="149523" name="Text Box 19"/>
          <p:cNvSpPr>
            <a:spLocks noChangeArrowheads="1"/>
          </p:cNvSpPr>
          <p:nvPr>
            <p:custDataLst>
              <p:tags r:id="rId18"/>
            </p:custDataLst>
          </p:nvPr>
        </p:nvSpPr>
        <p:spPr bwMode="auto">
          <a:xfrm>
            <a:off x="2362201" y="4724400"/>
            <a:ext cx="63611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p>
            <a:pPr>
              <a:spcBef>
                <a:spcPct val="50000"/>
              </a:spcBef>
            </a:pPr>
            <a:r>
              <a:rPr lang="zh-CN" altLang="en-US" sz="2400" b="1" dirty="0">
                <a:ea typeface="微软雅黑" panose="020B0503020204020204" pitchFamily="34" charset="-122"/>
              </a:rPr>
              <a:t>额尔齐斯河（鄂毕河） （中国、俄罗斯）</a:t>
            </a:r>
          </a:p>
        </p:txBody>
      </p:sp>
      <p:sp>
        <p:nvSpPr>
          <p:cNvPr id="149524" name="Text Box 20"/>
          <p:cNvSpPr>
            <a:spLocks noChangeArrowheads="1"/>
          </p:cNvSpPr>
          <p:nvPr>
            <p:custDataLst>
              <p:tags r:id="rId19"/>
            </p:custDataLst>
          </p:nvPr>
        </p:nvSpPr>
        <p:spPr bwMode="auto">
          <a:xfrm>
            <a:off x="2362201" y="5589588"/>
            <a:ext cx="59801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p>
            <a:pPr>
              <a:spcBef>
                <a:spcPct val="50000"/>
              </a:spcBef>
            </a:pPr>
            <a:r>
              <a:rPr lang="zh-CN" altLang="en-US" sz="2400" b="1" dirty="0">
                <a:ea typeface="微软雅黑" panose="020B0503020204020204" pitchFamily="34" charset="-122"/>
              </a:rPr>
              <a:t>怒江（萨尔温江）（中国、缅甸）</a:t>
            </a:r>
          </a:p>
        </p:txBody>
      </p:sp>
      <p:sp>
        <p:nvSpPr>
          <p:cNvPr id="149525" name="Rectangle 21"/>
          <p:cNvSpPr>
            <a:spLocks noChangeArrowheads="1"/>
          </p:cNvSpPr>
          <p:nvPr>
            <p:custDataLst>
              <p:tags r:id="rId20"/>
            </p:custDataLst>
          </p:nvPr>
        </p:nvSpPr>
        <p:spPr bwMode="auto">
          <a:xfrm>
            <a:off x="2362201" y="5157788"/>
            <a:ext cx="72755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p>
            <a:r>
              <a:rPr lang="zh-CN" altLang="en-US" sz="2400" b="1" dirty="0">
                <a:ea typeface="微软雅黑" panose="020B0503020204020204" pitchFamily="34" charset="-122"/>
              </a:rPr>
              <a:t>雅鲁藏布江（布拉马普特拉河）（中国、印度）</a:t>
            </a:r>
          </a:p>
        </p:txBody>
      </p:sp>
      <p:sp>
        <p:nvSpPr>
          <p:cNvPr id="149526" name="Rectangle 22"/>
          <p:cNvSpPr>
            <a:spLocks noChangeArrowheads="1"/>
          </p:cNvSpPr>
          <p:nvPr>
            <p:custDataLst>
              <p:tags r:id="rId21"/>
            </p:custDataLst>
          </p:nvPr>
        </p:nvSpPr>
        <p:spPr bwMode="auto">
          <a:xfrm>
            <a:off x="2362200" y="6021388"/>
            <a:ext cx="76342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p>
            <a:r>
              <a:rPr lang="zh-CN" altLang="en-US" sz="2400" b="1" dirty="0">
                <a:ea typeface="微软雅黑" panose="020B0503020204020204" pitchFamily="34" charset="-122"/>
              </a:rPr>
              <a:t>澜沧江（湄公河）（中、缅、泰、老、柬、越）</a:t>
            </a:r>
          </a:p>
        </p:txBody>
      </p:sp>
      <p:cxnSp>
        <p:nvCxnSpPr>
          <p:cNvPr id="149527" name="Line 23"/>
          <p:cNvCxnSpPr>
            <a:cxnSpLocks noChangeShapeType="1"/>
          </p:cNvCxnSpPr>
          <p:nvPr>
            <p:custDataLst>
              <p:tags r:id="rId22"/>
            </p:custDataLst>
          </p:nvPr>
        </p:nvCxnSpPr>
        <p:spPr bwMode="auto">
          <a:xfrm>
            <a:off x="1828800" y="2667000"/>
            <a:ext cx="8610600" cy="0"/>
          </a:xfrm>
          <a:prstGeom prst="line">
            <a:avLst/>
          </a:prstGeom>
          <a:noFill/>
          <a:ln w="28575" algn="ctr">
            <a:solidFill>
              <a:srgbClr val="00FF00"/>
            </a:solidFill>
            <a:round/>
            <a:headEnd/>
            <a:tailEnd/>
          </a:ln>
          <a:extLst>
            <a:ext uri="{909E8E84-426E-40DD-AFC4-6F175D3DCCD1}">
              <a14:hiddenFill xmlns:a14="http://schemas.microsoft.com/office/drawing/2010/main">
                <a:noFill/>
              </a14:hiddenFill>
            </a:ext>
          </a:extLst>
        </p:spPr>
      </p:cxnSp>
      <p:cxnSp>
        <p:nvCxnSpPr>
          <p:cNvPr id="149528" name="Line 24"/>
          <p:cNvCxnSpPr>
            <a:cxnSpLocks noChangeShapeType="1"/>
          </p:cNvCxnSpPr>
          <p:nvPr>
            <p:custDataLst>
              <p:tags r:id="rId23"/>
            </p:custDataLst>
          </p:nvPr>
        </p:nvCxnSpPr>
        <p:spPr bwMode="auto">
          <a:xfrm>
            <a:off x="1752600" y="4267200"/>
            <a:ext cx="8763000" cy="0"/>
          </a:xfrm>
          <a:prstGeom prst="line">
            <a:avLst/>
          </a:prstGeom>
          <a:noFill/>
          <a:ln w="28575" algn="ctr">
            <a:solidFill>
              <a:srgbClr val="00FF00"/>
            </a:solidFill>
            <a:round/>
            <a:headEnd/>
            <a:tailEn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3910685347"/>
      </p:ext>
    </p:extLst>
  </p:cSld>
  <p:clrMapOvr>
    <a:masterClrMapping/>
  </p:clrMapOvr>
  <p:transition spd="slow"/>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7106" name="Picture 2" descr="cj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0" y="1981201"/>
            <a:ext cx="8077200" cy="3452813"/>
          </a:xfrm>
          <a:prstGeom prst="rect">
            <a:avLst/>
          </a:prstGeom>
          <a:noFill/>
          <a:extLst>
            <a:ext uri="{909E8E84-426E-40DD-AFC4-6F175D3DCCD1}">
              <a14:hiddenFill xmlns:a14="http://schemas.microsoft.com/office/drawing/2010/main">
                <a:solidFill>
                  <a:srgbClr val="FFFFFF"/>
                </a:solidFill>
              </a14:hiddenFill>
            </a:ext>
          </a:extLst>
        </p:spPr>
      </p:pic>
      <p:sp>
        <p:nvSpPr>
          <p:cNvPr id="687107" name="Freeform 3"/>
          <p:cNvSpPr>
            <a:spLocks/>
          </p:cNvSpPr>
          <p:nvPr/>
        </p:nvSpPr>
        <p:spPr bwMode="auto">
          <a:xfrm>
            <a:off x="2314576" y="2114551"/>
            <a:ext cx="7445375" cy="2955925"/>
          </a:xfrm>
          <a:custGeom>
            <a:avLst/>
            <a:gdLst>
              <a:gd name="T0" fmla="*/ 258 w 4690"/>
              <a:gd name="T1" fmla="*/ 72 h 1862"/>
              <a:gd name="T2" fmla="*/ 538 w 4690"/>
              <a:gd name="T3" fmla="*/ 48 h 1862"/>
              <a:gd name="T4" fmla="*/ 608 w 4690"/>
              <a:gd name="T5" fmla="*/ 0 h 1862"/>
              <a:gd name="T6" fmla="*/ 756 w 4690"/>
              <a:gd name="T7" fmla="*/ 82 h 1862"/>
              <a:gd name="T8" fmla="*/ 872 w 4690"/>
              <a:gd name="T9" fmla="*/ 230 h 1862"/>
              <a:gd name="T10" fmla="*/ 1030 w 4690"/>
              <a:gd name="T11" fmla="*/ 442 h 1862"/>
              <a:gd name="T12" fmla="*/ 1162 w 4690"/>
              <a:gd name="T13" fmla="*/ 578 h 1862"/>
              <a:gd name="T14" fmla="*/ 1226 w 4690"/>
              <a:gd name="T15" fmla="*/ 818 h 1862"/>
              <a:gd name="T16" fmla="*/ 1258 w 4690"/>
              <a:gd name="T17" fmla="*/ 1044 h 1862"/>
              <a:gd name="T18" fmla="*/ 1246 w 4690"/>
              <a:gd name="T19" fmla="*/ 1292 h 1862"/>
              <a:gd name="T20" fmla="*/ 1320 w 4690"/>
              <a:gd name="T21" fmla="*/ 1614 h 1862"/>
              <a:gd name="T22" fmla="*/ 1446 w 4690"/>
              <a:gd name="T23" fmla="*/ 1608 h 1862"/>
              <a:gd name="T24" fmla="*/ 1470 w 4690"/>
              <a:gd name="T25" fmla="*/ 1674 h 1862"/>
              <a:gd name="T26" fmla="*/ 1680 w 4690"/>
              <a:gd name="T27" fmla="*/ 1740 h 1862"/>
              <a:gd name="T28" fmla="*/ 1728 w 4690"/>
              <a:gd name="T29" fmla="*/ 1842 h 1862"/>
              <a:gd name="T30" fmla="*/ 1896 w 4690"/>
              <a:gd name="T31" fmla="*/ 1740 h 1862"/>
              <a:gd name="T32" fmla="*/ 1932 w 4690"/>
              <a:gd name="T33" fmla="*/ 1566 h 1862"/>
              <a:gd name="T34" fmla="*/ 2046 w 4690"/>
              <a:gd name="T35" fmla="*/ 1344 h 1862"/>
              <a:gd name="T36" fmla="*/ 2358 w 4690"/>
              <a:gd name="T37" fmla="*/ 1272 h 1862"/>
              <a:gd name="T38" fmla="*/ 2538 w 4690"/>
              <a:gd name="T39" fmla="*/ 1068 h 1862"/>
              <a:gd name="T40" fmla="*/ 2634 w 4690"/>
              <a:gd name="T41" fmla="*/ 1050 h 1862"/>
              <a:gd name="T42" fmla="*/ 2796 w 4690"/>
              <a:gd name="T43" fmla="*/ 852 h 1862"/>
              <a:gd name="T44" fmla="*/ 2964 w 4690"/>
              <a:gd name="T45" fmla="*/ 792 h 1862"/>
              <a:gd name="T46" fmla="*/ 3042 w 4690"/>
              <a:gd name="T47" fmla="*/ 792 h 1862"/>
              <a:gd name="T48" fmla="*/ 3186 w 4690"/>
              <a:gd name="T49" fmla="*/ 798 h 1862"/>
              <a:gd name="T50" fmla="*/ 3258 w 4690"/>
              <a:gd name="T51" fmla="*/ 888 h 1862"/>
              <a:gd name="T52" fmla="*/ 3438 w 4690"/>
              <a:gd name="T53" fmla="*/ 1044 h 1862"/>
              <a:gd name="T54" fmla="*/ 3624 w 4690"/>
              <a:gd name="T55" fmla="*/ 966 h 1862"/>
              <a:gd name="T56" fmla="*/ 3702 w 4690"/>
              <a:gd name="T57" fmla="*/ 858 h 1862"/>
              <a:gd name="T58" fmla="*/ 3870 w 4690"/>
              <a:gd name="T59" fmla="*/ 876 h 1862"/>
              <a:gd name="T60" fmla="*/ 4002 w 4690"/>
              <a:gd name="T61" fmla="*/ 984 h 1862"/>
              <a:gd name="T62" fmla="*/ 4110 w 4690"/>
              <a:gd name="T63" fmla="*/ 918 h 1862"/>
              <a:gd name="T64" fmla="*/ 4260 w 4690"/>
              <a:gd name="T65" fmla="*/ 690 h 1862"/>
              <a:gd name="T66" fmla="*/ 4374 w 4690"/>
              <a:gd name="T67" fmla="*/ 504 h 1862"/>
              <a:gd name="T68" fmla="*/ 4662 w 4690"/>
              <a:gd name="T69" fmla="*/ 438 h 1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690" h="1862">
                <a:moveTo>
                  <a:pt x="0" y="34"/>
                </a:moveTo>
                <a:cubicBezTo>
                  <a:pt x="148" y="46"/>
                  <a:pt x="151" y="36"/>
                  <a:pt x="258" y="72"/>
                </a:cubicBezTo>
                <a:cubicBezTo>
                  <a:pt x="327" y="78"/>
                  <a:pt x="372" y="90"/>
                  <a:pt x="418" y="88"/>
                </a:cubicBezTo>
                <a:cubicBezTo>
                  <a:pt x="465" y="84"/>
                  <a:pt x="513" y="61"/>
                  <a:pt x="538" y="48"/>
                </a:cubicBezTo>
                <a:cubicBezTo>
                  <a:pt x="550" y="46"/>
                  <a:pt x="560" y="22"/>
                  <a:pt x="568" y="12"/>
                </a:cubicBezTo>
                <a:cubicBezTo>
                  <a:pt x="577" y="1"/>
                  <a:pt x="596" y="8"/>
                  <a:pt x="608" y="0"/>
                </a:cubicBezTo>
                <a:cubicBezTo>
                  <a:pt x="648" y="8"/>
                  <a:pt x="668" y="1"/>
                  <a:pt x="702" y="24"/>
                </a:cubicBezTo>
                <a:cubicBezTo>
                  <a:pt x="723" y="38"/>
                  <a:pt x="745" y="59"/>
                  <a:pt x="756" y="82"/>
                </a:cubicBezTo>
                <a:cubicBezTo>
                  <a:pt x="795" y="160"/>
                  <a:pt x="761" y="106"/>
                  <a:pt x="816" y="168"/>
                </a:cubicBezTo>
                <a:cubicBezTo>
                  <a:pt x="832" y="195"/>
                  <a:pt x="859" y="214"/>
                  <a:pt x="872" y="230"/>
                </a:cubicBezTo>
                <a:cubicBezTo>
                  <a:pt x="885" y="246"/>
                  <a:pt x="868" y="229"/>
                  <a:pt x="894" y="264"/>
                </a:cubicBezTo>
                <a:cubicBezTo>
                  <a:pt x="946" y="342"/>
                  <a:pt x="946" y="296"/>
                  <a:pt x="1030" y="442"/>
                </a:cubicBezTo>
                <a:cubicBezTo>
                  <a:pt x="1041" y="474"/>
                  <a:pt x="1054" y="464"/>
                  <a:pt x="1078" y="488"/>
                </a:cubicBezTo>
                <a:cubicBezTo>
                  <a:pt x="1086" y="512"/>
                  <a:pt x="1130" y="496"/>
                  <a:pt x="1162" y="578"/>
                </a:cubicBezTo>
                <a:cubicBezTo>
                  <a:pt x="1192" y="623"/>
                  <a:pt x="1190" y="654"/>
                  <a:pt x="1208" y="728"/>
                </a:cubicBezTo>
                <a:cubicBezTo>
                  <a:pt x="1216" y="768"/>
                  <a:pt x="1220" y="791"/>
                  <a:pt x="1226" y="818"/>
                </a:cubicBezTo>
                <a:cubicBezTo>
                  <a:pt x="1232" y="845"/>
                  <a:pt x="1239" y="852"/>
                  <a:pt x="1244" y="890"/>
                </a:cubicBezTo>
                <a:cubicBezTo>
                  <a:pt x="1251" y="945"/>
                  <a:pt x="1260" y="958"/>
                  <a:pt x="1258" y="1044"/>
                </a:cubicBezTo>
                <a:cubicBezTo>
                  <a:pt x="1268" y="1092"/>
                  <a:pt x="1252" y="1140"/>
                  <a:pt x="1274" y="1184"/>
                </a:cubicBezTo>
                <a:cubicBezTo>
                  <a:pt x="1282" y="1222"/>
                  <a:pt x="1241" y="1257"/>
                  <a:pt x="1246" y="1292"/>
                </a:cubicBezTo>
                <a:cubicBezTo>
                  <a:pt x="1251" y="1327"/>
                  <a:pt x="1290" y="1342"/>
                  <a:pt x="1302" y="1396"/>
                </a:cubicBezTo>
                <a:cubicBezTo>
                  <a:pt x="1317" y="1418"/>
                  <a:pt x="1296" y="1600"/>
                  <a:pt x="1320" y="1614"/>
                </a:cubicBezTo>
                <a:cubicBezTo>
                  <a:pt x="1342" y="1626"/>
                  <a:pt x="1326" y="1702"/>
                  <a:pt x="1350" y="1710"/>
                </a:cubicBezTo>
                <a:cubicBezTo>
                  <a:pt x="1368" y="1734"/>
                  <a:pt x="1423" y="1591"/>
                  <a:pt x="1446" y="1608"/>
                </a:cubicBezTo>
                <a:cubicBezTo>
                  <a:pt x="1468" y="1575"/>
                  <a:pt x="1478" y="1501"/>
                  <a:pt x="1482" y="1512"/>
                </a:cubicBezTo>
                <a:cubicBezTo>
                  <a:pt x="1496" y="1517"/>
                  <a:pt x="1449" y="1629"/>
                  <a:pt x="1470" y="1674"/>
                </a:cubicBezTo>
                <a:cubicBezTo>
                  <a:pt x="1467" y="1727"/>
                  <a:pt x="1429" y="1819"/>
                  <a:pt x="1464" y="1830"/>
                </a:cubicBezTo>
                <a:cubicBezTo>
                  <a:pt x="1495" y="1829"/>
                  <a:pt x="1643" y="1737"/>
                  <a:pt x="1680" y="1740"/>
                </a:cubicBezTo>
                <a:cubicBezTo>
                  <a:pt x="1717" y="1743"/>
                  <a:pt x="1678" y="1831"/>
                  <a:pt x="1686" y="1848"/>
                </a:cubicBezTo>
                <a:cubicBezTo>
                  <a:pt x="1693" y="1862"/>
                  <a:pt x="1714" y="1851"/>
                  <a:pt x="1728" y="1842"/>
                </a:cubicBezTo>
                <a:cubicBezTo>
                  <a:pt x="1742" y="1833"/>
                  <a:pt x="1742" y="1811"/>
                  <a:pt x="1770" y="1794"/>
                </a:cubicBezTo>
                <a:cubicBezTo>
                  <a:pt x="1823" y="1832"/>
                  <a:pt x="1852" y="1757"/>
                  <a:pt x="1896" y="1740"/>
                </a:cubicBezTo>
                <a:cubicBezTo>
                  <a:pt x="1933" y="1685"/>
                  <a:pt x="1848" y="1638"/>
                  <a:pt x="1878" y="1578"/>
                </a:cubicBezTo>
                <a:cubicBezTo>
                  <a:pt x="1878" y="1535"/>
                  <a:pt x="1906" y="1597"/>
                  <a:pt x="1932" y="1566"/>
                </a:cubicBezTo>
                <a:cubicBezTo>
                  <a:pt x="1958" y="1535"/>
                  <a:pt x="2015" y="1429"/>
                  <a:pt x="2034" y="1392"/>
                </a:cubicBezTo>
                <a:cubicBezTo>
                  <a:pt x="2040" y="1377"/>
                  <a:pt x="2033" y="1354"/>
                  <a:pt x="2046" y="1344"/>
                </a:cubicBezTo>
                <a:cubicBezTo>
                  <a:pt x="2073" y="1323"/>
                  <a:pt x="2109" y="1316"/>
                  <a:pt x="2142" y="1308"/>
                </a:cubicBezTo>
                <a:cubicBezTo>
                  <a:pt x="2213" y="1290"/>
                  <a:pt x="2286" y="1283"/>
                  <a:pt x="2358" y="1272"/>
                </a:cubicBezTo>
                <a:cubicBezTo>
                  <a:pt x="2403" y="1260"/>
                  <a:pt x="2370" y="1264"/>
                  <a:pt x="2400" y="1230"/>
                </a:cubicBezTo>
                <a:cubicBezTo>
                  <a:pt x="2430" y="1196"/>
                  <a:pt x="2507" y="1092"/>
                  <a:pt x="2538" y="1068"/>
                </a:cubicBezTo>
                <a:cubicBezTo>
                  <a:pt x="2569" y="1038"/>
                  <a:pt x="2570" y="1089"/>
                  <a:pt x="2586" y="1086"/>
                </a:cubicBezTo>
                <a:cubicBezTo>
                  <a:pt x="2602" y="1083"/>
                  <a:pt x="2615" y="1073"/>
                  <a:pt x="2634" y="1050"/>
                </a:cubicBezTo>
                <a:cubicBezTo>
                  <a:pt x="2653" y="1027"/>
                  <a:pt x="2673" y="981"/>
                  <a:pt x="2700" y="948"/>
                </a:cubicBezTo>
                <a:cubicBezTo>
                  <a:pt x="2726" y="921"/>
                  <a:pt x="2774" y="872"/>
                  <a:pt x="2796" y="852"/>
                </a:cubicBezTo>
                <a:cubicBezTo>
                  <a:pt x="2818" y="832"/>
                  <a:pt x="2804" y="838"/>
                  <a:pt x="2832" y="828"/>
                </a:cubicBezTo>
                <a:cubicBezTo>
                  <a:pt x="2863" y="824"/>
                  <a:pt x="2937" y="799"/>
                  <a:pt x="2964" y="792"/>
                </a:cubicBezTo>
                <a:cubicBezTo>
                  <a:pt x="2991" y="785"/>
                  <a:pt x="2981" y="786"/>
                  <a:pt x="2994" y="786"/>
                </a:cubicBezTo>
                <a:cubicBezTo>
                  <a:pt x="3026" y="770"/>
                  <a:pt x="3026" y="794"/>
                  <a:pt x="3042" y="792"/>
                </a:cubicBezTo>
                <a:cubicBezTo>
                  <a:pt x="3058" y="790"/>
                  <a:pt x="3066" y="773"/>
                  <a:pt x="3090" y="774"/>
                </a:cubicBezTo>
                <a:cubicBezTo>
                  <a:pt x="3110" y="779"/>
                  <a:pt x="3180" y="789"/>
                  <a:pt x="3186" y="798"/>
                </a:cubicBezTo>
                <a:cubicBezTo>
                  <a:pt x="3212" y="805"/>
                  <a:pt x="3212" y="855"/>
                  <a:pt x="3228" y="864"/>
                </a:cubicBezTo>
                <a:cubicBezTo>
                  <a:pt x="3240" y="879"/>
                  <a:pt x="3242" y="879"/>
                  <a:pt x="3258" y="888"/>
                </a:cubicBezTo>
                <a:cubicBezTo>
                  <a:pt x="3270" y="938"/>
                  <a:pt x="3270" y="886"/>
                  <a:pt x="3324" y="918"/>
                </a:cubicBezTo>
                <a:cubicBezTo>
                  <a:pt x="3384" y="930"/>
                  <a:pt x="3397" y="1039"/>
                  <a:pt x="3438" y="1044"/>
                </a:cubicBezTo>
                <a:cubicBezTo>
                  <a:pt x="3487" y="1067"/>
                  <a:pt x="3544" y="1040"/>
                  <a:pt x="3582" y="1026"/>
                </a:cubicBezTo>
                <a:cubicBezTo>
                  <a:pt x="3613" y="1013"/>
                  <a:pt x="3613" y="988"/>
                  <a:pt x="3624" y="966"/>
                </a:cubicBezTo>
                <a:cubicBezTo>
                  <a:pt x="3640" y="947"/>
                  <a:pt x="3635" y="912"/>
                  <a:pt x="3648" y="894"/>
                </a:cubicBezTo>
                <a:cubicBezTo>
                  <a:pt x="3661" y="876"/>
                  <a:pt x="3681" y="869"/>
                  <a:pt x="3702" y="858"/>
                </a:cubicBezTo>
                <a:cubicBezTo>
                  <a:pt x="3723" y="847"/>
                  <a:pt x="3746" y="825"/>
                  <a:pt x="3774" y="828"/>
                </a:cubicBezTo>
                <a:cubicBezTo>
                  <a:pt x="3802" y="831"/>
                  <a:pt x="3846" y="857"/>
                  <a:pt x="3870" y="876"/>
                </a:cubicBezTo>
                <a:cubicBezTo>
                  <a:pt x="3912" y="839"/>
                  <a:pt x="3872" y="973"/>
                  <a:pt x="3918" y="942"/>
                </a:cubicBezTo>
                <a:cubicBezTo>
                  <a:pt x="3940" y="954"/>
                  <a:pt x="3978" y="983"/>
                  <a:pt x="4002" y="984"/>
                </a:cubicBezTo>
                <a:cubicBezTo>
                  <a:pt x="4026" y="985"/>
                  <a:pt x="4044" y="959"/>
                  <a:pt x="4062" y="948"/>
                </a:cubicBezTo>
                <a:cubicBezTo>
                  <a:pt x="4093" y="973"/>
                  <a:pt x="4110" y="918"/>
                  <a:pt x="4110" y="918"/>
                </a:cubicBezTo>
                <a:cubicBezTo>
                  <a:pt x="4150" y="838"/>
                  <a:pt x="4164" y="816"/>
                  <a:pt x="4218" y="756"/>
                </a:cubicBezTo>
                <a:cubicBezTo>
                  <a:pt x="4243" y="716"/>
                  <a:pt x="4246" y="712"/>
                  <a:pt x="4260" y="690"/>
                </a:cubicBezTo>
                <a:cubicBezTo>
                  <a:pt x="4274" y="668"/>
                  <a:pt x="4283" y="655"/>
                  <a:pt x="4302" y="624"/>
                </a:cubicBezTo>
                <a:cubicBezTo>
                  <a:pt x="4328" y="547"/>
                  <a:pt x="4311" y="546"/>
                  <a:pt x="4374" y="504"/>
                </a:cubicBezTo>
                <a:cubicBezTo>
                  <a:pt x="4432" y="418"/>
                  <a:pt x="4380" y="390"/>
                  <a:pt x="4476" y="378"/>
                </a:cubicBezTo>
                <a:cubicBezTo>
                  <a:pt x="4690" y="394"/>
                  <a:pt x="4623" y="426"/>
                  <a:pt x="4662" y="438"/>
                </a:cubicBezTo>
              </a:path>
            </a:pathLst>
          </a:custGeom>
          <a:noFill/>
          <a:ln w="57150" cap="flat" cmpd="sng">
            <a:solidFill>
              <a:srgbClr val="0000FF"/>
            </a:solidFill>
            <a:prstDash val="solid"/>
            <a:round/>
            <a:headEnd type="none" w="med" len="med"/>
            <a:tailEnd type="none" w="med" len="med"/>
          </a:ln>
          <a:effectLst/>
          <a:extLst>
            <a:ext uri="{909E8E84-426E-40DD-AFC4-6F175D3DCCD1}">
              <a14:hiddenFill xmlns:a14="http://schemas.microsoft.com/office/drawing/2010/main">
                <a:solidFill>
                  <a:srgbClr val="FF66CC"/>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87108" name="Text Box 4"/>
          <p:cNvSpPr txBox="1">
            <a:spLocks noChangeArrowheads="1"/>
          </p:cNvSpPr>
          <p:nvPr/>
        </p:nvSpPr>
        <p:spPr bwMode="auto">
          <a:xfrm>
            <a:off x="2209800" y="2362200"/>
            <a:ext cx="3302000" cy="579438"/>
          </a:xfrm>
          <a:prstGeom prst="rect">
            <a:avLst/>
          </a:prstGeom>
          <a:noFill/>
          <a:ln>
            <a:noFill/>
          </a:ln>
          <a:effectLst/>
          <a:extLst>
            <a:ext uri="{909E8E84-426E-40DD-AFC4-6F175D3DCCD1}">
              <a14:hiddenFill xmlns:a14="http://schemas.microsoft.com/office/drawing/2010/main">
                <a:solidFill>
                  <a:srgbClr val="FF66CC"/>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a:r>
              <a:rPr kumimoji="1" lang="zh-CN" altLang="en-US" sz="3200" b="1" i="1">
                <a:effectLst>
                  <a:outerShdw blurRad="38100" dist="38100" dir="2700000" algn="tl">
                    <a:srgbClr val="C0C0C0"/>
                  </a:outerShdw>
                </a:effectLst>
                <a:latin typeface="Times New Roman" panose="02020603050405020304" pitchFamily="18" charset="0"/>
                <a:ea typeface="黑体" panose="02010609060101010101" pitchFamily="49" charset="-122"/>
              </a:rPr>
              <a:t>青    藏   高    原</a:t>
            </a:r>
          </a:p>
        </p:txBody>
      </p:sp>
      <p:sp>
        <p:nvSpPr>
          <p:cNvPr id="687109" name="Text Box 5"/>
          <p:cNvSpPr txBox="1">
            <a:spLocks noChangeArrowheads="1"/>
          </p:cNvSpPr>
          <p:nvPr/>
        </p:nvSpPr>
        <p:spPr bwMode="auto">
          <a:xfrm rot="-953473">
            <a:off x="4267201" y="4572000"/>
            <a:ext cx="2714625" cy="579438"/>
          </a:xfrm>
          <a:prstGeom prst="rect">
            <a:avLst/>
          </a:prstGeom>
          <a:noFill/>
          <a:ln>
            <a:noFill/>
          </a:ln>
          <a:effectLst/>
          <a:extLst>
            <a:ext uri="{909E8E84-426E-40DD-AFC4-6F175D3DCCD1}">
              <a14:hiddenFill xmlns:a14="http://schemas.microsoft.com/office/drawing/2010/main">
                <a:solidFill>
                  <a:srgbClr val="FF66CC"/>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a:r>
              <a:rPr kumimoji="1" lang="zh-CN" altLang="en-US" sz="3200" b="1">
                <a:latin typeface="Times New Roman" panose="02020603050405020304" pitchFamily="18" charset="0"/>
                <a:ea typeface="黑体" panose="02010609060101010101" pitchFamily="49" charset="-122"/>
              </a:rPr>
              <a:t>云贵高原</a:t>
            </a:r>
          </a:p>
        </p:txBody>
      </p:sp>
      <p:sp>
        <p:nvSpPr>
          <p:cNvPr id="687110" name="Text Box 6"/>
          <p:cNvSpPr txBox="1">
            <a:spLocks noChangeArrowheads="1"/>
          </p:cNvSpPr>
          <p:nvPr/>
        </p:nvSpPr>
        <p:spPr bwMode="auto">
          <a:xfrm>
            <a:off x="5334001" y="3429001"/>
            <a:ext cx="1266825" cy="396875"/>
          </a:xfrm>
          <a:prstGeom prst="rect">
            <a:avLst/>
          </a:prstGeom>
          <a:noFill/>
          <a:ln>
            <a:noFill/>
          </a:ln>
          <a:effectLst/>
          <a:extLst>
            <a:ext uri="{909E8E84-426E-40DD-AFC4-6F175D3DCCD1}">
              <a14:hiddenFill xmlns:a14="http://schemas.microsoft.com/office/drawing/2010/main">
                <a:solidFill>
                  <a:srgbClr val="FF66CC"/>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a:r>
              <a:rPr kumimoji="1" lang="zh-CN" altLang="en-US" sz="2000" b="1" i="1">
                <a:effectLst>
                  <a:outerShdw blurRad="38100" dist="38100" dir="2700000" algn="tl">
                    <a:srgbClr val="C0C0C0"/>
                  </a:outerShdw>
                </a:effectLst>
                <a:latin typeface="Times New Roman" panose="02020603050405020304" pitchFamily="18" charset="0"/>
              </a:rPr>
              <a:t>四川盆地</a:t>
            </a:r>
            <a:endParaRPr kumimoji="1" lang="zh-CN" altLang="en-US" sz="2400" b="1">
              <a:effectLst>
                <a:outerShdw blurRad="38100" dist="38100" dir="2700000" algn="tl">
                  <a:srgbClr val="C0C0C0"/>
                </a:outerShdw>
              </a:effectLst>
              <a:latin typeface="Times New Roman" panose="02020603050405020304" pitchFamily="18" charset="0"/>
            </a:endParaRPr>
          </a:p>
        </p:txBody>
      </p:sp>
      <p:sp>
        <p:nvSpPr>
          <p:cNvPr id="687111" name="Text Box 7"/>
          <p:cNvSpPr txBox="1">
            <a:spLocks noChangeArrowheads="1"/>
          </p:cNvSpPr>
          <p:nvPr/>
        </p:nvSpPr>
        <p:spPr bwMode="auto">
          <a:xfrm rot="-1276421">
            <a:off x="7458076" y="2954338"/>
            <a:ext cx="2881313" cy="457200"/>
          </a:xfrm>
          <a:prstGeom prst="rect">
            <a:avLst/>
          </a:prstGeom>
          <a:noFill/>
          <a:ln>
            <a:noFill/>
          </a:ln>
          <a:effectLst/>
          <a:extLst>
            <a:ext uri="{909E8E84-426E-40DD-AFC4-6F175D3DCCD1}">
              <a14:hiddenFill xmlns:a14="http://schemas.microsoft.com/office/drawing/2010/main">
                <a:solidFill>
                  <a:srgbClr val="FF66CC"/>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a:r>
              <a:rPr kumimoji="1" lang="zh-CN" altLang="en-US" sz="2400" b="1" i="1">
                <a:effectLst>
                  <a:outerShdw blurRad="38100" dist="38100" dir="2700000" algn="tl">
                    <a:srgbClr val="C0C0C0"/>
                  </a:outerShdw>
                </a:effectLst>
                <a:latin typeface="Times New Roman" panose="02020603050405020304" pitchFamily="18" charset="0"/>
              </a:rPr>
              <a:t>长 江 中 下 游 平 原</a:t>
            </a:r>
          </a:p>
        </p:txBody>
      </p:sp>
      <p:sp>
        <p:nvSpPr>
          <p:cNvPr id="687112" name="Text Box 8"/>
          <p:cNvSpPr txBox="1">
            <a:spLocks noChangeArrowheads="1"/>
          </p:cNvSpPr>
          <p:nvPr/>
        </p:nvSpPr>
        <p:spPr bwMode="auto">
          <a:xfrm>
            <a:off x="4114800" y="762001"/>
            <a:ext cx="4756150" cy="701675"/>
          </a:xfrm>
          <a:prstGeom prst="rect">
            <a:avLst/>
          </a:prstGeom>
          <a:noFill/>
          <a:ln>
            <a:noFill/>
          </a:ln>
          <a:effectLst/>
          <a:extLst>
            <a:ext uri="{909E8E84-426E-40DD-AFC4-6F175D3DCCD1}">
              <a14:hiddenFill xmlns:a14="http://schemas.microsoft.com/office/drawing/2010/main">
                <a:solidFill>
                  <a:srgbClr val="FF66CC"/>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r>
              <a:rPr kumimoji="1" lang="zh-CN" altLang="en-US" sz="4000" i="1">
                <a:effectLst>
                  <a:outerShdw blurRad="38100" dist="38100" dir="2700000" algn="tl">
                    <a:srgbClr val="C0C0C0"/>
                  </a:outerShdw>
                </a:effectLst>
                <a:latin typeface="Times New Roman" panose="02020603050405020304" pitchFamily="18" charset="0"/>
                <a:ea typeface="隶书" panose="02010509060101010101" pitchFamily="49" charset="-122"/>
              </a:rPr>
              <a:t>长江干流流经地形区</a:t>
            </a:r>
          </a:p>
        </p:txBody>
      </p:sp>
      <p:sp>
        <p:nvSpPr>
          <p:cNvPr id="687113" name="Oval 9"/>
          <p:cNvSpPr>
            <a:spLocks noChangeArrowheads="1"/>
          </p:cNvSpPr>
          <p:nvPr/>
        </p:nvSpPr>
        <p:spPr bwMode="auto">
          <a:xfrm>
            <a:off x="7620000" y="5912525"/>
            <a:ext cx="259766" cy="519351"/>
          </a:xfrm>
          <a:prstGeom prst="ellipse">
            <a:avLst/>
          </a:prstGeom>
          <a:noFill/>
          <a:ln>
            <a:noFill/>
          </a:ln>
          <a:effectLst/>
          <a:extLst>
            <a:ext uri="{909E8E84-426E-40DD-AFC4-6F175D3DCCD1}">
              <a14:hiddenFill xmlns:a14="http://schemas.microsoft.com/office/drawing/2010/main">
                <a:solidFill>
                  <a:srgbClr val="FF66CC"/>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687114" name="Text Box 10"/>
          <p:cNvSpPr txBox="1">
            <a:spLocks noChangeArrowheads="1"/>
          </p:cNvSpPr>
          <p:nvPr/>
        </p:nvSpPr>
        <p:spPr bwMode="auto">
          <a:xfrm>
            <a:off x="3732611" y="4076700"/>
            <a:ext cx="615553" cy="1509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spAutoFit/>
          </a:bodyPr>
          <a:lstStyle/>
          <a:p>
            <a:r>
              <a:rPr lang="zh-CN" altLang="en-US" sz="2800" b="1">
                <a:ea typeface="黑体" panose="02010609060101010101" pitchFamily="49" charset="-122"/>
              </a:rPr>
              <a:t>横断山区</a:t>
            </a:r>
          </a:p>
        </p:txBody>
      </p:sp>
      <p:pic>
        <p:nvPicPr>
          <p:cNvPr id="12" name="Picture 54" descr="blue_velvet_077">
            <a:hlinkClick r:id="rId3" action="ppaction://hlinksldjump"/>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58400" y="6248400"/>
            <a:ext cx="60960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838747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ntr" presetSubtype="3" fill="hold" grpId="0" nodeType="clickEffect">
                                  <p:stCondLst>
                                    <p:cond delay="0"/>
                                  </p:stCondLst>
                                  <p:childTnLst>
                                    <p:set>
                                      <p:cBhvr>
                                        <p:cTn id="6" dur="1" fill="hold">
                                          <p:stCondLst>
                                            <p:cond delay="0"/>
                                          </p:stCondLst>
                                        </p:cTn>
                                        <p:tgtEl>
                                          <p:spTgt spid="687107"/>
                                        </p:tgtEl>
                                        <p:attrNameLst>
                                          <p:attrName>style.visibility</p:attrName>
                                        </p:attrNameLst>
                                      </p:cBhvr>
                                      <p:to>
                                        <p:strVal val="visible"/>
                                      </p:to>
                                    </p:set>
                                    <p:animEffect transition="in" filter="strips(upRight)">
                                      <p:cBhvr>
                                        <p:cTn id="7" dur="500"/>
                                        <p:tgtEl>
                                          <p:spTgt spid="68710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32" fill="hold" grpId="0" nodeType="clickEffect">
                                  <p:stCondLst>
                                    <p:cond delay="0"/>
                                  </p:stCondLst>
                                  <p:childTnLst>
                                    <p:set>
                                      <p:cBhvr>
                                        <p:cTn id="11" dur="1" fill="hold">
                                          <p:stCondLst>
                                            <p:cond delay="0"/>
                                          </p:stCondLst>
                                        </p:cTn>
                                        <p:tgtEl>
                                          <p:spTgt spid="687108">
                                            <p:txEl>
                                              <p:pRg st="0" end="0"/>
                                            </p:txEl>
                                          </p:spTgt>
                                        </p:tgtEl>
                                        <p:attrNameLst>
                                          <p:attrName>style.visibility</p:attrName>
                                        </p:attrNameLst>
                                      </p:cBhvr>
                                      <p:to>
                                        <p:strVal val="visible"/>
                                      </p:to>
                                    </p:set>
                                    <p:animEffect transition="in" filter="box(out)">
                                      <p:cBhvr>
                                        <p:cTn id="12" dur="500"/>
                                        <p:tgtEl>
                                          <p:spTgt spid="687108">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2" presetClass="entr" presetSubtype="4" fill="hold" grpId="0" nodeType="clickEffect">
                                  <p:stCondLst>
                                    <p:cond delay="0"/>
                                  </p:stCondLst>
                                  <p:childTnLst>
                                    <p:set>
                                      <p:cBhvr>
                                        <p:cTn id="16" dur="1" fill="hold">
                                          <p:stCondLst>
                                            <p:cond delay="0"/>
                                          </p:stCondLst>
                                        </p:cTn>
                                        <p:tgtEl>
                                          <p:spTgt spid="687114"/>
                                        </p:tgtEl>
                                        <p:attrNameLst>
                                          <p:attrName>style.visibility</p:attrName>
                                        </p:attrNameLst>
                                      </p:cBhvr>
                                      <p:to>
                                        <p:strVal val="visible"/>
                                      </p:to>
                                    </p:set>
                                    <p:animEffect transition="in" filter="slide(fromBottom)">
                                      <p:cBhvr>
                                        <p:cTn id="17" dur="500"/>
                                        <p:tgtEl>
                                          <p:spTgt spid="687114"/>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4" presetClass="entr" presetSubtype="32" fill="hold" grpId="0" nodeType="clickEffect">
                                  <p:stCondLst>
                                    <p:cond delay="0"/>
                                  </p:stCondLst>
                                  <p:childTnLst>
                                    <p:set>
                                      <p:cBhvr>
                                        <p:cTn id="21" dur="1" fill="hold">
                                          <p:stCondLst>
                                            <p:cond delay="0"/>
                                          </p:stCondLst>
                                        </p:cTn>
                                        <p:tgtEl>
                                          <p:spTgt spid="687109">
                                            <p:txEl>
                                              <p:pRg st="0" end="0"/>
                                            </p:txEl>
                                          </p:spTgt>
                                        </p:tgtEl>
                                        <p:attrNameLst>
                                          <p:attrName>style.visibility</p:attrName>
                                        </p:attrNameLst>
                                      </p:cBhvr>
                                      <p:to>
                                        <p:strVal val="visible"/>
                                      </p:to>
                                    </p:set>
                                    <p:animEffect transition="in" filter="box(out)">
                                      <p:cBhvr>
                                        <p:cTn id="22" dur="500"/>
                                        <p:tgtEl>
                                          <p:spTgt spid="687109">
                                            <p:txEl>
                                              <p:pRg st="0" end="0"/>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4" presetClass="entr" presetSubtype="32" fill="hold" grpId="0" nodeType="clickEffect">
                                  <p:stCondLst>
                                    <p:cond delay="0"/>
                                  </p:stCondLst>
                                  <p:childTnLst>
                                    <p:set>
                                      <p:cBhvr>
                                        <p:cTn id="26" dur="1" fill="hold">
                                          <p:stCondLst>
                                            <p:cond delay="0"/>
                                          </p:stCondLst>
                                        </p:cTn>
                                        <p:tgtEl>
                                          <p:spTgt spid="687110">
                                            <p:txEl>
                                              <p:pRg st="0" end="0"/>
                                            </p:txEl>
                                          </p:spTgt>
                                        </p:tgtEl>
                                        <p:attrNameLst>
                                          <p:attrName>style.visibility</p:attrName>
                                        </p:attrNameLst>
                                      </p:cBhvr>
                                      <p:to>
                                        <p:strVal val="visible"/>
                                      </p:to>
                                    </p:set>
                                    <p:animEffect transition="in" filter="box(out)">
                                      <p:cBhvr>
                                        <p:cTn id="27" dur="500"/>
                                        <p:tgtEl>
                                          <p:spTgt spid="687110">
                                            <p:txEl>
                                              <p:pRg st="0" end="0"/>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4" presetClass="entr" presetSubtype="32" fill="hold" grpId="0" nodeType="clickEffect">
                                  <p:stCondLst>
                                    <p:cond delay="0"/>
                                  </p:stCondLst>
                                  <p:childTnLst>
                                    <p:set>
                                      <p:cBhvr>
                                        <p:cTn id="31" dur="1" fill="hold">
                                          <p:stCondLst>
                                            <p:cond delay="0"/>
                                          </p:stCondLst>
                                        </p:cTn>
                                        <p:tgtEl>
                                          <p:spTgt spid="687111">
                                            <p:txEl>
                                              <p:pRg st="0" end="0"/>
                                            </p:txEl>
                                          </p:spTgt>
                                        </p:tgtEl>
                                        <p:attrNameLst>
                                          <p:attrName>style.visibility</p:attrName>
                                        </p:attrNameLst>
                                      </p:cBhvr>
                                      <p:to>
                                        <p:strVal val="visible"/>
                                      </p:to>
                                    </p:set>
                                    <p:animEffect transition="in" filter="box(out)">
                                      <p:cBhvr>
                                        <p:cTn id="32" dur="500"/>
                                        <p:tgtEl>
                                          <p:spTgt spid="6871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7107" grpId="0" animBg="1"/>
      <p:bldP spid="687108" grpId="0" build="p" autoUpdateAnimBg="0"/>
      <p:bldP spid="687109" grpId="0" build="p" autoUpdateAnimBg="0"/>
      <p:bldP spid="687110" grpId="0" build="p" autoUpdateAnimBg="0"/>
      <p:bldP spid="687111" grpId="0" build="p" autoUpdateAnimBg="0"/>
      <p:bldP spid="687114" grpId="0"/>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0701" name="Picture 45" descr="cj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0" y="0"/>
            <a:ext cx="8382000" cy="2819400"/>
          </a:xfrm>
          <a:prstGeom prst="rect">
            <a:avLst/>
          </a:prstGeom>
          <a:noFill/>
          <a:extLst>
            <a:ext uri="{909E8E84-426E-40DD-AFC4-6F175D3DCCD1}">
              <a14:hiddenFill xmlns:a14="http://schemas.microsoft.com/office/drawing/2010/main">
                <a:solidFill>
                  <a:srgbClr val="FFFFFF"/>
                </a:solidFill>
              </a14:hiddenFill>
            </a:ext>
          </a:extLst>
        </p:spPr>
      </p:pic>
      <p:sp>
        <p:nvSpPr>
          <p:cNvPr id="710702" name="Freeform 46"/>
          <p:cNvSpPr>
            <a:spLocks/>
          </p:cNvSpPr>
          <p:nvPr/>
        </p:nvSpPr>
        <p:spPr bwMode="auto">
          <a:xfrm>
            <a:off x="1933576" y="133350"/>
            <a:ext cx="7726363" cy="2413000"/>
          </a:xfrm>
          <a:custGeom>
            <a:avLst/>
            <a:gdLst>
              <a:gd name="T0" fmla="*/ 258 w 4690"/>
              <a:gd name="T1" fmla="*/ 72 h 1862"/>
              <a:gd name="T2" fmla="*/ 538 w 4690"/>
              <a:gd name="T3" fmla="*/ 48 h 1862"/>
              <a:gd name="T4" fmla="*/ 608 w 4690"/>
              <a:gd name="T5" fmla="*/ 0 h 1862"/>
              <a:gd name="T6" fmla="*/ 756 w 4690"/>
              <a:gd name="T7" fmla="*/ 82 h 1862"/>
              <a:gd name="T8" fmla="*/ 872 w 4690"/>
              <a:gd name="T9" fmla="*/ 230 h 1862"/>
              <a:gd name="T10" fmla="*/ 1030 w 4690"/>
              <a:gd name="T11" fmla="*/ 442 h 1862"/>
              <a:gd name="T12" fmla="*/ 1162 w 4690"/>
              <a:gd name="T13" fmla="*/ 578 h 1862"/>
              <a:gd name="T14" fmla="*/ 1226 w 4690"/>
              <a:gd name="T15" fmla="*/ 818 h 1862"/>
              <a:gd name="T16" fmla="*/ 1258 w 4690"/>
              <a:gd name="T17" fmla="*/ 1044 h 1862"/>
              <a:gd name="T18" fmla="*/ 1246 w 4690"/>
              <a:gd name="T19" fmla="*/ 1292 h 1862"/>
              <a:gd name="T20" fmla="*/ 1320 w 4690"/>
              <a:gd name="T21" fmla="*/ 1614 h 1862"/>
              <a:gd name="T22" fmla="*/ 1446 w 4690"/>
              <a:gd name="T23" fmla="*/ 1608 h 1862"/>
              <a:gd name="T24" fmla="*/ 1470 w 4690"/>
              <a:gd name="T25" fmla="*/ 1674 h 1862"/>
              <a:gd name="T26" fmla="*/ 1680 w 4690"/>
              <a:gd name="T27" fmla="*/ 1740 h 1862"/>
              <a:gd name="T28" fmla="*/ 1728 w 4690"/>
              <a:gd name="T29" fmla="*/ 1842 h 1862"/>
              <a:gd name="T30" fmla="*/ 1896 w 4690"/>
              <a:gd name="T31" fmla="*/ 1740 h 1862"/>
              <a:gd name="T32" fmla="*/ 1932 w 4690"/>
              <a:gd name="T33" fmla="*/ 1566 h 1862"/>
              <a:gd name="T34" fmla="*/ 2046 w 4690"/>
              <a:gd name="T35" fmla="*/ 1344 h 1862"/>
              <a:gd name="T36" fmla="*/ 2358 w 4690"/>
              <a:gd name="T37" fmla="*/ 1272 h 1862"/>
              <a:gd name="T38" fmla="*/ 2538 w 4690"/>
              <a:gd name="T39" fmla="*/ 1068 h 1862"/>
              <a:gd name="T40" fmla="*/ 2634 w 4690"/>
              <a:gd name="T41" fmla="*/ 1050 h 1862"/>
              <a:gd name="T42" fmla="*/ 2796 w 4690"/>
              <a:gd name="T43" fmla="*/ 852 h 1862"/>
              <a:gd name="T44" fmla="*/ 2964 w 4690"/>
              <a:gd name="T45" fmla="*/ 792 h 1862"/>
              <a:gd name="T46" fmla="*/ 3042 w 4690"/>
              <a:gd name="T47" fmla="*/ 792 h 1862"/>
              <a:gd name="T48" fmla="*/ 3186 w 4690"/>
              <a:gd name="T49" fmla="*/ 798 h 1862"/>
              <a:gd name="T50" fmla="*/ 3258 w 4690"/>
              <a:gd name="T51" fmla="*/ 888 h 1862"/>
              <a:gd name="T52" fmla="*/ 3438 w 4690"/>
              <a:gd name="T53" fmla="*/ 1044 h 1862"/>
              <a:gd name="T54" fmla="*/ 3624 w 4690"/>
              <a:gd name="T55" fmla="*/ 966 h 1862"/>
              <a:gd name="T56" fmla="*/ 3702 w 4690"/>
              <a:gd name="T57" fmla="*/ 858 h 1862"/>
              <a:gd name="T58" fmla="*/ 3870 w 4690"/>
              <a:gd name="T59" fmla="*/ 876 h 1862"/>
              <a:gd name="T60" fmla="*/ 4002 w 4690"/>
              <a:gd name="T61" fmla="*/ 984 h 1862"/>
              <a:gd name="T62" fmla="*/ 4110 w 4690"/>
              <a:gd name="T63" fmla="*/ 918 h 1862"/>
              <a:gd name="T64" fmla="*/ 4260 w 4690"/>
              <a:gd name="T65" fmla="*/ 690 h 1862"/>
              <a:gd name="T66" fmla="*/ 4374 w 4690"/>
              <a:gd name="T67" fmla="*/ 504 h 1862"/>
              <a:gd name="T68" fmla="*/ 4662 w 4690"/>
              <a:gd name="T69" fmla="*/ 438 h 1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690" h="1862">
                <a:moveTo>
                  <a:pt x="0" y="34"/>
                </a:moveTo>
                <a:cubicBezTo>
                  <a:pt x="148" y="46"/>
                  <a:pt x="151" y="36"/>
                  <a:pt x="258" y="72"/>
                </a:cubicBezTo>
                <a:cubicBezTo>
                  <a:pt x="327" y="78"/>
                  <a:pt x="372" y="90"/>
                  <a:pt x="418" y="88"/>
                </a:cubicBezTo>
                <a:cubicBezTo>
                  <a:pt x="465" y="84"/>
                  <a:pt x="513" y="61"/>
                  <a:pt x="538" y="48"/>
                </a:cubicBezTo>
                <a:cubicBezTo>
                  <a:pt x="550" y="46"/>
                  <a:pt x="560" y="22"/>
                  <a:pt x="568" y="12"/>
                </a:cubicBezTo>
                <a:cubicBezTo>
                  <a:pt x="577" y="1"/>
                  <a:pt x="596" y="8"/>
                  <a:pt x="608" y="0"/>
                </a:cubicBezTo>
                <a:cubicBezTo>
                  <a:pt x="648" y="8"/>
                  <a:pt x="668" y="1"/>
                  <a:pt x="702" y="24"/>
                </a:cubicBezTo>
                <a:cubicBezTo>
                  <a:pt x="723" y="38"/>
                  <a:pt x="745" y="59"/>
                  <a:pt x="756" y="82"/>
                </a:cubicBezTo>
                <a:cubicBezTo>
                  <a:pt x="795" y="160"/>
                  <a:pt x="761" y="106"/>
                  <a:pt x="816" y="168"/>
                </a:cubicBezTo>
                <a:cubicBezTo>
                  <a:pt x="832" y="195"/>
                  <a:pt x="859" y="214"/>
                  <a:pt x="872" y="230"/>
                </a:cubicBezTo>
                <a:cubicBezTo>
                  <a:pt x="885" y="246"/>
                  <a:pt x="868" y="229"/>
                  <a:pt x="894" y="264"/>
                </a:cubicBezTo>
                <a:cubicBezTo>
                  <a:pt x="946" y="342"/>
                  <a:pt x="946" y="296"/>
                  <a:pt x="1030" y="442"/>
                </a:cubicBezTo>
                <a:cubicBezTo>
                  <a:pt x="1041" y="474"/>
                  <a:pt x="1054" y="464"/>
                  <a:pt x="1078" y="488"/>
                </a:cubicBezTo>
                <a:cubicBezTo>
                  <a:pt x="1086" y="512"/>
                  <a:pt x="1130" y="496"/>
                  <a:pt x="1162" y="578"/>
                </a:cubicBezTo>
                <a:cubicBezTo>
                  <a:pt x="1192" y="623"/>
                  <a:pt x="1190" y="654"/>
                  <a:pt x="1208" y="728"/>
                </a:cubicBezTo>
                <a:cubicBezTo>
                  <a:pt x="1216" y="768"/>
                  <a:pt x="1220" y="791"/>
                  <a:pt x="1226" y="818"/>
                </a:cubicBezTo>
                <a:cubicBezTo>
                  <a:pt x="1232" y="845"/>
                  <a:pt x="1239" y="852"/>
                  <a:pt x="1244" y="890"/>
                </a:cubicBezTo>
                <a:cubicBezTo>
                  <a:pt x="1251" y="945"/>
                  <a:pt x="1260" y="958"/>
                  <a:pt x="1258" y="1044"/>
                </a:cubicBezTo>
                <a:cubicBezTo>
                  <a:pt x="1268" y="1092"/>
                  <a:pt x="1252" y="1140"/>
                  <a:pt x="1274" y="1184"/>
                </a:cubicBezTo>
                <a:cubicBezTo>
                  <a:pt x="1282" y="1222"/>
                  <a:pt x="1241" y="1257"/>
                  <a:pt x="1246" y="1292"/>
                </a:cubicBezTo>
                <a:cubicBezTo>
                  <a:pt x="1251" y="1327"/>
                  <a:pt x="1290" y="1342"/>
                  <a:pt x="1302" y="1396"/>
                </a:cubicBezTo>
                <a:cubicBezTo>
                  <a:pt x="1317" y="1418"/>
                  <a:pt x="1296" y="1600"/>
                  <a:pt x="1320" y="1614"/>
                </a:cubicBezTo>
                <a:cubicBezTo>
                  <a:pt x="1342" y="1626"/>
                  <a:pt x="1326" y="1702"/>
                  <a:pt x="1350" y="1710"/>
                </a:cubicBezTo>
                <a:cubicBezTo>
                  <a:pt x="1368" y="1734"/>
                  <a:pt x="1423" y="1591"/>
                  <a:pt x="1446" y="1608"/>
                </a:cubicBezTo>
                <a:cubicBezTo>
                  <a:pt x="1468" y="1575"/>
                  <a:pt x="1478" y="1501"/>
                  <a:pt x="1482" y="1512"/>
                </a:cubicBezTo>
                <a:cubicBezTo>
                  <a:pt x="1496" y="1517"/>
                  <a:pt x="1449" y="1629"/>
                  <a:pt x="1470" y="1674"/>
                </a:cubicBezTo>
                <a:cubicBezTo>
                  <a:pt x="1467" y="1727"/>
                  <a:pt x="1429" y="1819"/>
                  <a:pt x="1464" y="1830"/>
                </a:cubicBezTo>
                <a:cubicBezTo>
                  <a:pt x="1495" y="1829"/>
                  <a:pt x="1643" y="1737"/>
                  <a:pt x="1680" y="1740"/>
                </a:cubicBezTo>
                <a:cubicBezTo>
                  <a:pt x="1717" y="1743"/>
                  <a:pt x="1678" y="1831"/>
                  <a:pt x="1686" y="1848"/>
                </a:cubicBezTo>
                <a:cubicBezTo>
                  <a:pt x="1693" y="1862"/>
                  <a:pt x="1714" y="1851"/>
                  <a:pt x="1728" y="1842"/>
                </a:cubicBezTo>
                <a:cubicBezTo>
                  <a:pt x="1742" y="1833"/>
                  <a:pt x="1742" y="1811"/>
                  <a:pt x="1770" y="1794"/>
                </a:cubicBezTo>
                <a:cubicBezTo>
                  <a:pt x="1823" y="1832"/>
                  <a:pt x="1852" y="1757"/>
                  <a:pt x="1896" y="1740"/>
                </a:cubicBezTo>
                <a:cubicBezTo>
                  <a:pt x="1933" y="1685"/>
                  <a:pt x="1848" y="1638"/>
                  <a:pt x="1878" y="1578"/>
                </a:cubicBezTo>
                <a:cubicBezTo>
                  <a:pt x="1878" y="1535"/>
                  <a:pt x="1906" y="1597"/>
                  <a:pt x="1932" y="1566"/>
                </a:cubicBezTo>
                <a:cubicBezTo>
                  <a:pt x="1958" y="1535"/>
                  <a:pt x="2015" y="1429"/>
                  <a:pt x="2034" y="1392"/>
                </a:cubicBezTo>
                <a:cubicBezTo>
                  <a:pt x="2040" y="1377"/>
                  <a:pt x="2033" y="1354"/>
                  <a:pt x="2046" y="1344"/>
                </a:cubicBezTo>
                <a:cubicBezTo>
                  <a:pt x="2073" y="1323"/>
                  <a:pt x="2109" y="1316"/>
                  <a:pt x="2142" y="1308"/>
                </a:cubicBezTo>
                <a:cubicBezTo>
                  <a:pt x="2213" y="1290"/>
                  <a:pt x="2286" y="1283"/>
                  <a:pt x="2358" y="1272"/>
                </a:cubicBezTo>
                <a:cubicBezTo>
                  <a:pt x="2403" y="1260"/>
                  <a:pt x="2370" y="1264"/>
                  <a:pt x="2400" y="1230"/>
                </a:cubicBezTo>
                <a:cubicBezTo>
                  <a:pt x="2430" y="1196"/>
                  <a:pt x="2507" y="1092"/>
                  <a:pt x="2538" y="1068"/>
                </a:cubicBezTo>
                <a:cubicBezTo>
                  <a:pt x="2569" y="1038"/>
                  <a:pt x="2570" y="1089"/>
                  <a:pt x="2586" y="1086"/>
                </a:cubicBezTo>
                <a:cubicBezTo>
                  <a:pt x="2602" y="1083"/>
                  <a:pt x="2615" y="1073"/>
                  <a:pt x="2634" y="1050"/>
                </a:cubicBezTo>
                <a:cubicBezTo>
                  <a:pt x="2653" y="1027"/>
                  <a:pt x="2673" y="981"/>
                  <a:pt x="2700" y="948"/>
                </a:cubicBezTo>
                <a:cubicBezTo>
                  <a:pt x="2726" y="921"/>
                  <a:pt x="2774" y="872"/>
                  <a:pt x="2796" y="852"/>
                </a:cubicBezTo>
                <a:cubicBezTo>
                  <a:pt x="2818" y="832"/>
                  <a:pt x="2804" y="838"/>
                  <a:pt x="2832" y="828"/>
                </a:cubicBezTo>
                <a:cubicBezTo>
                  <a:pt x="2863" y="824"/>
                  <a:pt x="2937" y="799"/>
                  <a:pt x="2964" y="792"/>
                </a:cubicBezTo>
                <a:cubicBezTo>
                  <a:pt x="2991" y="785"/>
                  <a:pt x="2981" y="786"/>
                  <a:pt x="2994" y="786"/>
                </a:cubicBezTo>
                <a:cubicBezTo>
                  <a:pt x="3026" y="770"/>
                  <a:pt x="3026" y="794"/>
                  <a:pt x="3042" y="792"/>
                </a:cubicBezTo>
                <a:cubicBezTo>
                  <a:pt x="3058" y="790"/>
                  <a:pt x="3066" y="773"/>
                  <a:pt x="3090" y="774"/>
                </a:cubicBezTo>
                <a:cubicBezTo>
                  <a:pt x="3110" y="779"/>
                  <a:pt x="3180" y="789"/>
                  <a:pt x="3186" y="798"/>
                </a:cubicBezTo>
                <a:cubicBezTo>
                  <a:pt x="3212" y="805"/>
                  <a:pt x="3212" y="855"/>
                  <a:pt x="3228" y="864"/>
                </a:cubicBezTo>
                <a:cubicBezTo>
                  <a:pt x="3240" y="879"/>
                  <a:pt x="3242" y="879"/>
                  <a:pt x="3258" y="888"/>
                </a:cubicBezTo>
                <a:cubicBezTo>
                  <a:pt x="3270" y="938"/>
                  <a:pt x="3270" y="886"/>
                  <a:pt x="3324" y="918"/>
                </a:cubicBezTo>
                <a:cubicBezTo>
                  <a:pt x="3384" y="930"/>
                  <a:pt x="3397" y="1039"/>
                  <a:pt x="3438" y="1044"/>
                </a:cubicBezTo>
                <a:cubicBezTo>
                  <a:pt x="3487" y="1067"/>
                  <a:pt x="3544" y="1040"/>
                  <a:pt x="3582" y="1026"/>
                </a:cubicBezTo>
                <a:cubicBezTo>
                  <a:pt x="3613" y="1013"/>
                  <a:pt x="3613" y="988"/>
                  <a:pt x="3624" y="966"/>
                </a:cubicBezTo>
                <a:cubicBezTo>
                  <a:pt x="3640" y="947"/>
                  <a:pt x="3635" y="912"/>
                  <a:pt x="3648" y="894"/>
                </a:cubicBezTo>
                <a:cubicBezTo>
                  <a:pt x="3661" y="876"/>
                  <a:pt x="3681" y="869"/>
                  <a:pt x="3702" y="858"/>
                </a:cubicBezTo>
                <a:cubicBezTo>
                  <a:pt x="3723" y="847"/>
                  <a:pt x="3746" y="825"/>
                  <a:pt x="3774" y="828"/>
                </a:cubicBezTo>
                <a:cubicBezTo>
                  <a:pt x="3802" y="831"/>
                  <a:pt x="3846" y="857"/>
                  <a:pt x="3870" y="876"/>
                </a:cubicBezTo>
                <a:cubicBezTo>
                  <a:pt x="3912" y="839"/>
                  <a:pt x="3872" y="973"/>
                  <a:pt x="3918" y="942"/>
                </a:cubicBezTo>
                <a:cubicBezTo>
                  <a:pt x="3940" y="954"/>
                  <a:pt x="3978" y="983"/>
                  <a:pt x="4002" y="984"/>
                </a:cubicBezTo>
                <a:cubicBezTo>
                  <a:pt x="4026" y="985"/>
                  <a:pt x="4044" y="959"/>
                  <a:pt x="4062" y="948"/>
                </a:cubicBezTo>
                <a:cubicBezTo>
                  <a:pt x="4093" y="973"/>
                  <a:pt x="4110" y="918"/>
                  <a:pt x="4110" y="918"/>
                </a:cubicBezTo>
                <a:cubicBezTo>
                  <a:pt x="4150" y="838"/>
                  <a:pt x="4164" y="816"/>
                  <a:pt x="4218" y="756"/>
                </a:cubicBezTo>
                <a:cubicBezTo>
                  <a:pt x="4243" y="716"/>
                  <a:pt x="4246" y="712"/>
                  <a:pt x="4260" y="690"/>
                </a:cubicBezTo>
                <a:cubicBezTo>
                  <a:pt x="4274" y="668"/>
                  <a:pt x="4283" y="655"/>
                  <a:pt x="4302" y="624"/>
                </a:cubicBezTo>
                <a:cubicBezTo>
                  <a:pt x="4328" y="547"/>
                  <a:pt x="4311" y="546"/>
                  <a:pt x="4374" y="504"/>
                </a:cubicBezTo>
                <a:cubicBezTo>
                  <a:pt x="4432" y="418"/>
                  <a:pt x="4380" y="390"/>
                  <a:pt x="4476" y="378"/>
                </a:cubicBezTo>
                <a:cubicBezTo>
                  <a:pt x="4690" y="394"/>
                  <a:pt x="4623" y="426"/>
                  <a:pt x="4662" y="438"/>
                </a:cubicBezTo>
              </a:path>
            </a:pathLst>
          </a:custGeom>
          <a:noFill/>
          <a:ln w="57150" cap="flat" cmpd="sng">
            <a:solidFill>
              <a:srgbClr val="0000FF"/>
            </a:solidFill>
            <a:prstDash val="solid"/>
            <a:round/>
            <a:headEnd type="none" w="med" len="med"/>
            <a:tailEnd type="none" w="med" len="med"/>
          </a:ln>
          <a:effectLst/>
          <a:extLst>
            <a:ext uri="{909E8E84-426E-40DD-AFC4-6F175D3DCCD1}">
              <a14:hiddenFill xmlns:a14="http://schemas.microsoft.com/office/drawing/2010/main">
                <a:solidFill>
                  <a:srgbClr val="FF66CC"/>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0659" name="Freeform 3"/>
          <p:cNvSpPr>
            <a:spLocks/>
          </p:cNvSpPr>
          <p:nvPr/>
        </p:nvSpPr>
        <p:spPr bwMode="auto">
          <a:xfrm>
            <a:off x="1905000" y="3352801"/>
            <a:ext cx="3581400" cy="1363663"/>
          </a:xfrm>
          <a:custGeom>
            <a:avLst/>
            <a:gdLst>
              <a:gd name="T0" fmla="*/ 70 w 2256"/>
              <a:gd name="T1" fmla="*/ 361 h 859"/>
              <a:gd name="T2" fmla="*/ 127 w 2256"/>
              <a:gd name="T3" fmla="*/ 388 h 859"/>
              <a:gd name="T4" fmla="*/ 184 w 2256"/>
              <a:gd name="T5" fmla="*/ 391 h 859"/>
              <a:gd name="T6" fmla="*/ 226 w 2256"/>
              <a:gd name="T7" fmla="*/ 439 h 859"/>
              <a:gd name="T8" fmla="*/ 292 w 2256"/>
              <a:gd name="T9" fmla="*/ 493 h 859"/>
              <a:gd name="T10" fmla="*/ 370 w 2256"/>
              <a:gd name="T11" fmla="*/ 523 h 859"/>
              <a:gd name="T12" fmla="*/ 460 w 2256"/>
              <a:gd name="T13" fmla="*/ 553 h 859"/>
              <a:gd name="T14" fmla="*/ 574 w 2256"/>
              <a:gd name="T15" fmla="*/ 595 h 859"/>
              <a:gd name="T16" fmla="*/ 694 w 2256"/>
              <a:gd name="T17" fmla="*/ 619 h 859"/>
              <a:gd name="T18" fmla="*/ 742 w 2256"/>
              <a:gd name="T19" fmla="*/ 673 h 859"/>
              <a:gd name="T20" fmla="*/ 778 w 2256"/>
              <a:gd name="T21" fmla="*/ 712 h 859"/>
              <a:gd name="T22" fmla="*/ 802 w 2256"/>
              <a:gd name="T23" fmla="*/ 802 h 859"/>
              <a:gd name="T24" fmla="*/ 856 w 2256"/>
              <a:gd name="T25" fmla="*/ 835 h 859"/>
              <a:gd name="T26" fmla="*/ 895 w 2256"/>
              <a:gd name="T27" fmla="*/ 856 h 859"/>
              <a:gd name="T28" fmla="*/ 904 w 2256"/>
              <a:gd name="T29" fmla="*/ 805 h 859"/>
              <a:gd name="T30" fmla="*/ 946 w 2256"/>
              <a:gd name="T31" fmla="*/ 811 h 859"/>
              <a:gd name="T32" fmla="*/ 1018 w 2256"/>
              <a:gd name="T33" fmla="*/ 826 h 859"/>
              <a:gd name="T34" fmla="*/ 1114 w 2256"/>
              <a:gd name="T35" fmla="*/ 733 h 859"/>
              <a:gd name="T36" fmla="*/ 1135 w 2256"/>
              <a:gd name="T37" fmla="*/ 664 h 859"/>
              <a:gd name="T38" fmla="*/ 1120 w 2256"/>
              <a:gd name="T39" fmla="*/ 619 h 859"/>
              <a:gd name="T40" fmla="*/ 1162 w 2256"/>
              <a:gd name="T41" fmla="*/ 565 h 859"/>
              <a:gd name="T42" fmla="*/ 1189 w 2256"/>
              <a:gd name="T43" fmla="*/ 511 h 859"/>
              <a:gd name="T44" fmla="*/ 1177 w 2256"/>
              <a:gd name="T45" fmla="*/ 409 h 859"/>
              <a:gd name="T46" fmla="*/ 1264 w 2256"/>
              <a:gd name="T47" fmla="*/ 400 h 859"/>
              <a:gd name="T48" fmla="*/ 1294 w 2256"/>
              <a:gd name="T49" fmla="*/ 415 h 859"/>
              <a:gd name="T50" fmla="*/ 1357 w 2256"/>
              <a:gd name="T51" fmla="*/ 472 h 859"/>
              <a:gd name="T52" fmla="*/ 1375 w 2256"/>
              <a:gd name="T53" fmla="*/ 538 h 859"/>
              <a:gd name="T54" fmla="*/ 1372 w 2256"/>
              <a:gd name="T55" fmla="*/ 565 h 859"/>
              <a:gd name="T56" fmla="*/ 1423 w 2256"/>
              <a:gd name="T57" fmla="*/ 607 h 859"/>
              <a:gd name="T58" fmla="*/ 1444 w 2256"/>
              <a:gd name="T59" fmla="*/ 643 h 859"/>
              <a:gd name="T60" fmla="*/ 1510 w 2256"/>
              <a:gd name="T61" fmla="*/ 655 h 859"/>
              <a:gd name="T62" fmla="*/ 1552 w 2256"/>
              <a:gd name="T63" fmla="*/ 664 h 859"/>
              <a:gd name="T64" fmla="*/ 1612 w 2256"/>
              <a:gd name="T65" fmla="*/ 703 h 859"/>
              <a:gd name="T66" fmla="*/ 1633 w 2256"/>
              <a:gd name="T67" fmla="*/ 748 h 859"/>
              <a:gd name="T68" fmla="*/ 1708 w 2256"/>
              <a:gd name="T69" fmla="*/ 721 h 859"/>
              <a:gd name="T70" fmla="*/ 1771 w 2256"/>
              <a:gd name="T71" fmla="*/ 616 h 859"/>
              <a:gd name="T72" fmla="*/ 1840 w 2256"/>
              <a:gd name="T73" fmla="*/ 547 h 859"/>
              <a:gd name="T74" fmla="*/ 1786 w 2256"/>
              <a:gd name="T75" fmla="*/ 499 h 859"/>
              <a:gd name="T76" fmla="*/ 1750 w 2256"/>
              <a:gd name="T77" fmla="*/ 484 h 859"/>
              <a:gd name="T78" fmla="*/ 1714 w 2256"/>
              <a:gd name="T79" fmla="*/ 427 h 859"/>
              <a:gd name="T80" fmla="*/ 1711 w 2256"/>
              <a:gd name="T81" fmla="*/ 382 h 859"/>
              <a:gd name="T82" fmla="*/ 1792 w 2256"/>
              <a:gd name="T83" fmla="*/ 385 h 859"/>
              <a:gd name="T84" fmla="*/ 1867 w 2256"/>
              <a:gd name="T85" fmla="*/ 397 h 859"/>
              <a:gd name="T86" fmla="*/ 1948 w 2256"/>
              <a:gd name="T87" fmla="*/ 412 h 859"/>
              <a:gd name="T88" fmla="*/ 1879 w 2256"/>
              <a:gd name="T89" fmla="*/ 310 h 859"/>
              <a:gd name="T90" fmla="*/ 1933 w 2256"/>
              <a:gd name="T91" fmla="*/ 262 h 859"/>
              <a:gd name="T92" fmla="*/ 1969 w 2256"/>
              <a:gd name="T93" fmla="*/ 190 h 859"/>
              <a:gd name="T94" fmla="*/ 2026 w 2256"/>
              <a:gd name="T95" fmla="*/ 151 h 859"/>
              <a:gd name="T96" fmla="*/ 2062 w 2256"/>
              <a:gd name="T97" fmla="*/ 73 h 859"/>
              <a:gd name="T98" fmla="*/ 2086 w 2256"/>
              <a:gd name="T99" fmla="*/ 7 h 859"/>
              <a:gd name="T100" fmla="*/ 2050 w 2256"/>
              <a:gd name="T101" fmla="*/ 19 h 859"/>
              <a:gd name="T102" fmla="*/ 22 w 2256"/>
              <a:gd name="T103" fmla="*/ 7 h 8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256" h="859">
                <a:moveTo>
                  <a:pt x="22" y="349"/>
                </a:moveTo>
                <a:cubicBezTo>
                  <a:pt x="88" y="371"/>
                  <a:pt x="0" y="330"/>
                  <a:pt x="70" y="361"/>
                </a:cubicBezTo>
                <a:cubicBezTo>
                  <a:pt x="82" y="366"/>
                  <a:pt x="87" y="377"/>
                  <a:pt x="106" y="382"/>
                </a:cubicBezTo>
                <a:cubicBezTo>
                  <a:pt x="116" y="387"/>
                  <a:pt x="120" y="388"/>
                  <a:pt x="127" y="388"/>
                </a:cubicBezTo>
                <a:cubicBezTo>
                  <a:pt x="134" y="388"/>
                  <a:pt x="142" y="379"/>
                  <a:pt x="151" y="379"/>
                </a:cubicBezTo>
                <a:cubicBezTo>
                  <a:pt x="160" y="379"/>
                  <a:pt x="174" y="386"/>
                  <a:pt x="184" y="391"/>
                </a:cubicBezTo>
                <a:cubicBezTo>
                  <a:pt x="188" y="397"/>
                  <a:pt x="203" y="401"/>
                  <a:pt x="208" y="406"/>
                </a:cubicBezTo>
                <a:cubicBezTo>
                  <a:pt x="219" y="415"/>
                  <a:pt x="226" y="439"/>
                  <a:pt x="226" y="439"/>
                </a:cubicBezTo>
                <a:cubicBezTo>
                  <a:pt x="232" y="448"/>
                  <a:pt x="236" y="454"/>
                  <a:pt x="247" y="463"/>
                </a:cubicBezTo>
                <a:cubicBezTo>
                  <a:pt x="258" y="472"/>
                  <a:pt x="278" y="485"/>
                  <a:pt x="292" y="493"/>
                </a:cubicBezTo>
                <a:cubicBezTo>
                  <a:pt x="305" y="500"/>
                  <a:pt x="320" y="506"/>
                  <a:pt x="334" y="511"/>
                </a:cubicBezTo>
                <a:cubicBezTo>
                  <a:pt x="346" y="515"/>
                  <a:pt x="359" y="516"/>
                  <a:pt x="370" y="523"/>
                </a:cubicBezTo>
                <a:cubicBezTo>
                  <a:pt x="383" y="528"/>
                  <a:pt x="397" y="530"/>
                  <a:pt x="412" y="535"/>
                </a:cubicBezTo>
                <a:cubicBezTo>
                  <a:pt x="427" y="540"/>
                  <a:pt x="447" y="547"/>
                  <a:pt x="460" y="553"/>
                </a:cubicBezTo>
                <a:cubicBezTo>
                  <a:pt x="473" y="557"/>
                  <a:pt x="448" y="560"/>
                  <a:pt x="487" y="571"/>
                </a:cubicBezTo>
                <a:cubicBezTo>
                  <a:pt x="506" y="578"/>
                  <a:pt x="545" y="590"/>
                  <a:pt x="574" y="595"/>
                </a:cubicBezTo>
                <a:cubicBezTo>
                  <a:pt x="603" y="600"/>
                  <a:pt x="641" y="600"/>
                  <a:pt x="661" y="604"/>
                </a:cubicBezTo>
                <a:cubicBezTo>
                  <a:pt x="681" y="608"/>
                  <a:pt x="685" y="610"/>
                  <a:pt x="694" y="619"/>
                </a:cubicBezTo>
                <a:cubicBezTo>
                  <a:pt x="704" y="626"/>
                  <a:pt x="710" y="652"/>
                  <a:pt x="718" y="661"/>
                </a:cubicBezTo>
                <a:cubicBezTo>
                  <a:pt x="726" y="670"/>
                  <a:pt x="734" y="668"/>
                  <a:pt x="742" y="673"/>
                </a:cubicBezTo>
                <a:cubicBezTo>
                  <a:pt x="748" y="678"/>
                  <a:pt x="762" y="688"/>
                  <a:pt x="766" y="694"/>
                </a:cubicBezTo>
                <a:cubicBezTo>
                  <a:pt x="772" y="701"/>
                  <a:pt x="776" y="699"/>
                  <a:pt x="778" y="712"/>
                </a:cubicBezTo>
                <a:cubicBezTo>
                  <a:pt x="782" y="723"/>
                  <a:pt x="777" y="760"/>
                  <a:pt x="781" y="775"/>
                </a:cubicBezTo>
                <a:cubicBezTo>
                  <a:pt x="785" y="790"/>
                  <a:pt x="793" y="794"/>
                  <a:pt x="802" y="802"/>
                </a:cubicBezTo>
                <a:cubicBezTo>
                  <a:pt x="811" y="810"/>
                  <a:pt x="826" y="817"/>
                  <a:pt x="835" y="823"/>
                </a:cubicBezTo>
                <a:cubicBezTo>
                  <a:pt x="842" y="828"/>
                  <a:pt x="849" y="831"/>
                  <a:pt x="856" y="835"/>
                </a:cubicBezTo>
                <a:cubicBezTo>
                  <a:pt x="862" y="838"/>
                  <a:pt x="868" y="845"/>
                  <a:pt x="874" y="847"/>
                </a:cubicBezTo>
                <a:cubicBezTo>
                  <a:pt x="880" y="850"/>
                  <a:pt x="890" y="859"/>
                  <a:pt x="895" y="856"/>
                </a:cubicBezTo>
                <a:cubicBezTo>
                  <a:pt x="903" y="854"/>
                  <a:pt x="896" y="836"/>
                  <a:pt x="904" y="829"/>
                </a:cubicBezTo>
                <a:cubicBezTo>
                  <a:pt x="906" y="821"/>
                  <a:pt x="901" y="811"/>
                  <a:pt x="904" y="805"/>
                </a:cubicBezTo>
                <a:cubicBezTo>
                  <a:pt x="907" y="799"/>
                  <a:pt x="915" y="792"/>
                  <a:pt x="922" y="793"/>
                </a:cubicBezTo>
                <a:cubicBezTo>
                  <a:pt x="929" y="794"/>
                  <a:pt x="934" y="805"/>
                  <a:pt x="946" y="811"/>
                </a:cubicBezTo>
                <a:cubicBezTo>
                  <a:pt x="958" y="815"/>
                  <a:pt x="969" y="829"/>
                  <a:pt x="991" y="829"/>
                </a:cubicBezTo>
                <a:cubicBezTo>
                  <a:pt x="1003" y="831"/>
                  <a:pt x="1008" y="833"/>
                  <a:pt x="1018" y="826"/>
                </a:cubicBezTo>
                <a:cubicBezTo>
                  <a:pt x="1028" y="819"/>
                  <a:pt x="1035" y="799"/>
                  <a:pt x="1051" y="784"/>
                </a:cubicBezTo>
                <a:cubicBezTo>
                  <a:pt x="1079" y="765"/>
                  <a:pt x="1108" y="764"/>
                  <a:pt x="1114" y="733"/>
                </a:cubicBezTo>
                <a:cubicBezTo>
                  <a:pt x="1125" y="721"/>
                  <a:pt x="1107" y="734"/>
                  <a:pt x="1108" y="715"/>
                </a:cubicBezTo>
                <a:cubicBezTo>
                  <a:pt x="1111" y="704"/>
                  <a:pt x="1133" y="680"/>
                  <a:pt x="1135" y="664"/>
                </a:cubicBezTo>
                <a:cubicBezTo>
                  <a:pt x="1137" y="648"/>
                  <a:pt x="1125" y="623"/>
                  <a:pt x="1123" y="616"/>
                </a:cubicBezTo>
                <a:cubicBezTo>
                  <a:pt x="1121" y="609"/>
                  <a:pt x="1118" y="625"/>
                  <a:pt x="1120" y="619"/>
                </a:cubicBezTo>
                <a:cubicBezTo>
                  <a:pt x="1124" y="608"/>
                  <a:pt x="1124" y="582"/>
                  <a:pt x="1135" y="577"/>
                </a:cubicBezTo>
                <a:cubicBezTo>
                  <a:pt x="1144" y="572"/>
                  <a:pt x="1159" y="574"/>
                  <a:pt x="1162" y="565"/>
                </a:cubicBezTo>
                <a:cubicBezTo>
                  <a:pt x="1170" y="558"/>
                  <a:pt x="1160" y="532"/>
                  <a:pt x="1165" y="523"/>
                </a:cubicBezTo>
                <a:cubicBezTo>
                  <a:pt x="1170" y="514"/>
                  <a:pt x="1189" y="524"/>
                  <a:pt x="1189" y="511"/>
                </a:cubicBezTo>
                <a:cubicBezTo>
                  <a:pt x="1189" y="498"/>
                  <a:pt x="1167" y="459"/>
                  <a:pt x="1165" y="442"/>
                </a:cubicBezTo>
                <a:cubicBezTo>
                  <a:pt x="1163" y="425"/>
                  <a:pt x="1170" y="416"/>
                  <a:pt x="1177" y="409"/>
                </a:cubicBezTo>
                <a:cubicBezTo>
                  <a:pt x="1179" y="403"/>
                  <a:pt x="1204" y="399"/>
                  <a:pt x="1210" y="397"/>
                </a:cubicBezTo>
                <a:cubicBezTo>
                  <a:pt x="1230" y="399"/>
                  <a:pt x="1246" y="390"/>
                  <a:pt x="1264" y="400"/>
                </a:cubicBezTo>
                <a:cubicBezTo>
                  <a:pt x="1278" y="404"/>
                  <a:pt x="1280" y="402"/>
                  <a:pt x="1288" y="409"/>
                </a:cubicBezTo>
                <a:cubicBezTo>
                  <a:pt x="1293" y="411"/>
                  <a:pt x="1290" y="409"/>
                  <a:pt x="1294" y="415"/>
                </a:cubicBezTo>
                <a:cubicBezTo>
                  <a:pt x="1298" y="421"/>
                  <a:pt x="1305" y="436"/>
                  <a:pt x="1315" y="445"/>
                </a:cubicBezTo>
                <a:cubicBezTo>
                  <a:pt x="1320" y="459"/>
                  <a:pt x="1353" y="460"/>
                  <a:pt x="1357" y="472"/>
                </a:cubicBezTo>
                <a:cubicBezTo>
                  <a:pt x="1364" y="484"/>
                  <a:pt x="1357" y="509"/>
                  <a:pt x="1360" y="520"/>
                </a:cubicBezTo>
                <a:cubicBezTo>
                  <a:pt x="1362" y="531"/>
                  <a:pt x="1373" y="533"/>
                  <a:pt x="1375" y="538"/>
                </a:cubicBezTo>
                <a:cubicBezTo>
                  <a:pt x="1378" y="546"/>
                  <a:pt x="1381" y="564"/>
                  <a:pt x="1381" y="568"/>
                </a:cubicBezTo>
                <a:cubicBezTo>
                  <a:pt x="1381" y="572"/>
                  <a:pt x="1369" y="559"/>
                  <a:pt x="1372" y="565"/>
                </a:cubicBezTo>
                <a:cubicBezTo>
                  <a:pt x="1375" y="569"/>
                  <a:pt x="1387" y="595"/>
                  <a:pt x="1399" y="604"/>
                </a:cubicBezTo>
                <a:cubicBezTo>
                  <a:pt x="1407" y="611"/>
                  <a:pt x="1416" y="605"/>
                  <a:pt x="1423" y="607"/>
                </a:cubicBezTo>
                <a:cubicBezTo>
                  <a:pt x="1430" y="609"/>
                  <a:pt x="1441" y="613"/>
                  <a:pt x="1444" y="619"/>
                </a:cubicBezTo>
                <a:cubicBezTo>
                  <a:pt x="1449" y="623"/>
                  <a:pt x="1438" y="640"/>
                  <a:pt x="1444" y="643"/>
                </a:cubicBezTo>
                <a:cubicBezTo>
                  <a:pt x="1451" y="647"/>
                  <a:pt x="1477" y="669"/>
                  <a:pt x="1486" y="670"/>
                </a:cubicBezTo>
                <a:cubicBezTo>
                  <a:pt x="1497" y="672"/>
                  <a:pt x="1503" y="659"/>
                  <a:pt x="1510" y="655"/>
                </a:cubicBezTo>
                <a:cubicBezTo>
                  <a:pt x="1522" y="659"/>
                  <a:pt x="1528" y="643"/>
                  <a:pt x="1528" y="643"/>
                </a:cubicBezTo>
                <a:cubicBezTo>
                  <a:pt x="1534" y="645"/>
                  <a:pt x="1536" y="649"/>
                  <a:pt x="1552" y="664"/>
                </a:cubicBezTo>
                <a:cubicBezTo>
                  <a:pt x="1560" y="674"/>
                  <a:pt x="1569" y="697"/>
                  <a:pt x="1579" y="703"/>
                </a:cubicBezTo>
                <a:cubicBezTo>
                  <a:pt x="1589" y="709"/>
                  <a:pt x="1608" y="696"/>
                  <a:pt x="1612" y="703"/>
                </a:cubicBezTo>
                <a:cubicBezTo>
                  <a:pt x="1616" y="710"/>
                  <a:pt x="1600" y="741"/>
                  <a:pt x="1603" y="748"/>
                </a:cubicBezTo>
                <a:cubicBezTo>
                  <a:pt x="1605" y="755"/>
                  <a:pt x="1625" y="754"/>
                  <a:pt x="1633" y="748"/>
                </a:cubicBezTo>
                <a:cubicBezTo>
                  <a:pt x="1641" y="742"/>
                  <a:pt x="1642" y="713"/>
                  <a:pt x="1654" y="709"/>
                </a:cubicBezTo>
                <a:cubicBezTo>
                  <a:pt x="1666" y="705"/>
                  <a:pt x="1693" y="721"/>
                  <a:pt x="1708" y="721"/>
                </a:cubicBezTo>
                <a:cubicBezTo>
                  <a:pt x="1723" y="721"/>
                  <a:pt x="1734" y="726"/>
                  <a:pt x="1744" y="709"/>
                </a:cubicBezTo>
                <a:cubicBezTo>
                  <a:pt x="1752" y="684"/>
                  <a:pt x="1743" y="625"/>
                  <a:pt x="1771" y="616"/>
                </a:cubicBezTo>
                <a:cubicBezTo>
                  <a:pt x="1783" y="612"/>
                  <a:pt x="1804" y="588"/>
                  <a:pt x="1816" y="586"/>
                </a:cubicBezTo>
                <a:cubicBezTo>
                  <a:pt x="1828" y="568"/>
                  <a:pt x="1861" y="573"/>
                  <a:pt x="1840" y="547"/>
                </a:cubicBezTo>
                <a:cubicBezTo>
                  <a:pt x="1835" y="541"/>
                  <a:pt x="1827" y="507"/>
                  <a:pt x="1819" y="505"/>
                </a:cubicBezTo>
                <a:cubicBezTo>
                  <a:pt x="1797" y="499"/>
                  <a:pt x="1806" y="512"/>
                  <a:pt x="1786" y="499"/>
                </a:cubicBezTo>
                <a:cubicBezTo>
                  <a:pt x="1779" y="488"/>
                  <a:pt x="1769" y="498"/>
                  <a:pt x="1762" y="487"/>
                </a:cubicBezTo>
                <a:cubicBezTo>
                  <a:pt x="1756" y="484"/>
                  <a:pt x="1756" y="488"/>
                  <a:pt x="1750" y="484"/>
                </a:cubicBezTo>
                <a:cubicBezTo>
                  <a:pt x="1744" y="480"/>
                  <a:pt x="1732" y="472"/>
                  <a:pt x="1726" y="463"/>
                </a:cubicBezTo>
                <a:cubicBezTo>
                  <a:pt x="1720" y="454"/>
                  <a:pt x="1717" y="436"/>
                  <a:pt x="1714" y="427"/>
                </a:cubicBezTo>
                <a:cubicBezTo>
                  <a:pt x="1712" y="421"/>
                  <a:pt x="1705" y="415"/>
                  <a:pt x="1708" y="409"/>
                </a:cubicBezTo>
                <a:cubicBezTo>
                  <a:pt x="1711" y="403"/>
                  <a:pt x="1705" y="383"/>
                  <a:pt x="1711" y="382"/>
                </a:cubicBezTo>
                <a:cubicBezTo>
                  <a:pt x="1722" y="379"/>
                  <a:pt x="1757" y="387"/>
                  <a:pt x="1774" y="388"/>
                </a:cubicBezTo>
                <a:cubicBezTo>
                  <a:pt x="1787" y="388"/>
                  <a:pt x="1785" y="385"/>
                  <a:pt x="1792" y="385"/>
                </a:cubicBezTo>
                <a:cubicBezTo>
                  <a:pt x="1799" y="385"/>
                  <a:pt x="1804" y="389"/>
                  <a:pt x="1816" y="391"/>
                </a:cubicBezTo>
                <a:cubicBezTo>
                  <a:pt x="1829" y="390"/>
                  <a:pt x="1847" y="403"/>
                  <a:pt x="1867" y="397"/>
                </a:cubicBezTo>
                <a:cubicBezTo>
                  <a:pt x="1882" y="402"/>
                  <a:pt x="1893" y="422"/>
                  <a:pt x="1906" y="424"/>
                </a:cubicBezTo>
                <a:cubicBezTo>
                  <a:pt x="1919" y="426"/>
                  <a:pt x="1942" y="424"/>
                  <a:pt x="1948" y="412"/>
                </a:cubicBezTo>
                <a:cubicBezTo>
                  <a:pt x="1954" y="400"/>
                  <a:pt x="1950" y="369"/>
                  <a:pt x="1939" y="352"/>
                </a:cubicBezTo>
                <a:cubicBezTo>
                  <a:pt x="1912" y="325"/>
                  <a:pt x="1856" y="332"/>
                  <a:pt x="1879" y="310"/>
                </a:cubicBezTo>
                <a:cubicBezTo>
                  <a:pt x="1872" y="301"/>
                  <a:pt x="1867" y="314"/>
                  <a:pt x="1891" y="289"/>
                </a:cubicBezTo>
                <a:cubicBezTo>
                  <a:pt x="1900" y="281"/>
                  <a:pt x="1921" y="273"/>
                  <a:pt x="1933" y="262"/>
                </a:cubicBezTo>
                <a:cubicBezTo>
                  <a:pt x="1945" y="251"/>
                  <a:pt x="1960" y="235"/>
                  <a:pt x="1966" y="223"/>
                </a:cubicBezTo>
                <a:cubicBezTo>
                  <a:pt x="1972" y="211"/>
                  <a:pt x="1963" y="202"/>
                  <a:pt x="1969" y="190"/>
                </a:cubicBezTo>
                <a:cubicBezTo>
                  <a:pt x="1975" y="178"/>
                  <a:pt x="1996" y="154"/>
                  <a:pt x="2005" y="148"/>
                </a:cubicBezTo>
                <a:cubicBezTo>
                  <a:pt x="2015" y="139"/>
                  <a:pt x="2017" y="156"/>
                  <a:pt x="2026" y="151"/>
                </a:cubicBezTo>
                <a:cubicBezTo>
                  <a:pt x="2035" y="146"/>
                  <a:pt x="2056" y="128"/>
                  <a:pt x="2062" y="115"/>
                </a:cubicBezTo>
                <a:cubicBezTo>
                  <a:pt x="2068" y="102"/>
                  <a:pt x="2059" y="85"/>
                  <a:pt x="2062" y="73"/>
                </a:cubicBezTo>
                <a:cubicBezTo>
                  <a:pt x="2064" y="61"/>
                  <a:pt x="2080" y="43"/>
                  <a:pt x="2080" y="43"/>
                </a:cubicBezTo>
                <a:cubicBezTo>
                  <a:pt x="2082" y="31"/>
                  <a:pt x="2090" y="19"/>
                  <a:pt x="2086" y="7"/>
                </a:cubicBezTo>
                <a:cubicBezTo>
                  <a:pt x="2084" y="0"/>
                  <a:pt x="2081" y="23"/>
                  <a:pt x="2074" y="25"/>
                </a:cubicBezTo>
                <a:cubicBezTo>
                  <a:pt x="2066" y="28"/>
                  <a:pt x="2058" y="20"/>
                  <a:pt x="2050" y="19"/>
                </a:cubicBezTo>
                <a:cubicBezTo>
                  <a:pt x="1986" y="11"/>
                  <a:pt x="2256" y="3"/>
                  <a:pt x="1918" y="1"/>
                </a:cubicBezTo>
                <a:lnTo>
                  <a:pt x="22" y="7"/>
                </a:lnTo>
                <a:lnTo>
                  <a:pt x="22" y="349"/>
                </a:lnTo>
                <a:close/>
              </a:path>
            </a:pathLst>
          </a:custGeom>
          <a:noFill/>
          <a:ln w="9525">
            <a:solidFill>
              <a:schemeClr val="tx1"/>
            </a:solidFill>
            <a:round/>
            <a:headEnd/>
            <a:tailEnd/>
          </a:ln>
          <a:effectLst/>
          <a:extLst>
            <a:ext uri="{909E8E84-426E-40DD-AFC4-6F175D3DCCD1}">
              <a14:hiddenFill xmlns:a14="http://schemas.microsoft.com/office/drawing/2010/main">
                <a:solidFill>
                  <a:srgbClr val="FF00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0660" name="Freeform 4"/>
          <p:cNvSpPr>
            <a:spLocks/>
          </p:cNvSpPr>
          <p:nvPr/>
        </p:nvSpPr>
        <p:spPr bwMode="auto">
          <a:xfrm>
            <a:off x="1971676" y="5527675"/>
            <a:ext cx="1941513" cy="1220788"/>
          </a:xfrm>
          <a:custGeom>
            <a:avLst/>
            <a:gdLst>
              <a:gd name="T0" fmla="*/ 0 w 1223"/>
              <a:gd name="T1" fmla="*/ 205 h 769"/>
              <a:gd name="T2" fmla="*/ 56 w 1223"/>
              <a:gd name="T3" fmla="*/ 157 h 769"/>
              <a:gd name="T4" fmla="*/ 80 w 1223"/>
              <a:gd name="T5" fmla="*/ 149 h 769"/>
              <a:gd name="T6" fmla="*/ 108 w 1223"/>
              <a:gd name="T7" fmla="*/ 141 h 769"/>
              <a:gd name="T8" fmla="*/ 140 w 1223"/>
              <a:gd name="T9" fmla="*/ 165 h 769"/>
              <a:gd name="T10" fmla="*/ 156 w 1223"/>
              <a:gd name="T11" fmla="*/ 165 h 769"/>
              <a:gd name="T12" fmla="*/ 168 w 1223"/>
              <a:gd name="T13" fmla="*/ 169 h 769"/>
              <a:gd name="T14" fmla="*/ 252 w 1223"/>
              <a:gd name="T15" fmla="*/ 177 h 769"/>
              <a:gd name="T16" fmla="*/ 288 w 1223"/>
              <a:gd name="T17" fmla="*/ 205 h 769"/>
              <a:gd name="T18" fmla="*/ 332 w 1223"/>
              <a:gd name="T19" fmla="*/ 249 h 769"/>
              <a:gd name="T20" fmla="*/ 356 w 1223"/>
              <a:gd name="T21" fmla="*/ 289 h 769"/>
              <a:gd name="T22" fmla="*/ 372 w 1223"/>
              <a:gd name="T23" fmla="*/ 337 h 769"/>
              <a:gd name="T24" fmla="*/ 380 w 1223"/>
              <a:gd name="T25" fmla="*/ 365 h 769"/>
              <a:gd name="T26" fmla="*/ 420 w 1223"/>
              <a:gd name="T27" fmla="*/ 357 h 769"/>
              <a:gd name="T28" fmla="*/ 448 w 1223"/>
              <a:gd name="T29" fmla="*/ 345 h 769"/>
              <a:gd name="T30" fmla="*/ 468 w 1223"/>
              <a:gd name="T31" fmla="*/ 341 h 769"/>
              <a:gd name="T32" fmla="*/ 492 w 1223"/>
              <a:gd name="T33" fmla="*/ 337 h 769"/>
              <a:gd name="T34" fmla="*/ 524 w 1223"/>
              <a:gd name="T35" fmla="*/ 309 h 769"/>
              <a:gd name="T36" fmla="*/ 592 w 1223"/>
              <a:gd name="T37" fmla="*/ 289 h 769"/>
              <a:gd name="T38" fmla="*/ 660 w 1223"/>
              <a:gd name="T39" fmla="*/ 273 h 769"/>
              <a:gd name="T40" fmla="*/ 696 w 1223"/>
              <a:gd name="T41" fmla="*/ 273 h 769"/>
              <a:gd name="T42" fmla="*/ 716 w 1223"/>
              <a:gd name="T43" fmla="*/ 273 h 769"/>
              <a:gd name="T44" fmla="*/ 748 w 1223"/>
              <a:gd name="T45" fmla="*/ 265 h 769"/>
              <a:gd name="T46" fmla="*/ 772 w 1223"/>
              <a:gd name="T47" fmla="*/ 245 h 769"/>
              <a:gd name="T48" fmla="*/ 784 w 1223"/>
              <a:gd name="T49" fmla="*/ 217 h 769"/>
              <a:gd name="T50" fmla="*/ 820 w 1223"/>
              <a:gd name="T51" fmla="*/ 193 h 769"/>
              <a:gd name="T52" fmla="*/ 852 w 1223"/>
              <a:gd name="T53" fmla="*/ 157 h 769"/>
              <a:gd name="T54" fmla="*/ 880 w 1223"/>
              <a:gd name="T55" fmla="*/ 133 h 769"/>
              <a:gd name="T56" fmla="*/ 920 w 1223"/>
              <a:gd name="T57" fmla="*/ 157 h 769"/>
              <a:gd name="T58" fmla="*/ 1000 w 1223"/>
              <a:gd name="T59" fmla="*/ 133 h 769"/>
              <a:gd name="T60" fmla="*/ 1036 w 1223"/>
              <a:gd name="T61" fmla="*/ 117 h 769"/>
              <a:gd name="T62" fmla="*/ 1060 w 1223"/>
              <a:gd name="T63" fmla="*/ 93 h 769"/>
              <a:gd name="T64" fmla="*/ 1072 w 1223"/>
              <a:gd name="T65" fmla="*/ 85 h 769"/>
              <a:gd name="T66" fmla="*/ 1100 w 1223"/>
              <a:gd name="T67" fmla="*/ 57 h 769"/>
              <a:gd name="T68" fmla="*/ 1124 w 1223"/>
              <a:gd name="T69" fmla="*/ 37 h 769"/>
              <a:gd name="T70" fmla="*/ 1148 w 1223"/>
              <a:gd name="T71" fmla="*/ 5 h 769"/>
              <a:gd name="T72" fmla="*/ 1184 w 1223"/>
              <a:gd name="T73" fmla="*/ 5 h 769"/>
              <a:gd name="T74" fmla="*/ 1196 w 1223"/>
              <a:gd name="T75" fmla="*/ 37 h 769"/>
              <a:gd name="T76" fmla="*/ 1220 w 1223"/>
              <a:gd name="T77" fmla="*/ 89 h 769"/>
              <a:gd name="T78" fmla="*/ 1212 w 1223"/>
              <a:gd name="T79" fmla="*/ 161 h 769"/>
              <a:gd name="T80" fmla="*/ 1208 w 1223"/>
              <a:gd name="T81" fmla="*/ 253 h 769"/>
              <a:gd name="T82" fmla="*/ 1168 w 1223"/>
              <a:gd name="T83" fmla="*/ 337 h 769"/>
              <a:gd name="T84" fmla="*/ 1128 w 1223"/>
              <a:gd name="T85" fmla="*/ 377 h 769"/>
              <a:gd name="T86" fmla="*/ 1108 w 1223"/>
              <a:gd name="T87" fmla="*/ 409 h 769"/>
              <a:gd name="T88" fmla="*/ 1092 w 1223"/>
              <a:gd name="T89" fmla="*/ 453 h 769"/>
              <a:gd name="T90" fmla="*/ 1072 w 1223"/>
              <a:gd name="T91" fmla="*/ 529 h 769"/>
              <a:gd name="T92" fmla="*/ 1056 w 1223"/>
              <a:gd name="T93" fmla="*/ 593 h 769"/>
              <a:gd name="T94" fmla="*/ 1048 w 1223"/>
              <a:gd name="T95" fmla="*/ 625 h 769"/>
              <a:gd name="T96" fmla="*/ 1044 w 1223"/>
              <a:gd name="T97" fmla="*/ 641 h 769"/>
              <a:gd name="T98" fmla="*/ 1052 w 1223"/>
              <a:gd name="T99" fmla="*/ 681 h 769"/>
              <a:gd name="T100" fmla="*/ 1052 w 1223"/>
              <a:gd name="T101" fmla="*/ 733 h 769"/>
              <a:gd name="T102" fmla="*/ 1024 w 1223"/>
              <a:gd name="T103" fmla="*/ 769 h 7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23" h="769">
                <a:moveTo>
                  <a:pt x="0" y="205"/>
                </a:moveTo>
                <a:cubicBezTo>
                  <a:pt x="9" y="198"/>
                  <a:pt x="43" y="166"/>
                  <a:pt x="56" y="157"/>
                </a:cubicBezTo>
                <a:cubicBezTo>
                  <a:pt x="69" y="148"/>
                  <a:pt x="71" y="152"/>
                  <a:pt x="80" y="149"/>
                </a:cubicBezTo>
                <a:cubicBezTo>
                  <a:pt x="88" y="148"/>
                  <a:pt x="97" y="140"/>
                  <a:pt x="108" y="141"/>
                </a:cubicBezTo>
                <a:cubicBezTo>
                  <a:pt x="118" y="144"/>
                  <a:pt x="132" y="161"/>
                  <a:pt x="140" y="165"/>
                </a:cubicBezTo>
                <a:cubicBezTo>
                  <a:pt x="145" y="166"/>
                  <a:pt x="152" y="162"/>
                  <a:pt x="156" y="165"/>
                </a:cubicBezTo>
                <a:cubicBezTo>
                  <a:pt x="159" y="168"/>
                  <a:pt x="164" y="168"/>
                  <a:pt x="168" y="169"/>
                </a:cubicBezTo>
                <a:cubicBezTo>
                  <a:pt x="192" y="173"/>
                  <a:pt x="228" y="174"/>
                  <a:pt x="252" y="177"/>
                </a:cubicBezTo>
                <a:cubicBezTo>
                  <a:pt x="298" y="192"/>
                  <a:pt x="244" y="161"/>
                  <a:pt x="288" y="205"/>
                </a:cubicBezTo>
                <a:cubicBezTo>
                  <a:pt x="301" y="217"/>
                  <a:pt x="321" y="235"/>
                  <a:pt x="332" y="249"/>
                </a:cubicBezTo>
                <a:cubicBezTo>
                  <a:pt x="343" y="263"/>
                  <a:pt x="349" y="274"/>
                  <a:pt x="356" y="289"/>
                </a:cubicBezTo>
                <a:cubicBezTo>
                  <a:pt x="358" y="300"/>
                  <a:pt x="362" y="329"/>
                  <a:pt x="372" y="337"/>
                </a:cubicBezTo>
                <a:cubicBezTo>
                  <a:pt x="377" y="346"/>
                  <a:pt x="372" y="362"/>
                  <a:pt x="380" y="365"/>
                </a:cubicBezTo>
                <a:cubicBezTo>
                  <a:pt x="388" y="368"/>
                  <a:pt x="409" y="360"/>
                  <a:pt x="420" y="357"/>
                </a:cubicBezTo>
                <a:cubicBezTo>
                  <a:pt x="432" y="356"/>
                  <a:pt x="437" y="349"/>
                  <a:pt x="448" y="345"/>
                </a:cubicBezTo>
                <a:cubicBezTo>
                  <a:pt x="453" y="343"/>
                  <a:pt x="463" y="343"/>
                  <a:pt x="468" y="341"/>
                </a:cubicBezTo>
                <a:cubicBezTo>
                  <a:pt x="475" y="338"/>
                  <a:pt x="484" y="339"/>
                  <a:pt x="492" y="337"/>
                </a:cubicBezTo>
                <a:cubicBezTo>
                  <a:pt x="525" y="330"/>
                  <a:pt x="490" y="321"/>
                  <a:pt x="524" y="309"/>
                </a:cubicBezTo>
                <a:cubicBezTo>
                  <a:pt x="538" y="304"/>
                  <a:pt x="580" y="291"/>
                  <a:pt x="592" y="289"/>
                </a:cubicBezTo>
                <a:cubicBezTo>
                  <a:pt x="619" y="284"/>
                  <a:pt x="634" y="280"/>
                  <a:pt x="660" y="273"/>
                </a:cubicBezTo>
                <a:cubicBezTo>
                  <a:pt x="671" y="270"/>
                  <a:pt x="696" y="273"/>
                  <a:pt x="696" y="273"/>
                </a:cubicBezTo>
                <a:cubicBezTo>
                  <a:pt x="701" y="269"/>
                  <a:pt x="710" y="276"/>
                  <a:pt x="716" y="273"/>
                </a:cubicBezTo>
                <a:cubicBezTo>
                  <a:pt x="726" y="269"/>
                  <a:pt x="748" y="265"/>
                  <a:pt x="748" y="265"/>
                </a:cubicBezTo>
                <a:cubicBezTo>
                  <a:pt x="755" y="258"/>
                  <a:pt x="765" y="252"/>
                  <a:pt x="772" y="245"/>
                </a:cubicBezTo>
                <a:cubicBezTo>
                  <a:pt x="779" y="237"/>
                  <a:pt x="776" y="226"/>
                  <a:pt x="784" y="217"/>
                </a:cubicBezTo>
                <a:cubicBezTo>
                  <a:pt x="792" y="208"/>
                  <a:pt x="809" y="203"/>
                  <a:pt x="820" y="193"/>
                </a:cubicBezTo>
                <a:cubicBezTo>
                  <a:pt x="836" y="188"/>
                  <a:pt x="852" y="157"/>
                  <a:pt x="852" y="157"/>
                </a:cubicBezTo>
                <a:cubicBezTo>
                  <a:pt x="873" y="143"/>
                  <a:pt x="870" y="157"/>
                  <a:pt x="880" y="133"/>
                </a:cubicBezTo>
                <a:cubicBezTo>
                  <a:pt x="891" y="129"/>
                  <a:pt x="898" y="156"/>
                  <a:pt x="920" y="157"/>
                </a:cubicBezTo>
                <a:cubicBezTo>
                  <a:pt x="940" y="157"/>
                  <a:pt x="981" y="140"/>
                  <a:pt x="1000" y="133"/>
                </a:cubicBezTo>
                <a:cubicBezTo>
                  <a:pt x="1018" y="106"/>
                  <a:pt x="1007" y="140"/>
                  <a:pt x="1036" y="117"/>
                </a:cubicBezTo>
                <a:cubicBezTo>
                  <a:pt x="1045" y="110"/>
                  <a:pt x="1051" y="99"/>
                  <a:pt x="1060" y="93"/>
                </a:cubicBezTo>
                <a:cubicBezTo>
                  <a:pt x="1064" y="90"/>
                  <a:pt x="1068" y="88"/>
                  <a:pt x="1072" y="85"/>
                </a:cubicBezTo>
                <a:cubicBezTo>
                  <a:pt x="1090" y="57"/>
                  <a:pt x="1079" y="64"/>
                  <a:pt x="1100" y="57"/>
                </a:cubicBezTo>
                <a:cubicBezTo>
                  <a:pt x="1107" y="50"/>
                  <a:pt x="1117" y="45"/>
                  <a:pt x="1124" y="37"/>
                </a:cubicBezTo>
                <a:cubicBezTo>
                  <a:pt x="1137" y="21"/>
                  <a:pt x="1128" y="12"/>
                  <a:pt x="1148" y="5"/>
                </a:cubicBezTo>
                <a:cubicBezTo>
                  <a:pt x="1156" y="1"/>
                  <a:pt x="1176" y="0"/>
                  <a:pt x="1184" y="5"/>
                </a:cubicBezTo>
                <a:cubicBezTo>
                  <a:pt x="1192" y="10"/>
                  <a:pt x="1190" y="23"/>
                  <a:pt x="1196" y="37"/>
                </a:cubicBezTo>
                <a:cubicBezTo>
                  <a:pt x="1201" y="52"/>
                  <a:pt x="1216" y="73"/>
                  <a:pt x="1220" y="89"/>
                </a:cubicBezTo>
                <a:cubicBezTo>
                  <a:pt x="1223" y="120"/>
                  <a:pt x="1205" y="131"/>
                  <a:pt x="1212" y="161"/>
                </a:cubicBezTo>
                <a:cubicBezTo>
                  <a:pt x="1210" y="190"/>
                  <a:pt x="1221" y="227"/>
                  <a:pt x="1208" y="253"/>
                </a:cubicBezTo>
                <a:cubicBezTo>
                  <a:pt x="1196" y="278"/>
                  <a:pt x="1184" y="315"/>
                  <a:pt x="1168" y="337"/>
                </a:cubicBezTo>
                <a:cubicBezTo>
                  <a:pt x="1156" y="358"/>
                  <a:pt x="1138" y="365"/>
                  <a:pt x="1128" y="377"/>
                </a:cubicBezTo>
                <a:cubicBezTo>
                  <a:pt x="1118" y="389"/>
                  <a:pt x="1114" y="396"/>
                  <a:pt x="1108" y="409"/>
                </a:cubicBezTo>
                <a:cubicBezTo>
                  <a:pt x="1099" y="422"/>
                  <a:pt x="1097" y="438"/>
                  <a:pt x="1092" y="453"/>
                </a:cubicBezTo>
                <a:cubicBezTo>
                  <a:pt x="1088" y="472"/>
                  <a:pt x="1078" y="506"/>
                  <a:pt x="1072" y="529"/>
                </a:cubicBezTo>
                <a:cubicBezTo>
                  <a:pt x="1066" y="552"/>
                  <a:pt x="1060" y="577"/>
                  <a:pt x="1056" y="593"/>
                </a:cubicBezTo>
                <a:cubicBezTo>
                  <a:pt x="1053" y="604"/>
                  <a:pt x="1051" y="614"/>
                  <a:pt x="1048" y="625"/>
                </a:cubicBezTo>
                <a:cubicBezTo>
                  <a:pt x="1047" y="630"/>
                  <a:pt x="1044" y="641"/>
                  <a:pt x="1044" y="641"/>
                </a:cubicBezTo>
                <a:cubicBezTo>
                  <a:pt x="1043" y="651"/>
                  <a:pt x="1055" y="660"/>
                  <a:pt x="1052" y="681"/>
                </a:cubicBezTo>
                <a:cubicBezTo>
                  <a:pt x="1053" y="696"/>
                  <a:pt x="1057" y="718"/>
                  <a:pt x="1052" y="733"/>
                </a:cubicBezTo>
                <a:cubicBezTo>
                  <a:pt x="1047" y="748"/>
                  <a:pt x="1030" y="762"/>
                  <a:pt x="1024" y="769"/>
                </a:cubicBezTo>
              </a:path>
            </a:pathLst>
          </a:custGeom>
          <a:noFill/>
          <a:ln w="38100" cap="flat" cmpd="sng">
            <a:solidFill>
              <a:srgbClr val="FF3300"/>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0661" name="Freeform 5"/>
          <p:cNvSpPr>
            <a:spLocks/>
          </p:cNvSpPr>
          <p:nvPr/>
        </p:nvSpPr>
        <p:spPr bwMode="auto">
          <a:xfrm>
            <a:off x="1939925" y="3405188"/>
            <a:ext cx="2122488" cy="2874962"/>
          </a:xfrm>
          <a:custGeom>
            <a:avLst/>
            <a:gdLst>
              <a:gd name="T0" fmla="*/ 8 w 1337"/>
              <a:gd name="T1" fmla="*/ 4 h 1811"/>
              <a:gd name="T2" fmla="*/ 104 w 1337"/>
              <a:gd name="T3" fmla="*/ 54 h 1811"/>
              <a:gd name="T4" fmla="*/ 218 w 1337"/>
              <a:gd name="T5" fmla="*/ 122 h 1811"/>
              <a:gd name="T6" fmla="*/ 336 w 1337"/>
              <a:gd name="T7" fmla="*/ 184 h 1811"/>
              <a:gd name="T8" fmla="*/ 484 w 1337"/>
              <a:gd name="T9" fmla="*/ 246 h 1811"/>
              <a:gd name="T10" fmla="*/ 676 w 1337"/>
              <a:gd name="T11" fmla="*/ 294 h 1811"/>
              <a:gd name="T12" fmla="*/ 758 w 1337"/>
              <a:gd name="T13" fmla="*/ 382 h 1811"/>
              <a:gd name="T14" fmla="*/ 862 w 1337"/>
              <a:gd name="T15" fmla="*/ 516 h 1811"/>
              <a:gd name="T16" fmla="*/ 878 w 1337"/>
              <a:gd name="T17" fmla="*/ 492 h 1811"/>
              <a:gd name="T18" fmla="*/ 930 w 1337"/>
              <a:gd name="T19" fmla="*/ 480 h 1811"/>
              <a:gd name="T20" fmla="*/ 992 w 1337"/>
              <a:gd name="T21" fmla="*/ 498 h 1811"/>
              <a:gd name="T22" fmla="*/ 1030 w 1337"/>
              <a:gd name="T23" fmla="*/ 446 h 1811"/>
              <a:gd name="T24" fmla="*/ 1084 w 1337"/>
              <a:gd name="T25" fmla="*/ 412 h 1811"/>
              <a:gd name="T26" fmla="*/ 1108 w 1337"/>
              <a:gd name="T27" fmla="*/ 348 h 1811"/>
              <a:gd name="T28" fmla="*/ 1116 w 1337"/>
              <a:gd name="T29" fmla="*/ 328 h 1811"/>
              <a:gd name="T30" fmla="*/ 1212 w 1337"/>
              <a:gd name="T31" fmla="*/ 398 h 1811"/>
              <a:gd name="T32" fmla="*/ 1248 w 1337"/>
              <a:gd name="T33" fmla="*/ 484 h 1811"/>
              <a:gd name="T34" fmla="*/ 1284 w 1337"/>
              <a:gd name="T35" fmla="*/ 568 h 1811"/>
              <a:gd name="T36" fmla="*/ 1302 w 1337"/>
              <a:gd name="T37" fmla="*/ 606 h 1811"/>
              <a:gd name="T38" fmla="*/ 1256 w 1337"/>
              <a:gd name="T39" fmla="*/ 670 h 1811"/>
              <a:gd name="T40" fmla="*/ 1268 w 1337"/>
              <a:gd name="T41" fmla="*/ 742 h 1811"/>
              <a:gd name="T42" fmla="*/ 1316 w 1337"/>
              <a:gd name="T43" fmla="*/ 836 h 1811"/>
              <a:gd name="T44" fmla="*/ 1324 w 1337"/>
              <a:gd name="T45" fmla="*/ 982 h 1811"/>
              <a:gd name="T46" fmla="*/ 1288 w 1337"/>
              <a:gd name="T47" fmla="*/ 1080 h 1811"/>
              <a:gd name="T48" fmla="*/ 1264 w 1337"/>
              <a:gd name="T49" fmla="*/ 1124 h 1811"/>
              <a:gd name="T50" fmla="*/ 1206 w 1337"/>
              <a:gd name="T51" fmla="*/ 1118 h 1811"/>
              <a:gd name="T52" fmla="*/ 1188 w 1337"/>
              <a:gd name="T53" fmla="*/ 1168 h 1811"/>
              <a:gd name="T54" fmla="*/ 1206 w 1337"/>
              <a:gd name="T55" fmla="*/ 1214 h 1811"/>
              <a:gd name="T56" fmla="*/ 1184 w 1337"/>
              <a:gd name="T57" fmla="*/ 1254 h 1811"/>
              <a:gd name="T58" fmla="*/ 1172 w 1337"/>
              <a:gd name="T59" fmla="*/ 1324 h 1811"/>
              <a:gd name="T60" fmla="*/ 1116 w 1337"/>
              <a:gd name="T61" fmla="*/ 1390 h 1811"/>
              <a:gd name="T62" fmla="*/ 1070 w 1337"/>
              <a:gd name="T63" fmla="*/ 1456 h 1811"/>
              <a:gd name="T64" fmla="*/ 1008 w 1337"/>
              <a:gd name="T65" fmla="*/ 1476 h 1811"/>
              <a:gd name="T66" fmla="*/ 944 w 1337"/>
              <a:gd name="T67" fmla="*/ 1500 h 1811"/>
              <a:gd name="T68" fmla="*/ 844 w 1337"/>
              <a:gd name="T69" fmla="*/ 1512 h 1811"/>
              <a:gd name="T70" fmla="*/ 774 w 1337"/>
              <a:gd name="T71" fmla="*/ 1600 h 1811"/>
              <a:gd name="T72" fmla="*/ 662 w 1337"/>
              <a:gd name="T73" fmla="*/ 1614 h 1811"/>
              <a:gd name="T74" fmla="*/ 562 w 1337"/>
              <a:gd name="T75" fmla="*/ 1638 h 1811"/>
              <a:gd name="T76" fmla="*/ 414 w 1337"/>
              <a:gd name="T77" fmla="*/ 1700 h 1811"/>
              <a:gd name="T78" fmla="*/ 364 w 1337"/>
              <a:gd name="T79" fmla="*/ 1602 h 1811"/>
              <a:gd name="T80" fmla="*/ 324 w 1337"/>
              <a:gd name="T81" fmla="*/ 1562 h 1811"/>
              <a:gd name="T82" fmla="*/ 254 w 1337"/>
              <a:gd name="T83" fmla="*/ 1514 h 1811"/>
              <a:gd name="T84" fmla="*/ 164 w 1337"/>
              <a:gd name="T85" fmla="*/ 1512 h 1811"/>
              <a:gd name="T86" fmla="*/ 90 w 1337"/>
              <a:gd name="T87" fmla="*/ 1482 h 1811"/>
              <a:gd name="T88" fmla="*/ 4 w 1337"/>
              <a:gd name="T89" fmla="*/ 1556 h 1811"/>
              <a:gd name="T90" fmla="*/ 4 w 1337"/>
              <a:gd name="T91" fmla="*/ 1556 h 1811"/>
              <a:gd name="T92" fmla="*/ 0 w 1337"/>
              <a:gd name="T93" fmla="*/ 4 h 1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337" h="1811">
                <a:moveTo>
                  <a:pt x="0" y="4"/>
                </a:moveTo>
                <a:cubicBezTo>
                  <a:pt x="2" y="10"/>
                  <a:pt x="3" y="0"/>
                  <a:pt x="8" y="4"/>
                </a:cubicBezTo>
                <a:cubicBezTo>
                  <a:pt x="17" y="9"/>
                  <a:pt x="42" y="34"/>
                  <a:pt x="70" y="44"/>
                </a:cubicBezTo>
                <a:cubicBezTo>
                  <a:pt x="86" y="52"/>
                  <a:pt x="87" y="51"/>
                  <a:pt x="104" y="54"/>
                </a:cubicBezTo>
                <a:cubicBezTo>
                  <a:pt x="121" y="57"/>
                  <a:pt x="155" y="53"/>
                  <a:pt x="174" y="64"/>
                </a:cubicBezTo>
                <a:cubicBezTo>
                  <a:pt x="194" y="74"/>
                  <a:pt x="191" y="102"/>
                  <a:pt x="218" y="122"/>
                </a:cubicBezTo>
                <a:cubicBezTo>
                  <a:pt x="235" y="138"/>
                  <a:pt x="254" y="152"/>
                  <a:pt x="274" y="162"/>
                </a:cubicBezTo>
                <a:cubicBezTo>
                  <a:pt x="294" y="172"/>
                  <a:pt x="312" y="176"/>
                  <a:pt x="336" y="184"/>
                </a:cubicBezTo>
                <a:cubicBezTo>
                  <a:pt x="362" y="195"/>
                  <a:pt x="395" y="194"/>
                  <a:pt x="420" y="208"/>
                </a:cubicBezTo>
                <a:cubicBezTo>
                  <a:pt x="436" y="217"/>
                  <a:pt x="463" y="241"/>
                  <a:pt x="484" y="246"/>
                </a:cubicBezTo>
                <a:cubicBezTo>
                  <a:pt x="535" y="259"/>
                  <a:pt x="648" y="274"/>
                  <a:pt x="648" y="274"/>
                </a:cubicBezTo>
                <a:cubicBezTo>
                  <a:pt x="679" y="280"/>
                  <a:pt x="656" y="276"/>
                  <a:pt x="676" y="294"/>
                </a:cubicBezTo>
                <a:cubicBezTo>
                  <a:pt x="685" y="304"/>
                  <a:pt x="686" y="319"/>
                  <a:pt x="700" y="334"/>
                </a:cubicBezTo>
                <a:cubicBezTo>
                  <a:pt x="714" y="349"/>
                  <a:pt x="747" y="362"/>
                  <a:pt x="758" y="382"/>
                </a:cubicBezTo>
                <a:cubicBezTo>
                  <a:pt x="760" y="408"/>
                  <a:pt x="758" y="431"/>
                  <a:pt x="764" y="456"/>
                </a:cubicBezTo>
                <a:cubicBezTo>
                  <a:pt x="767" y="467"/>
                  <a:pt x="845" y="510"/>
                  <a:pt x="862" y="516"/>
                </a:cubicBezTo>
                <a:cubicBezTo>
                  <a:pt x="880" y="523"/>
                  <a:pt x="872" y="526"/>
                  <a:pt x="874" y="522"/>
                </a:cubicBezTo>
                <a:cubicBezTo>
                  <a:pt x="877" y="518"/>
                  <a:pt x="875" y="502"/>
                  <a:pt x="878" y="492"/>
                </a:cubicBezTo>
                <a:cubicBezTo>
                  <a:pt x="882" y="485"/>
                  <a:pt x="887" y="462"/>
                  <a:pt x="892" y="460"/>
                </a:cubicBezTo>
                <a:cubicBezTo>
                  <a:pt x="901" y="458"/>
                  <a:pt x="917" y="474"/>
                  <a:pt x="930" y="480"/>
                </a:cubicBezTo>
                <a:cubicBezTo>
                  <a:pt x="942" y="484"/>
                  <a:pt x="951" y="495"/>
                  <a:pt x="968" y="496"/>
                </a:cubicBezTo>
                <a:cubicBezTo>
                  <a:pt x="978" y="499"/>
                  <a:pt x="984" y="502"/>
                  <a:pt x="992" y="498"/>
                </a:cubicBezTo>
                <a:cubicBezTo>
                  <a:pt x="1000" y="494"/>
                  <a:pt x="1012" y="479"/>
                  <a:pt x="1018" y="470"/>
                </a:cubicBezTo>
                <a:cubicBezTo>
                  <a:pt x="1026" y="459"/>
                  <a:pt x="1024" y="451"/>
                  <a:pt x="1030" y="446"/>
                </a:cubicBezTo>
                <a:cubicBezTo>
                  <a:pt x="1036" y="441"/>
                  <a:pt x="1043" y="444"/>
                  <a:pt x="1052" y="438"/>
                </a:cubicBezTo>
                <a:cubicBezTo>
                  <a:pt x="1061" y="432"/>
                  <a:pt x="1077" y="424"/>
                  <a:pt x="1084" y="412"/>
                </a:cubicBezTo>
                <a:cubicBezTo>
                  <a:pt x="1092" y="390"/>
                  <a:pt x="1088" y="388"/>
                  <a:pt x="1096" y="364"/>
                </a:cubicBezTo>
                <a:cubicBezTo>
                  <a:pt x="1091" y="340"/>
                  <a:pt x="1083" y="370"/>
                  <a:pt x="1108" y="348"/>
                </a:cubicBezTo>
                <a:cubicBezTo>
                  <a:pt x="1121" y="336"/>
                  <a:pt x="1114" y="330"/>
                  <a:pt x="1114" y="330"/>
                </a:cubicBezTo>
                <a:cubicBezTo>
                  <a:pt x="1099" y="361"/>
                  <a:pt x="1134" y="300"/>
                  <a:pt x="1116" y="328"/>
                </a:cubicBezTo>
                <a:cubicBezTo>
                  <a:pt x="1127" y="331"/>
                  <a:pt x="1159" y="357"/>
                  <a:pt x="1174" y="364"/>
                </a:cubicBezTo>
                <a:cubicBezTo>
                  <a:pt x="1190" y="376"/>
                  <a:pt x="1203" y="382"/>
                  <a:pt x="1212" y="398"/>
                </a:cubicBezTo>
                <a:cubicBezTo>
                  <a:pt x="1221" y="425"/>
                  <a:pt x="1213" y="437"/>
                  <a:pt x="1230" y="460"/>
                </a:cubicBezTo>
                <a:cubicBezTo>
                  <a:pt x="1236" y="468"/>
                  <a:pt x="1243" y="475"/>
                  <a:pt x="1248" y="484"/>
                </a:cubicBezTo>
                <a:cubicBezTo>
                  <a:pt x="1257" y="499"/>
                  <a:pt x="1266" y="515"/>
                  <a:pt x="1272" y="532"/>
                </a:cubicBezTo>
                <a:cubicBezTo>
                  <a:pt x="1276" y="544"/>
                  <a:pt x="1284" y="568"/>
                  <a:pt x="1284" y="568"/>
                </a:cubicBezTo>
                <a:cubicBezTo>
                  <a:pt x="1286" y="578"/>
                  <a:pt x="1295" y="529"/>
                  <a:pt x="1292" y="564"/>
                </a:cubicBezTo>
                <a:cubicBezTo>
                  <a:pt x="1295" y="570"/>
                  <a:pt x="1306" y="592"/>
                  <a:pt x="1302" y="606"/>
                </a:cubicBezTo>
                <a:cubicBezTo>
                  <a:pt x="1298" y="620"/>
                  <a:pt x="1278" y="637"/>
                  <a:pt x="1270" y="648"/>
                </a:cubicBezTo>
                <a:cubicBezTo>
                  <a:pt x="1262" y="659"/>
                  <a:pt x="1260" y="663"/>
                  <a:pt x="1256" y="670"/>
                </a:cubicBezTo>
                <a:cubicBezTo>
                  <a:pt x="1252" y="677"/>
                  <a:pt x="1246" y="682"/>
                  <a:pt x="1248" y="694"/>
                </a:cubicBezTo>
                <a:cubicBezTo>
                  <a:pt x="1250" y="706"/>
                  <a:pt x="1262" y="728"/>
                  <a:pt x="1268" y="742"/>
                </a:cubicBezTo>
                <a:cubicBezTo>
                  <a:pt x="1274" y="756"/>
                  <a:pt x="1278" y="762"/>
                  <a:pt x="1286" y="778"/>
                </a:cubicBezTo>
                <a:cubicBezTo>
                  <a:pt x="1288" y="805"/>
                  <a:pt x="1300" y="812"/>
                  <a:pt x="1316" y="836"/>
                </a:cubicBezTo>
                <a:cubicBezTo>
                  <a:pt x="1320" y="842"/>
                  <a:pt x="1334" y="892"/>
                  <a:pt x="1334" y="892"/>
                </a:cubicBezTo>
                <a:cubicBezTo>
                  <a:pt x="1337" y="915"/>
                  <a:pt x="1329" y="955"/>
                  <a:pt x="1324" y="982"/>
                </a:cubicBezTo>
                <a:cubicBezTo>
                  <a:pt x="1319" y="1007"/>
                  <a:pt x="1308" y="1024"/>
                  <a:pt x="1302" y="1040"/>
                </a:cubicBezTo>
                <a:cubicBezTo>
                  <a:pt x="1295" y="1056"/>
                  <a:pt x="1300" y="1066"/>
                  <a:pt x="1288" y="1080"/>
                </a:cubicBezTo>
                <a:cubicBezTo>
                  <a:pt x="1282" y="1091"/>
                  <a:pt x="1272" y="1099"/>
                  <a:pt x="1268" y="1106"/>
                </a:cubicBezTo>
                <a:cubicBezTo>
                  <a:pt x="1264" y="1113"/>
                  <a:pt x="1269" y="1122"/>
                  <a:pt x="1264" y="1124"/>
                </a:cubicBezTo>
                <a:cubicBezTo>
                  <a:pt x="1259" y="1126"/>
                  <a:pt x="1246" y="1119"/>
                  <a:pt x="1236" y="1118"/>
                </a:cubicBezTo>
                <a:cubicBezTo>
                  <a:pt x="1228" y="1120"/>
                  <a:pt x="1213" y="1113"/>
                  <a:pt x="1206" y="1118"/>
                </a:cubicBezTo>
                <a:cubicBezTo>
                  <a:pt x="1199" y="1123"/>
                  <a:pt x="1197" y="1142"/>
                  <a:pt x="1194" y="1150"/>
                </a:cubicBezTo>
                <a:cubicBezTo>
                  <a:pt x="1192" y="1156"/>
                  <a:pt x="1188" y="1162"/>
                  <a:pt x="1188" y="1168"/>
                </a:cubicBezTo>
                <a:cubicBezTo>
                  <a:pt x="1187" y="1180"/>
                  <a:pt x="1193" y="1175"/>
                  <a:pt x="1192" y="1200"/>
                </a:cubicBezTo>
                <a:cubicBezTo>
                  <a:pt x="1195" y="1208"/>
                  <a:pt x="1204" y="1209"/>
                  <a:pt x="1206" y="1214"/>
                </a:cubicBezTo>
                <a:cubicBezTo>
                  <a:pt x="1208" y="1219"/>
                  <a:pt x="1208" y="1223"/>
                  <a:pt x="1204" y="1230"/>
                </a:cubicBezTo>
                <a:cubicBezTo>
                  <a:pt x="1200" y="1237"/>
                  <a:pt x="1189" y="1243"/>
                  <a:pt x="1184" y="1254"/>
                </a:cubicBezTo>
                <a:cubicBezTo>
                  <a:pt x="1179" y="1265"/>
                  <a:pt x="1174" y="1284"/>
                  <a:pt x="1172" y="1296"/>
                </a:cubicBezTo>
                <a:cubicBezTo>
                  <a:pt x="1170" y="1308"/>
                  <a:pt x="1176" y="1311"/>
                  <a:pt x="1172" y="1324"/>
                </a:cubicBezTo>
                <a:cubicBezTo>
                  <a:pt x="1166" y="1359"/>
                  <a:pt x="1155" y="1346"/>
                  <a:pt x="1146" y="1372"/>
                </a:cubicBezTo>
                <a:cubicBezTo>
                  <a:pt x="1138" y="1384"/>
                  <a:pt x="1125" y="1380"/>
                  <a:pt x="1116" y="1390"/>
                </a:cubicBezTo>
                <a:cubicBezTo>
                  <a:pt x="1107" y="1400"/>
                  <a:pt x="1102" y="1419"/>
                  <a:pt x="1094" y="1430"/>
                </a:cubicBezTo>
                <a:cubicBezTo>
                  <a:pt x="1086" y="1441"/>
                  <a:pt x="1079" y="1449"/>
                  <a:pt x="1070" y="1456"/>
                </a:cubicBezTo>
                <a:cubicBezTo>
                  <a:pt x="1061" y="1463"/>
                  <a:pt x="1048" y="1467"/>
                  <a:pt x="1038" y="1470"/>
                </a:cubicBezTo>
                <a:cubicBezTo>
                  <a:pt x="1028" y="1473"/>
                  <a:pt x="1017" y="1472"/>
                  <a:pt x="1008" y="1476"/>
                </a:cubicBezTo>
                <a:cubicBezTo>
                  <a:pt x="999" y="1480"/>
                  <a:pt x="993" y="1492"/>
                  <a:pt x="982" y="1496"/>
                </a:cubicBezTo>
                <a:cubicBezTo>
                  <a:pt x="972" y="1499"/>
                  <a:pt x="984" y="1493"/>
                  <a:pt x="944" y="1500"/>
                </a:cubicBezTo>
                <a:cubicBezTo>
                  <a:pt x="930" y="1497"/>
                  <a:pt x="915" y="1474"/>
                  <a:pt x="898" y="1476"/>
                </a:cubicBezTo>
                <a:cubicBezTo>
                  <a:pt x="881" y="1478"/>
                  <a:pt x="861" y="1499"/>
                  <a:pt x="844" y="1512"/>
                </a:cubicBezTo>
                <a:cubicBezTo>
                  <a:pt x="827" y="1525"/>
                  <a:pt x="808" y="1539"/>
                  <a:pt x="796" y="1554"/>
                </a:cubicBezTo>
                <a:cubicBezTo>
                  <a:pt x="784" y="1569"/>
                  <a:pt x="783" y="1591"/>
                  <a:pt x="774" y="1600"/>
                </a:cubicBezTo>
                <a:cubicBezTo>
                  <a:pt x="765" y="1611"/>
                  <a:pt x="759" y="1606"/>
                  <a:pt x="740" y="1608"/>
                </a:cubicBezTo>
                <a:cubicBezTo>
                  <a:pt x="721" y="1610"/>
                  <a:pt x="685" y="1610"/>
                  <a:pt x="662" y="1614"/>
                </a:cubicBezTo>
                <a:cubicBezTo>
                  <a:pt x="644" y="1617"/>
                  <a:pt x="622" y="1629"/>
                  <a:pt x="604" y="1632"/>
                </a:cubicBezTo>
                <a:cubicBezTo>
                  <a:pt x="594" y="1633"/>
                  <a:pt x="572" y="1636"/>
                  <a:pt x="562" y="1638"/>
                </a:cubicBezTo>
                <a:cubicBezTo>
                  <a:pt x="538" y="1645"/>
                  <a:pt x="475" y="1681"/>
                  <a:pt x="452" y="1688"/>
                </a:cubicBezTo>
                <a:cubicBezTo>
                  <a:pt x="427" y="1698"/>
                  <a:pt x="425" y="1701"/>
                  <a:pt x="414" y="1700"/>
                </a:cubicBezTo>
                <a:cubicBezTo>
                  <a:pt x="402" y="1700"/>
                  <a:pt x="393" y="1696"/>
                  <a:pt x="384" y="1682"/>
                </a:cubicBezTo>
                <a:cubicBezTo>
                  <a:pt x="376" y="1666"/>
                  <a:pt x="369" y="1619"/>
                  <a:pt x="364" y="1602"/>
                </a:cubicBezTo>
                <a:cubicBezTo>
                  <a:pt x="358" y="1586"/>
                  <a:pt x="361" y="1589"/>
                  <a:pt x="354" y="1582"/>
                </a:cubicBezTo>
                <a:cubicBezTo>
                  <a:pt x="347" y="1575"/>
                  <a:pt x="334" y="1571"/>
                  <a:pt x="324" y="1562"/>
                </a:cubicBezTo>
                <a:cubicBezTo>
                  <a:pt x="311" y="1549"/>
                  <a:pt x="304" y="1543"/>
                  <a:pt x="296" y="1526"/>
                </a:cubicBezTo>
                <a:cubicBezTo>
                  <a:pt x="293" y="1520"/>
                  <a:pt x="258" y="1518"/>
                  <a:pt x="254" y="1514"/>
                </a:cubicBezTo>
                <a:cubicBezTo>
                  <a:pt x="250" y="1510"/>
                  <a:pt x="214" y="1508"/>
                  <a:pt x="208" y="1506"/>
                </a:cubicBezTo>
                <a:cubicBezTo>
                  <a:pt x="195" y="1503"/>
                  <a:pt x="175" y="1516"/>
                  <a:pt x="164" y="1512"/>
                </a:cubicBezTo>
                <a:cubicBezTo>
                  <a:pt x="153" y="1508"/>
                  <a:pt x="152" y="1489"/>
                  <a:pt x="140" y="1484"/>
                </a:cubicBezTo>
                <a:cubicBezTo>
                  <a:pt x="128" y="1479"/>
                  <a:pt x="109" y="1474"/>
                  <a:pt x="90" y="1482"/>
                </a:cubicBezTo>
                <a:cubicBezTo>
                  <a:pt x="71" y="1482"/>
                  <a:pt x="43" y="1518"/>
                  <a:pt x="28" y="1530"/>
                </a:cubicBezTo>
                <a:cubicBezTo>
                  <a:pt x="14" y="1542"/>
                  <a:pt x="8" y="1551"/>
                  <a:pt x="4" y="1556"/>
                </a:cubicBezTo>
                <a:cubicBezTo>
                  <a:pt x="0" y="1561"/>
                  <a:pt x="4" y="1560"/>
                  <a:pt x="4" y="1560"/>
                </a:cubicBezTo>
                <a:cubicBezTo>
                  <a:pt x="4" y="1560"/>
                  <a:pt x="5" y="1557"/>
                  <a:pt x="4" y="1556"/>
                </a:cubicBezTo>
                <a:cubicBezTo>
                  <a:pt x="3" y="1555"/>
                  <a:pt x="1" y="1811"/>
                  <a:pt x="0" y="1552"/>
                </a:cubicBezTo>
                <a:lnTo>
                  <a:pt x="0" y="4"/>
                </a:lnTo>
                <a:close/>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0662" name="Freeform 6"/>
          <p:cNvSpPr>
            <a:spLocks/>
          </p:cNvSpPr>
          <p:nvPr/>
        </p:nvSpPr>
        <p:spPr bwMode="auto">
          <a:xfrm>
            <a:off x="3584576" y="5116514"/>
            <a:ext cx="2062163" cy="1665287"/>
          </a:xfrm>
          <a:custGeom>
            <a:avLst/>
            <a:gdLst>
              <a:gd name="T0" fmla="*/ 268 w 1299"/>
              <a:gd name="T1" fmla="*/ 44 h 1049"/>
              <a:gd name="T2" fmla="*/ 296 w 1299"/>
              <a:gd name="T3" fmla="*/ 156 h 1049"/>
              <a:gd name="T4" fmla="*/ 342 w 1299"/>
              <a:gd name="T5" fmla="*/ 94 h 1049"/>
              <a:gd name="T6" fmla="*/ 384 w 1299"/>
              <a:gd name="T7" fmla="*/ 104 h 1049"/>
              <a:gd name="T8" fmla="*/ 414 w 1299"/>
              <a:gd name="T9" fmla="*/ 180 h 1049"/>
              <a:gd name="T10" fmla="*/ 424 w 1299"/>
              <a:gd name="T11" fmla="*/ 292 h 1049"/>
              <a:gd name="T12" fmla="*/ 454 w 1299"/>
              <a:gd name="T13" fmla="*/ 316 h 1049"/>
              <a:gd name="T14" fmla="*/ 498 w 1299"/>
              <a:gd name="T15" fmla="*/ 300 h 1049"/>
              <a:gd name="T16" fmla="*/ 514 w 1299"/>
              <a:gd name="T17" fmla="*/ 322 h 1049"/>
              <a:gd name="T18" fmla="*/ 540 w 1299"/>
              <a:gd name="T19" fmla="*/ 376 h 1049"/>
              <a:gd name="T20" fmla="*/ 558 w 1299"/>
              <a:gd name="T21" fmla="*/ 448 h 1049"/>
              <a:gd name="T22" fmla="*/ 588 w 1299"/>
              <a:gd name="T23" fmla="*/ 492 h 1049"/>
              <a:gd name="T24" fmla="*/ 628 w 1299"/>
              <a:gd name="T25" fmla="*/ 564 h 1049"/>
              <a:gd name="T26" fmla="*/ 664 w 1299"/>
              <a:gd name="T27" fmla="*/ 648 h 1049"/>
              <a:gd name="T28" fmla="*/ 674 w 1299"/>
              <a:gd name="T29" fmla="*/ 676 h 1049"/>
              <a:gd name="T30" fmla="*/ 692 w 1299"/>
              <a:gd name="T31" fmla="*/ 692 h 1049"/>
              <a:gd name="T32" fmla="*/ 780 w 1299"/>
              <a:gd name="T33" fmla="*/ 668 h 1049"/>
              <a:gd name="T34" fmla="*/ 828 w 1299"/>
              <a:gd name="T35" fmla="*/ 644 h 1049"/>
              <a:gd name="T36" fmla="*/ 860 w 1299"/>
              <a:gd name="T37" fmla="*/ 602 h 1049"/>
              <a:gd name="T38" fmla="*/ 896 w 1299"/>
              <a:gd name="T39" fmla="*/ 590 h 1049"/>
              <a:gd name="T40" fmla="*/ 876 w 1299"/>
              <a:gd name="T41" fmla="*/ 538 h 1049"/>
              <a:gd name="T42" fmla="*/ 918 w 1299"/>
              <a:gd name="T43" fmla="*/ 466 h 1049"/>
              <a:gd name="T44" fmla="*/ 948 w 1299"/>
              <a:gd name="T45" fmla="*/ 414 h 1049"/>
              <a:gd name="T46" fmla="*/ 984 w 1299"/>
              <a:gd name="T47" fmla="*/ 396 h 1049"/>
              <a:gd name="T48" fmla="*/ 1008 w 1299"/>
              <a:gd name="T49" fmla="*/ 266 h 1049"/>
              <a:gd name="T50" fmla="*/ 1068 w 1299"/>
              <a:gd name="T51" fmla="*/ 258 h 1049"/>
              <a:gd name="T52" fmla="*/ 1120 w 1299"/>
              <a:gd name="T53" fmla="*/ 248 h 1049"/>
              <a:gd name="T54" fmla="*/ 1160 w 1299"/>
              <a:gd name="T55" fmla="*/ 288 h 1049"/>
              <a:gd name="T56" fmla="*/ 1196 w 1299"/>
              <a:gd name="T57" fmla="*/ 316 h 1049"/>
              <a:gd name="T58" fmla="*/ 1266 w 1299"/>
              <a:gd name="T59" fmla="*/ 318 h 1049"/>
              <a:gd name="T60" fmla="*/ 1294 w 1299"/>
              <a:gd name="T61" fmla="*/ 334 h 1049"/>
              <a:gd name="T62" fmla="*/ 1286 w 1299"/>
              <a:gd name="T63" fmla="*/ 374 h 1049"/>
              <a:gd name="T64" fmla="*/ 1260 w 1299"/>
              <a:gd name="T65" fmla="*/ 436 h 1049"/>
              <a:gd name="T66" fmla="*/ 1172 w 1299"/>
              <a:gd name="T67" fmla="*/ 444 h 1049"/>
              <a:gd name="T68" fmla="*/ 1112 w 1299"/>
              <a:gd name="T69" fmla="*/ 432 h 1049"/>
              <a:gd name="T70" fmla="*/ 1030 w 1299"/>
              <a:gd name="T71" fmla="*/ 456 h 1049"/>
              <a:gd name="T72" fmla="*/ 1020 w 1299"/>
              <a:gd name="T73" fmla="*/ 530 h 1049"/>
              <a:gd name="T74" fmla="*/ 1020 w 1299"/>
              <a:gd name="T75" fmla="*/ 594 h 1049"/>
              <a:gd name="T76" fmla="*/ 1060 w 1299"/>
              <a:gd name="T77" fmla="*/ 622 h 1049"/>
              <a:gd name="T78" fmla="*/ 1108 w 1299"/>
              <a:gd name="T79" fmla="*/ 594 h 1049"/>
              <a:gd name="T80" fmla="*/ 1156 w 1299"/>
              <a:gd name="T81" fmla="*/ 578 h 1049"/>
              <a:gd name="T82" fmla="*/ 1172 w 1299"/>
              <a:gd name="T83" fmla="*/ 678 h 1049"/>
              <a:gd name="T84" fmla="*/ 1132 w 1299"/>
              <a:gd name="T85" fmla="*/ 808 h 1049"/>
              <a:gd name="T86" fmla="*/ 1186 w 1299"/>
              <a:gd name="T87" fmla="*/ 870 h 1049"/>
              <a:gd name="T88" fmla="*/ 1174 w 1299"/>
              <a:gd name="T89" fmla="*/ 906 h 1049"/>
              <a:gd name="T90" fmla="*/ 1154 w 1299"/>
              <a:gd name="T91" fmla="*/ 942 h 1049"/>
              <a:gd name="T92" fmla="*/ 1144 w 1299"/>
              <a:gd name="T93" fmla="*/ 1018 h 1049"/>
              <a:gd name="T94" fmla="*/ 956 w 1299"/>
              <a:gd name="T95" fmla="*/ 1046 h 1049"/>
              <a:gd name="T96" fmla="*/ 18 w 1299"/>
              <a:gd name="T97" fmla="*/ 1000 h 1049"/>
              <a:gd name="T98" fmla="*/ 32 w 1299"/>
              <a:gd name="T99" fmla="*/ 902 h 1049"/>
              <a:gd name="T100" fmla="*/ 38 w 1299"/>
              <a:gd name="T101" fmla="*/ 866 h 1049"/>
              <a:gd name="T102" fmla="*/ 56 w 1299"/>
              <a:gd name="T103" fmla="*/ 788 h 1049"/>
              <a:gd name="T104" fmla="*/ 74 w 1299"/>
              <a:gd name="T105" fmla="*/ 726 h 1049"/>
              <a:gd name="T106" fmla="*/ 94 w 1299"/>
              <a:gd name="T107" fmla="*/ 642 h 1049"/>
              <a:gd name="T108" fmla="*/ 162 w 1299"/>
              <a:gd name="T109" fmla="*/ 588 h 1049"/>
              <a:gd name="T110" fmla="*/ 188 w 1299"/>
              <a:gd name="T111" fmla="*/ 400 h 1049"/>
              <a:gd name="T112" fmla="*/ 190 w 1299"/>
              <a:gd name="T113" fmla="*/ 298 h 1049"/>
              <a:gd name="T114" fmla="*/ 140 w 1299"/>
              <a:gd name="T115" fmla="*/ 256 h 1049"/>
              <a:gd name="T116" fmla="*/ 150 w 1299"/>
              <a:gd name="T117" fmla="*/ 184 h 1049"/>
              <a:gd name="T118" fmla="*/ 152 w 1299"/>
              <a:gd name="T119" fmla="*/ 102 h 1049"/>
              <a:gd name="T120" fmla="*/ 178 w 1299"/>
              <a:gd name="T121" fmla="*/ 38 h 1049"/>
              <a:gd name="T122" fmla="*/ 216 w 1299"/>
              <a:gd name="T123" fmla="*/ 52 h 1049"/>
              <a:gd name="T124" fmla="*/ 256 w 1299"/>
              <a:gd name="T125" fmla="*/ 0 h 10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9" h="1049">
                <a:moveTo>
                  <a:pt x="256" y="0"/>
                </a:moveTo>
                <a:cubicBezTo>
                  <a:pt x="258" y="13"/>
                  <a:pt x="266" y="32"/>
                  <a:pt x="268" y="44"/>
                </a:cubicBezTo>
                <a:cubicBezTo>
                  <a:pt x="271" y="67"/>
                  <a:pt x="267" y="127"/>
                  <a:pt x="272" y="146"/>
                </a:cubicBezTo>
                <a:cubicBezTo>
                  <a:pt x="277" y="165"/>
                  <a:pt x="289" y="158"/>
                  <a:pt x="296" y="156"/>
                </a:cubicBezTo>
                <a:cubicBezTo>
                  <a:pt x="311" y="153"/>
                  <a:pt x="306" y="149"/>
                  <a:pt x="314" y="134"/>
                </a:cubicBezTo>
                <a:cubicBezTo>
                  <a:pt x="321" y="125"/>
                  <a:pt x="336" y="100"/>
                  <a:pt x="342" y="94"/>
                </a:cubicBezTo>
                <a:cubicBezTo>
                  <a:pt x="348" y="88"/>
                  <a:pt x="345" y="94"/>
                  <a:pt x="352" y="96"/>
                </a:cubicBezTo>
                <a:cubicBezTo>
                  <a:pt x="358" y="98"/>
                  <a:pt x="378" y="93"/>
                  <a:pt x="384" y="104"/>
                </a:cubicBezTo>
                <a:cubicBezTo>
                  <a:pt x="390" y="115"/>
                  <a:pt x="383" y="147"/>
                  <a:pt x="388" y="160"/>
                </a:cubicBezTo>
                <a:cubicBezTo>
                  <a:pt x="404" y="166"/>
                  <a:pt x="409" y="172"/>
                  <a:pt x="414" y="180"/>
                </a:cubicBezTo>
                <a:cubicBezTo>
                  <a:pt x="417" y="184"/>
                  <a:pt x="412" y="196"/>
                  <a:pt x="412" y="196"/>
                </a:cubicBezTo>
                <a:cubicBezTo>
                  <a:pt x="420" y="227"/>
                  <a:pt x="413" y="262"/>
                  <a:pt x="424" y="292"/>
                </a:cubicBezTo>
                <a:cubicBezTo>
                  <a:pt x="428" y="310"/>
                  <a:pt x="430" y="309"/>
                  <a:pt x="434" y="312"/>
                </a:cubicBezTo>
                <a:cubicBezTo>
                  <a:pt x="439" y="316"/>
                  <a:pt x="447" y="319"/>
                  <a:pt x="454" y="316"/>
                </a:cubicBezTo>
                <a:cubicBezTo>
                  <a:pt x="462" y="315"/>
                  <a:pt x="467" y="295"/>
                  <a:pt x="476" y="294"/>
                </a:cubicBezTo>
                <a:cubicBezTo>
                  <a:pt x="483" y="291"/>
                  <a:pt x="493" y="298"/>
                  <a:pt x="498" y="300"/>
                </a:cubicBezTo>
                <a:cubicBezTo>
                  <a:pt x="503" y="302"/>
                  <a:pt x="505" y="304"/>
                  <a:pt x="508" y="308"/>
                </a:cubicBezTo>
                <a:cubicBezTo>
                  <a:pt x="510" y="311"/>
                  <a:pt x="504" y="298"/>
                  <a:pt x="514" y="322"/>
                </a:cubicBezTo>
                <a:cubicBezTo>
                  <a:pt x="517" y="330"/>
                  <a:pt x="520" y="347"/>
                  <a:pt x="524" y="356"/>
                </a:cubicBezTo>
                <a:cubicBezTo>
                  <a:pt x="528" y="365"/>
                  <a:pt x="535" y="363"/>
                  <a:pt x="540" y="376"/>
                </a:cubicBezTo>
                <a:cubicBezTo>
                  <a:pt x="545" y="389"/>
                  <a:pt x="551" y="422"/>
                  <a:pt x="554" y="434"/>
                </a:cubicBezTo>
                <a:cubicBezTo>
                  <a:pt x="557" y="446"/>
                  <a:pt x="553" y="442"/>
                  <a:pt x="558" y="448"/>
                </a:cubicBezTo>
                <a:cubicBezTo>
                  <a:pt x="562" y="457"/>
                  <a:pt x="573" y="459"/>
                  <a:pt x="582" y="472"/>
                </a:cubicBezTo>
                <a:cubicBezTo>
                  <a:pt x="587" y="479"/>
                  <a:pt x="582" y="484"/>
                  <a:pt x="588" y="492"/>
                </a:cubicBezTo>
                <a:cubicBezTo>
                  <a:pt x="594" y="500"/>
                  <a:pt x="609" y="506"/>
                  <a:pt x="616" y="518"/>
                </a:cubicBezTo>
                <a:cubicBezTo>
                  <a:pt x="623" y="530"/>
                  <a:pt x="623" y="549"/>
                  <a:pt x="628" y="564"/>
                </a:cubicBezTo>
                <a:cubicBezTo>
                  <a:pt x="632" y="580"/>
                  <a:pt x="636" y="598"/>
                  <a:pt x="642" y="612"/>
                </a:cubicBezTo>
                <a:cubicBezTo>
                  <a:pt x="647" y="628"/>
                  <a:pt x="659" y="637"/>
                  <a:pt x="664" y="648"/>
                </a:cubicBezTo>
                <a:cubicBezTo>
                  <a:pt x="669" y="657"/>
                  <a:pt x="670" y="663"/>
                  <a:pt x="672" y="668"/>
                </a:cubicBezTo>
                <a:cubicBezTo>
                  <a:pt x="674" y="673"/>
                  <a:pt x="674" y="674"/>
                  <a:pt x="674" y="676"/>
                </a:cubicBezTo>
                <a:cubicBezTo>
                  <a:pt x="674" y="678"/>
                  <a:pt x="669" y="677"/>
                  <a:pt x="672" y="680"/>
                </a:cubicBezTo>
                <a:cubicBezTo>
                  <a:pt x="675" y="680"/>
                  <a:pt x="674" y="694"/>
                  <a:pt x="692" y="692"/>
                </a:cubicBezTo>
                <a:cubicBezTo>
                  <a:pt x="702" y="690"/>
                  <a:pt x="717" y="670"/>
                  <a:pt x="732" y="666"/>
                </a:cubicBezTo>
                <a:cubicBezTo>
                  <a:pt x="747" y="662"/>
                  <a:pt x="768" y="669"/>
                  <a:pt x="780" y="668"/>
                </a:cubicBezTo>
                <a:cubicBezTo>
                  <a:pt x="791" y="667"/>
                  <a:pt x="794" y="662"/>
                  <a:pt x="802" y="658"/>
                </a:cubicBezTo>
                <a:cubicBezTo>
                  <a:pt x="810" y="654"/>
                  <a:pt x="819" y="649"/>
                  <a:pt x="828" y="644"/>
                </a:cubicBezTo>
                <a:cubicBezTo>
                  <a:pt x="842" y="640"/>
                  <a:pt x="839" y="627"/>
                  <a:pt x="854" y="626"/>
                </a:cubicBezTo>
                <a:cubicBezTo>
                  <a:pt x="858" y="619"/>
                  <a:pt x="855" y="611"/>
                  <a:pt x="860" y="602"/>
                </a:cubicBezTo>
                <a:cubicBezTo>
                  <a:pt x="866" y="598"/>
                  <a:pt x="884" y="606"/>
                  <a:pt x="890" y="604"/>
                </a:cubicBezTo>
                <a:cubicBezTo>
                  <a:pt x="896" y="602"/>
                  <a:pt x="897" y="595"/>
                  <a:pt x="896" y="590"/>
                </a:cubicBezTo>
                <a:cubicBezTo>
                  <a:pt x="895" y="585"/>
                  <a:pt x="887" y="581"/>
                  <a:pt x="884" y="572"/>
                </a:cubicBezTo>
                <a:cubicBezTo>
                  <a:pt x="882" y="564"/>
                  <a:pt x="875" y="553"/>
                  <a:pt x="876" y="538"/>
                </a:cubicBezTo>
                <a:cubicBezTo>
                  <a:pt x="877" y="523"/>
                  <a:pt x="881" y="492"/>
                  <a:pt x="888" y="480"/>
                </a:cubicBezTo>
                <a:cubicBezTo>
                  <a:pt x="894" y="465"/>
                  <a:pt x="907" y="475"/>
                  <a:pt x="918" y="466"/>
                </a:cubicBezTo>
                <a:cubicBezTo>
                  <a:pt x="924" y="460"/>
                  <a:pt x="917" y="453"/>
                  <a:pt x="922" y="444"/>
                </a:cubicBezTo>
                <a:cubicBezTo>
                  <a:pt x="927" y="435"/>
                  <a:pt x="940" y="419"/>
                  <a:pt x="948" y="414"/>
                </a:cubicBezTo>
                <a:cubicBezTo>
                  <a:pt x="956" y="407"/>
                  <a:pt x="962" y="415"/>
                  <a:pt x="968" y="412"/>
                </a:cubicBezTo>
                <a:cubicBezTo>
                  <a:pt x="974" y="409"/>
                  <a:pt x="979" y="414"/>
                  <a:pt x="984" y="396"/>
                </a:cubicBezTo>
                <a:cubicBezTo>
                  <a:pt x="988" y="380"/>
                  <a:pt x="991" y="327"/>
                  <a:pt x="996" y="306"/>
                </a:cubicBezTo>
                <a:cubicBezTo>
                  <a:pt x="1000" y="284"/>
                  <a:pt x="1000" y="274"/>
                  <a:pt x="1008" y="266"/>
                </a:cubicBezTo>
                <a:cubicBezTo>
                  <a:pt x="1014" y="255"/>
                  <a:pt x="1030" y="264"/>
                  <a:pt x="1042" y="258"/>
                </a:cubicBezTo>
                <a:cubicBezTo>
                  <a:pt x="1052" y="257"/>
                  <a:pt x="1062" y="262"/>
                  <a:pt x="1068" y="258"/>
                </a:cubicBezTo>
                <a:cubicBezTo>
                  <a:pt x="1074" y="254"/>
                  <a:pt x="1071" y="234"/>
                  <a:pt x="1080" y="232"/>
                </a:cubicBezTo>
                <a:cubicBezTo>
                  <a:pt x="1089" y="227"/>
                  <a:pt x="1101" y="234"/>
                  <a:pt x="1120" y="248"/>
                </a:cubicBezTo>
                <a:cubicBezTo>
                  <a:pt x="1131" y="252"/>
                  <a:pt x="1139" y="249"/>
                  <a:pt x="1146" y="256"/>
                </a:cubicBezTo>
                <a:cubicBezTo>
                  <a:pt x="1153" y="263"/>
                  <a:pt x="1157" y="279"/>
                  <a:pt x="1160" y="288"/>
                </a:cubicBezTo>
                <a:cubicBezTo>
                  <a:pt x="1163" y="297"/>
                  <a:pt x="1160" y="303"/>
                  <a:pt x="1166" y="308"/>
                </a:cubicBezTo>
                <a:cubicBezTo>
                  <a:pt x="1172" y="313"/>
                  <a:pt x="1188" y="313"/>
                  <a:pt x="1196" y="316"/>
                </a:cubicBezTo>
                <a:cubicBezTo>
                  <a:pt x="1204" y="318"/>
                  <a:pt x="1200" y="323"/>
                  <a:pt x="1214" y="324"/>
                </a:cubicBezTo>
                <a:cubicBezTo>
                  <a:pt x="1226" y="324"/>
                  <a:pt x="1255" y="318"/>
                  <a:pt x="1266" y="318"/>
                </a:cubicBezTo>
                <a:cubicBezTo>
                  <a:pt x="1277" y="318"/>
                  <a:pt x="1275" y="321"/>
                  <a:pt x="1280" y="324"/>
                </a:cubicBezTo>
                <a:cubicBezTo>
                  <a:pt x="1285" y="325"/>
                  <a:pt x="1291" y="331"/>
                  <a:pt x="1294" y="334"/>
                </a:cubicBezTo>
                <a:cubicBezTo>
                  <a:pt x="1297" y="337"/>
                  <a:pt x="1299" y="333"/>
                  <a:pt x="1298" y="340"/>
                </a:cubicBezTo>
                <a:cubicBezTo>
                  <a:pt x="1297" y="347"/>
                  <a:pt x="1291" y="363"/>
                  <a:pt x="1286" y="374"/>
                </a:cubicBezTo>
                <a:cubicBezTo>
                  <a:pt x="1281" y="385"/>
                  <a:pt x="1274" y="398"/>
                  <a:pt x="1270" y="408"/>
                </a:cubicBezTo>
                <a:cubicBezTo>
                  <a:pt x="1266" y="418"/>
                  <a:pt x="1269" y="431"/>
                  <a:pt x="1260" y="436"/>
                </a:cubicBezTo>
                <a:cubicBezTo>
                  <a:pt x="1251" y="442"/>
                  <a:pt x="1229" y="437"/>
                  <a:pt x="1214" y="438"/>
                </a:cubicBezTo>
                <a:cubicBezTo>
                  <a:pt x="1199" y="439"/>
                  <a:pt x="1181" y="442"/>
                  <a:pt x="1172" y="444"/>
                </a:cubicBezTo>
                <a:cubicBezTo>
                  <a:pt x="1162" y="446"/>
                  <a:pt x="1171" y="452"/>
                  <a:pt x="1160" y="452"/>
                </a:cubicBezTo>
                <a:cubicBezTo>
                  <a:pt x="1150" y="450"/>
                  <a:pt x="1131" y="432"/>
                  <a:pt x="1112" y="432"/>
                </a:cubicBezTo>
                <a:cubicBezTo>
                  <a:pt x="1087" y="430"/>
                  <a:pt x="1064" y="446"/>
                  <a:pt x="1048" y="454"/>
                </a:cubicBezTo>
                <a:cubicBezTo>
                  <a:pt x="1034" y="458"/>
                  <a:pt x="1035" y="452"/>
                  <a:pt x="1030" y="456"/>
                </a:cubicBezTo>
                <a:cubicBezTo>
                  <a:pt x="1025" y="460"/>
                  <a:pt x="1018" y="468"/>
                  <a:pt x="1016" y="480"/>
                </a:cubicBezTo>
                <a:cubicBezTo>
                  <a:pt x="1015" y="490"/>
                  <a:pt x="1018" y="515"/>
                  <a:pt x="1020" y="530"/>
                </a:cubicBezTo>
                <a:cubicBezTo>
                  <a:pt x="1020" y="544"/>
                  <a:pt x="1014" y="551"/>
                  <a:pt x="1014" y="562"/>
                </a:cubicBezTo>
                <a:cubicBezTo>
                  <a:pt x="1014" y="573"/>
                  <a:pt x="1014" y="585"/>
                  <a:pt x="1020" y="594"/>
                </a:cubicBezTo>
                <a:cubicBezTo>
                  <a:pt x="1023" y="630"/>
                  <a:pt x="1036" y="614"/>
                  <a:pt x="1050" y="618"/>
                </a:cubicBezTo>
                <a:cubicBezTo>
                  <a:pt x="1056" y="622"/>
                  <a:pt x="1052" y="624"/>
                  <a:pt x="1060" y="622"/>
                </a:cubicBezTo>
                <a:cubicBezTo>
                  <a:pt x="1068" y="620"/>
                  <a:pt x="1088" y="609"/>
                  <a:pt x="1096" y="604"/>
                </a:cubicBezTo>
                <a:cubicBezTo>
                  <a:pt x="1106" y="600"/>
                  <a:pt x="1103" y="599"/>
                  <a:pt x="1108" y="594"/>
                </a:cubicBezTo>
                <a:cubicBezTo>
                  <a:pt x="1113" y="590"/>
                  <a:pt x="1118" y="581"/>
                  <a:pt x="1126" y="578"/>
                </a:cubicBezTo>
                <a:cubicBezTo>
                  <a:pt x="1133" y="577"/>
                  <a:pt x="1147" y="573"/>
                  <a:pt x="1156" y="578"/>
                </a:cubicBezTo>
                <a:cubicBezTo>
                  <a:pt x="1165" y="583"/>
                  <a:pt x="1177" y="591"/>
                  <a:pt x="1180" y="608"/>
                </a:cubicBezTo>
                <a:cubicBezTo>
                  <a:pt x="1174" y="656"/>
                  <a:pt x="1178" y="634"/>
                  <a:pt x="1172" y="678"/>
                </a:cubicBezTo>
                <a:cubicBezTo>
                  <a:pt x="1142" y="706"/>
                  <a:pt x="1123" y="728"/>
                  <a:pt x="1120" y="752"/>
                </a:cubicBezTo>
                <a:cubicBezTo>
                  <a:pt x="1121" y="771"/>
                  <a:pt x="1127" y="790"/>
                  <a:pt x="1132" y="808"/>
                </a:cubicBezTo>
                <a:cubicBezTo>
                  <a:pt x="1133" y="813"/>
                  <a:pt x="1140" y="813"/>
                  <a:pt x="1144" y="816"/>
                </a:cubicBezTo>
                <a:cubicBezTo>
                  <a:pt x="1161" y="830"/>
                  <a:pt x="1167" y="858"/>
                  <a:pt x="1186" y="870"/>
                </a:cubicBezTo>
                <a:cubicBezTo>
                  <a:pt x="1193" y="882"/>
                  <a:pt x="1198" y="884"/>
                  <a:pt x="1196" y="890"/>
                </a:cubicBezTo>
                <a:cubicBezTo>
                  <a:pt x="1194" y="896"/>
                  <a:pt x="1179" y="902"/>
                  <a:pt x="1174" y="906"/>
                </a:cubicBezTo>
                <a:cubicBezTo>
                  <a:pt x="1169" y="910"/>
                  <a:pt x="1167" y="910"/>
                  <a:pt x="1164" y="916"/>
                </a:cubicBezTo>
                <a:cubicBezTo>
                  <a:pt x="1160" y="922"/>
                  <a:pt x="1155" y="920"/>
                  <a:pt x="1154" y="942"/>
                </a:cubicBezTo>
                <a:cubicBezTo>
                  <a:pt x="1152" y="951"/>
                  <a:pt x="1152" y="959"/>
                  <a:pt x="1150" y="972"/>
                </a:cubicBezTo>
                <a:cubicBezTo>
                  <a:pt x="1148" y="985"/>
                  <a:pt x="1144" y="1007"/>
                  <a:pt x="1144" y="1018"/>
                </a:cubicBezTo>
                <a:cubicBezTo>
                  <a:pt x="1144" y="1029"/>
                  <a:pt x="1181" y="1033"/>
                  <a:pt x="1150" y="1038"/>
                </a:cubicBezTo>
                <a:cubicBezTo>
                  <a:pt x="1119" y="1043"/>
                  <a:pt x="1156" y="1048"/>
                  <a:pt x="956" y="1046"/>
                </a:cubicBezTo>
                <a:cubicBezTo>
                  <a:pt x="577" y="1045"/>
                  <a:pt x="399" y="1049"/>
                  <a:pt x="20" y="1044"/>
                </a:cubicBezTo>
                <a:cubicBezTo>
                  <a:pt x="0" y="1044"/>
                  <a:pt x="12" y="1005"/>
                  <a:pt x="18" y="1000"/>
                </a:cubicBezTo>
                <a:cubicBezTo>
                  <a:pt x="28" y="991"/>
                  <a:pt x="21" y="969"/>
                  <a:pt x="34" y="968"/>
                </a:cubicBezTo>
                <a:cubicBezTo>
                  <a:pt x="36" y="926"/>
                  <a:pt x="45" y="905"/>
                  <a:pt x="32" y="902"/>
                </a:cubicBezTo>
                <a:cubicBezTo>
                  <a:pt x="31" y="897"/>
                  <a:pt x="38" y="891"/>
                  <a:pt x="36" y="886"/>
                </a:cubicBezTo>
                <a:cubicBezTo>
                  <a:pt x="34" y="878"/>
                  <a:pt x="40" y="874"/>
                  <a:pt x="38" y="866"/>
                </a:cubicBezTo>
                <a:cubicBezTo>
                  <a:pt x="34" y="850"/>
                  <a:pt x="46" y="838"/>
                  <a:pt x="46" y="838"/>
                </a:cubicBezTo>
                <a:cubicBezTo>
                  <a:pt x="47" y="825"/>
                  <a:pt x="54" y="800"/>
                  <a:pt x="56" y="788"/>
                </a:cubicBezTo>
                <a:cubicBezTo>
                  <a:pt x="58" y="776"/>
                  <a:pt x="57" y="778"/>
                  <a:pt x="60" y="768"/>
                </a:cubicBezTo>
                <a:cubicBezTo>
                  <a:pt x="64" y="758"/>
                  <a:pt x="69" y="742"/>
                  <a:pt x="74" y="726"/>
                </a:cubicBezTo>
                <a:cubicBezTo>
                  <a:pt x="79" y="710"/>
                  <a:pt x="85" y="688"/>
                  <a:pt x="88" y="674"/>
                </a:cubicBezTo>
                <a:cubicBezTo>
                  <a:pt x="93" y="662"/>
                  <a:pt x="85" y="651"/>
                  <a:pt x="94" y="642"/>
                </a:cubicBezTo>
                <a:cubicBezTo>
                  <a:pt x="103" y="633"/>
                  <a:pt x="129" y="629"/>
                  <a:pt x="140" y="620"/>
                </a:cubicBezTo>
                <a:cubicBezTo>
                  <a:pt x="141" y="608"/>
                  <a:pt x="154" y="602"/>
                  <a:pt x="162" y="588"/>
                </a:cubicBezTo>
                <a:cubicBezTo>
                  <a:pt x="170" y="561"/>
                  <a:pt x="185" y="534"/>
                  <a:pt x="196" y="500"/>
                </a:cubicBezTo>
                <a:cubicBezTo>
                  <a:pt x="203" y="468"/>
                  <a:pt x="197" y="441"/>
                  <a:pt x="188" y="400"/>
                </a:cubicBezTo>
                <a:cubicBezTo>
                  <a:pt x="190" y="373"/>
                  <a:pt x="206" y="355"/>
                  <a:pt x="206" y="338"/>
                </a:cubicBezTo>
                <a:cubicBezTo>
                  <a:pt x="206" y="321"/>
                  <a:pt x="195" y="311"/>
                  <a:pt x="190" y="298"/>
                </a:cubicBezTo>
                <a:cubicBezTo>
                  <a:pt x="185" y="285"/>
                  <a:pt x="186" y="265"/>
                  <a:pt x="178" y="258"/>
                </a:cubicBezTo>
                <a:cubicBezTo>
                  <a:pt x="170" y="251"/>
                  <a:pt x="147" y="262"/>
                  <a:pt x="140" y="256"/>
                </a:cubicBezTo>
                <a:cubicBezTo>
                  <a:pt x="127" y="206"/>
                  <a:pt x="134" y="234"/>
                  <a:pt x="136" y="222"/>
                </a:cubicBezTo>
                <a:cubicBezTo>
                  <a:pt x="138" y="210"/>
                  <a:pt x="145" y="197"/>
                  <a:pt x="150" y="184"/>
                </a:cubicBezTo>
                <a:cubicBezTo>
                  <a:pt x="153" y="164"/>
                  <a:pt x="166" y="156"/>
                  <a:pt x="166" y="142"/>
                </a:cubicBezTo>
                <a:cubicBezTo>
                  <a:pt x="166" y="128"/>
                  <a:pt x="153" y="114"/>
                  <a:pt x="152" y="102"/>
                </a:cubicBezTo>
                <a:cubicBezTo>
                  <a:pt x="151" y="90"/>
                  <a:pt x="154" y="79"/>
                  <a:pt x="158" y="68"/>
                </a:cubicBezTo>
                <a:cubicBezTo>
                  <a:pt x="162" y="57"/>
                  <a:pt x="170" y="43"/>
                  <a:pt x="178" y="38"/>
                </a:cubicBezTo>
                <a:cubicBezTo>
                  <a:pt x="186" y="35"/>
                  <a:pt x="198" y="38"/>
                  <a:pt x="204" y="40"/>
                </a:cubicBezTo>
                <a:cubicBezTo>
                  <a:pt x="210" y="42"/>
                  <a:pt x="208" y="59"/>
                  <a:pt x="216" y="52"/>
                </a:cubicBezTo>
                <a:cubicBezTo>
                  <a:pt x="227" y="35"/>
                  <a:pt x="247" y="9"/>
                  <a:pt x="254" y="0"/>
                </a:cubicBezTo>
                <a:lnTo>
                  <a:pt x="256" y="0"/>
                </a:lnTo>
              </a:path>
            </a:pathLst>
          </a:custGeom>
          <a:noFill/>
          <a:ln w="9525">
            <a:solidFill>
              <a:schemeClr val="tx1"/>
            </a:solidFill>
            <a:round/>
            <a:headEnd/>
            <a:tailEnd/>
          </a:ln>
          <a:effectLst/>
          <a:extLst>
            <a:ext uri="{909E8E84-426E-40DD-AFC4-6F175D3DCCD1}">
              <a14:hiddenFill xmlns:a14="http://schemas.microsoft.com/office/drawing/2010/main">
                <a:solidFill>
                  <a:schemeClr val="tx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0663" name="Freeform 7"/>
          <p:cNvSpPr>
            <a:spLocks/>
          </p:cNvSpPr>
          <p:nvPr/>
        </p:nvSpPr>
        <p:spPr bwMode="auto">
          <a:xfrm>
            <a:off x="3690938" y="3484564"/>
            <a:ext cx="2868612" cy="2738437"/>
          </a:xfrm>
          <a:custGeom>
            <a:avLst/>
            <a:gdLst>
              <a:gd name="T0" fmla="*/ 793 w 1807"/>
              <a:gd name="T1" fmla="*/ 258 h 1725"/>
              <a:gd name="T2" fmla="*/ 841 w 1807"/>
              <a:gd name="T3" fmla="*/ 202 h 1725"/>
              <a:gd name="T4" fmla="*/ 839 w 1807"/>
              <a:gd name="T5" fmla="*/ 78 h 1725"/>
              <a:gd name="T6" fmla="*/ 949 w 1807"/>
              <a:gd name="T7" fmla="*/ 62 h 1725"/>
              <a:gd name="T8" fmla="*/ 979 w 1807"/>
              <a:gd name="T9" fmla="*/ 152 h 1725"/>
              <a:gd name="T10" fmla="*/ 1047 w 1807"/>
              <a:gd name="T11" fmla="*/ 154 h 1725"/>
              <a:gd name="T12" fmla="*/ 1135 w 1807"/>
              <a:gd name="T13" fmla="*/ 246 h 1725"/>
              <a:gd name="T14" fmla="*/ 1253 w 1807"/>
              <a:gd name="T15" fmla="*/ 398 h 1725"/>
              <a:gd name="T16" fmla="*/ 1339 w 1807"/>
              <a:gd name="T17" fmla="*/ 370 h 1725"/>
              <a:gd name="T18" fmla="*/ 1459 w 1807"/>
              <a:gd name="T19" fmla="*/ 398 h 1725"/>
              <a:gd name="T20" fmla="*/ 1607 w 1807"/>
              <a:gd name="T21" fmla="*/ 448 h 1725"/>
              <a:gd name="T22" fmla="*/ 1699 w 1807"/>
              <a:gd name="T23" fmla="*/ 466 h 1725"/>
              <a:gd name="T24" fmla="*/ 1781 w 1807"/>
              <a:gd name="T25" fmla="*/ 552 h 1725"/>
              <a:gd name="T26" fmla="*/ 1797 w 1807"/>
              <a:gd name="T27" fmla="*/ 660 h 1725"/>
              <a:gd name="T28" fmla="*/ 1683 w 1807"/>
              <a:gd name="T29" fmla="*/ 778 h 1725"/>
              <a:gd name="T30" fmla="*/ 1559 w 1807"/>
              <a:gd name="T31" fmla="*/ 866 h 1725"/>
              <a:gd name="T32" fmla="*/ 1483 w 1807"/>
              <a:gd name="T33" fmla="*/ 890 h 1725"/>
              <a:gd name="T34" fmla="*/ 1343 w 1807"/>
              <a:gd name="T35" fmla="*/ 856 h 1725"/>
              <a:gd name="T36" fmla="*/ 1231 w 1807"/>
              <a:gd name="T37" fmla="*/ 1010 h 1725"/>
              <a:gd name="T38" fmla="*/ 1309 w 1807"/>
              <a:gd name="T39" fmla="*/ 1100 h 1725"/>
              <a:gd name="T40" fmla="*/ 1367 w 1807"/>
              <a:gd name="T41" fmla="*/ 1198 h 1725"/>
              <a:gd name="T42" fmla="*/ 1329 w 1807"/>
              <a:gd name="T43" fmla="*/ 1270 h 1725"/>
              <a:gd name="T44" fmla="*/ 1405 w 1807"/>
              <a:gd name="T45" fmla="*/ 1350 h 1725"/>
              <a:gd name="T46" fmla="*/ 1269 w 1807"/>
              <a:gd name="T47" fmla="*/ 1398 h 1725"/>
              <a:gd name="T48" fmla="*/ 1145 w 1807"/>
              <a:gd name="T49" fmla="*/ 1352 h 1725"/>
              <a:gd name="T50" fmla="*/ 1087 w 1807"/>
              <a:gd name="T51" fmla="*/ 1292 h 1725"/>
              <a:gd name="T52" fmla="*/ 995 w 1807"/>
              <a:gd name="T53" fmla="*/ 1288 h 1725"/>
              <a:gd name="T54" fmla="*/ 913 w 1807"/>
              <a:gd name="T55" fmla="*/ 1436 h 1725"/>
              <a:gd name="T56" fmla="*/ 823 w 1807"/>
              <a:gd name="T57" fmla="*/ 1506 h 1725"/>
              <a:gd name="T58" fmla="*/ 785 w 1807"/>
              <a:gd name="T59" fmla="*/ 1666 h 1725"/>
              <a:gd name="T60" fmla="*/ 665 w 1807"/>
              <a:gd name="T61" fmla="*/ 1694 h 1725"/>
              <a:gd name="T62" fmla="*/ 569 w 1807"/>
              <a:gd name="T63" fmla="*/ 1610 h 1725"/>
              <a:gd name="T64" fmla="*/ 443 w 1807"/>
              <a:gd name="T65" fmla="*/ 1330 h 1725"/>
              <a:gd name="T66" fmla="*/ 361 w 1807"/>
              <a:gd name="T67" fmla="*/ 1332 h 1725"/>
              <a:gd name="T68" fmla="*/ 319 w 1807"/>
              <a:gd name="T69" fmla="*/ 1140 h 1725"/>
              <a:gd name="T70" fmla="*/ 245 w 1807"/>
              <a:gd name="T71" fmla="*/ 1166 h 1725"/>
              <a:gd name="T72" fmla="*/ 229 w 1807"/>
              <a:gd name="T73" fmla="*/ 908 h 1725"/>
              <a:gd name="T74" fmla="*/ 151 w 1807"/>
              <a:gd name="T75" fmla="*/ 668 h 1725"/>
              <a:gd name="T76" fmla="*/ 185 w 1807"/>
              <a:gd name="T77" fmla="*/ 512 h 1725"/>
              <a:gd name="T78" fmla="*/ 113 w 1807"/>
              <a:gd name="T79" fmla="*/ 360 h 1725"/>
              <a:gd name="T80" fmla="*/ 7 w 1807"/>
              <a:gd name="T81" fmla="*/ 212 h 1725"/>
              <a:gd name="T82" fmla="*/ 43 w 1807"/>
              <a:gd name="T83" fmla="*/ 136 h 1725"/>
              <a:gd name="T84" fmla="*/ 45 w 1807"/>
              <a:gd name="T85" fmla="*/ 26 h 1725"/>
              <a:gd name="T86" fmla="*/ 195 w 1807"/>
              <a:gd name="T87" fmla="*/ 72 h 1725"/>
              <a:gd name="T88" fmla="*/ 233 w 1807"/>
              <a:gd name="T89" fmla="*/ 134 h 1725"/>
              <a:gd name="T90" fmla="*/ 275 w 1807"/>
              <a:gd name="T91" fmla="*/ 226 h 1725"/>
              <a:gd name="T92" fmla="*/ 357 w 1807"/>
              <a:gd name="T93" fmla="*/ 284 h 1725"/>
              <a:gd name="T94" fmla="*/ 487 w 1807"/>
              <a:gd name="T95" fmla="*/ 318 h 1725"/>
              <a:gd name="T96" fmla="*/ 511 w 1807"/>
              <a:gd name="T97" fmla="*/ 364 h 1725"/>
              <a:gd name="T98" fmla="*/ 621 w 1807"/>
              <a:gd name="T99" fmla="*/ 314 h 1725"/>
              <a:gd name="T100" fmla="*/ 667 w 1807"/>
              <a:gd name="T101" fmla="*/ 212 h 1725"/>
              <a:gd name="T102" fmla="*/ 717 w 1807"/>
              <a:gd name="T103" fmla="*/ 156 h 1725"/>
              <a:gd name="T104" fmla="*/ 755 w 1807"/>
              <a:gd name="T105" fmla="*/ 202 h 1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807" h="1725">
                <a:moveTo>
                  <a:pt x="707" y="154"/>
                </a:moveTo>
                <a:cubicBezTo>
                  <a:pt x="755" y="186"/>
                  <a:pt x="753" y="213"/>
                  <a:pt x="781" y="254"/>
                </a:cubicBezTo>
                <a:cubicBezTo>
                  <a:pt x="795" y="270"/>
                  <a:pt x="783" y="264"/>
                  <a:pt x="793" y="258"/>
                </a:cubicBezTo>
                <a:cubicBezTo>
                  <a:pt x="799" y="252"/>
                  <a:pt x="813" y="226"/>
                  <a:pt x="819" y="218"/>
                </a:cubicBezTo>
                <a:cubicBezTo>
                  <a:pt x="825" y="209"/>
                  <a:pt x="824" y="223"/>
                  <a:pt x="827" y="208"/>
                </a:cubicBezTo>
                <a:cubicBezTo>
                  <a:pt x="831" y="205"/>
                  <a:pt x="840" y="210"/>
                  <a:pt x="841" y="202"/>
                </a:cubicBezTo>
                <a:cubicBezTo>
                  <a:pt x="842" y="194"/>
                  <a:pt x="835" y="172"/>
                  <a:pt x="831" y="158"/>
                </a:cubicBezTo>
                <a:cubicBezTo>
                  <a:pt x="829" y="144"/>
                  <a:pt x="816" y="134"/>
                  <a:pt x="817" y="120"/>
                </a:cubicBezTo>
                <a:cubicBezTo>
                  <a:pt x="818" y="107"/>
                  <a:pt x="829" y="87"/>
                  <a:pt x="839" y="78"/>
                </a:cubicBezTo>
                <a:cubicBezTo>
                  <a:pt x="849" y="68"/>
                  <a:pt x="865" y="72"/>
                  <a:pt x="875" y="68"/>
                </a:cubicBezTo>
                <a:cubicBezTo>
                  <a:pt x="886" y="66"/>
                  <a:pt x="893" y="69"/>
                  <a:pt x="905" y="68"/>
                </a:cubicBezTo>
                <a:cubicBezTo>
                  <a:pt x="921" y="70"/>
                  <a:pt x="936" y="53"/>
                  <a:pt x="949" y="62"/>
                </a:cubicBezTo>
                <a:cubicBezTo>
                  <a:pt x="958" y="65"/>
                  <a:pt x="962" y="67"/>
                  <a:pt x="967" y="82"/>
                </a:cubicBezTo>
                <a:cubicBezTo>
                  <a:pt x="970" y="92"/>
                  <a:pt x="965" y="108"/>
                  <a:pt x="967" y="120"/>
                </a:cubicBezTo>
                <a:cubicBezTo>
                  <a:pt x="969" y="132"/>
                  <a:pt x="975" y="146"/>
                  <a:pt x="979" y="152"/>
                </a:cubicBezTo>
                <a:cubicBezTo>
                  <a:pt x="983" y="165"/>
                  <a:pt x="974" y="155"/>
                  <a:pt x="991" y="158"/>
                </a:cubicBezTo>
                <a:cubicBezTo>
                  <a:pt x="997" y="160"/>
                  <a:pt x="1004" y="165"/>
                  <a:pt x="1013" y="164"/>
                </a:cubicBezTo>
                <a:cubicBezTo>
                  <a:pt x="1022" y="163"/>
                  <a:pt x="1036" y="153"/>
                  <a:pt x="1047" y="154"/>
                </a:cubicBezTo>
                <a:cubicBezTo>
                  <a:pt x="1058" y="155"/>
                  <a:pt x="1070" y="162"/>
                  <a:pt x="1081" y="170"/>
                </a:cubicBezTo>
                <a:cubicBezTo>
                  <a:pt x="1090" y="181"/>
                  <a:pt x="1106" y="189"/>
                  <a:pt x="1113" y="202"/>
                </a:cubicBezTo>
                <a:cubicBezTo>
                  <a:pt x="1122" y="215"/>
                  <a:pt x="1122" y="219"/>
                  <a:pt x="1135" y="246"/>
                </a:cubicBezTo>
                <a:cubicBezTo>
                  <a:pt x="1141" y="310"/>
                  <a:pt x="1148" y="335"/>
                  <a:pt x="1189" y="362"/>
                </a:cubicBezTo>
                <a:cubicBezTo>
                  <a:pt x="1217" y="404"/>
                  <a:pt x="1211" y="412"/>
                  <a:pt x="1233" y="404"/>
                </a:cubicBezTo>
                <a:cubicBezTo>
                  <a:pt x="1244" y="410"/>
                  <a:pt x="1239" y="401"/>
                  <a:pt x="1253" y="398"/>
                </a:cubicBezTo>
                <a:cubicBezTo>
                  <a:pt x="1262" y="397"/>
                  <a:pt x="1275" y="400"/>
                  <a:pt x="1285" y="398"/>
                </a:cubicBezTo>
                <a:cubicBezTo>
                  <a:pt x="1295" y="396"/>
                  <a:pt x="1306" y="391"/>
                  <a:pt x="1315" y="386"/>
                </a:cubicBezTo>
                <a:cubicBezTo>
                  <a:pt x="1326" y="384"/>
                  <a:pt x="1315" y="369"/>
                  <a:pt x="1339" y="370"/>
                </a:cubicBezTo>
                <a:cubicBezTo>
                  <a:pt x="1349" y="367"/>
                  <a:pt x="1359" y="365"/>
                  <a:pt x="1375" y="370"/>
                </a:cubicBezTo>
                <a:cubicBezTo>
                  <a:pt x="1391" y="375"/>
                  <a:pt x="1423" y="395"/>
                  <a:pt x="1437" y="400"/>
                </a:cubicBezTo>
                <a:cubicBezTo>
                  <a:pt x="1451" y="405"/>
                  <a:pt x="1445" y="394"/>
                  <a:pt x="1459" y="398"/>
                </a:cubicBezTo>
                <a:cubicBezTo>
                  <a:pt x="1481" y="408"/>
                  <a:pt x="1500" y="414"/>
                  <a:pt x="1519" y="422"/>
                </a:cubicBezTo>
                <a:cubicBezTo>
                  <a:pt x="1538" y="430"/>
                  <a:pt x="1554" y="416"/>
                  <a:pt x="1571" y="422"/>
                </a:cubicBezTo>
                <a:cubicBezTo>
                  <a:pt x="1586" y="426"/>
                  <a:pt x="1595" y="444"/>
                  <a:pt x="1607" y="448"/>
                </a:cubicBezTo>
                <a:cubicBezTo>
                  <a:pt x="1617" y="453"/>
                  <a:pt x="1632" y="443"/>
                  <a:pt x="1641" y="444"/>
                </a:cubicBezTo>
                <a:cubicBezTo>
                  <a:pt x="1650" y="445"/>
                  <a:pt x="1651" y="452"/>
                  <a:pt x="1661" y="456"/>
                </a:cubicBezTo>
                <a:cubicBezTo>
                  <a:pt x="1671" y="460"/>
                  <a:pt x="1681" y="458"/>
                  <a:pt x="1699" y="466"/>
                </a:cubicBezTo>
                <a:cubicBezTo>
                  <a:pt x="1743" y="492"/>
                  <a:pt x="1769" y="502"/>
                  <a:pt x="1769" y="502"/>
                </a:cubicBezTo>
                <a:cubicBezTo>
                  <a:pt x="1783" y="514"/>
                  <a:pt x="1797" y="492"/>
                  <a:pt x="1803" y="522"/>
                </a:cubicBezTo>
                <a:cubicBezTo>
                  <a:pt x="1805" y="530"/>
                  <a:pt x="1787" y="543"/>
                  <a:pt x="1781" y="552"/>
                </a:cubicBezTo>
                <a:cubicBezTo>
                  <a:pt x="1775" y="561"/>
                  <a:pt x="1766" y="567"/>
                  <a:pt x="1769" y="578"/>
                </a:cubicBezTo>
                <a:cubicBezTo>
                  <a:pt x="1772" y="589"/>
                  <a:pt x="1796" y="602"/>
                  <a:pt x="1801" y="616"/>
                </a:cubicBezTo>
                <a:cubicBezTo>
                  <a:pt x="1806" y="630"/>
                  <a:pt x="1807" y="645"/>
                  <a:pt x="1797" y="660"/>
                </a:cubicBezTo>
                <a:cubicBezTo>
                  <a:pt x="1772" y="668"/>
                  <a:pt x="1757" y="666"/>
                  <a:pt x="1743" y="706"/>
                </a:cubicBezTo>
                <a:cubicBezTo>
                  <a:pt x="1737" y="732"/>
                  <a:pt x="1739" y="732"/>
                  <a:pt x="1711" y="732"/>
                </a:cubicBezTo>
                <a:cubicBezTo>
                  <a:pt x="1689" y="748"/>
                  <a:pt x="1683" y="778"/>
                  <a:pt x="1683" y="778"/>
                </a:cubicBezTo>
                <a:cubicBezTo>
                  <a:pt x="1667" y="802"/>
                  <a:pt x="1649" y="792"/>
                  <a:pt x="1603" y="814"/>
                </a:cubicBezTo>
                <a:cubicBezTo>
                  <a:pt x="1585" y="827"/>
                  <a:pt x="1597" y="837"/>
                  <a:pt x="1587" y="852"/>
                </a:cubicBezTo>
                <a:cubicBezTo>
                  <a:pt x="1580" y="861"/>
                  <a:pt x="1570" y="857"/>
                  <a:pt x="1559" y="866"/>
                </a:cubicBezTo>
                <a:cubicBezTo>
                  <a:pt x="1548" y="875"/>
                  <a:pt x="1531" y="899"/>
                  <a:pt x="1521" y="906"/>
                </a:cubicBezTo>
                <a:cubicBezTo>
                  <a:pt x="1506" y="914"/>
                  <a:pt x="1503" y="909"/>
                  <a:pt x="1497" y="906"/>
                </a:cubicBezTo>
                <a:cubicBezTo>
                  <a:pt x="1491" y="903"/>
                  <a:pt x="1488" y="898"/>
                  <a:pt x="1483" y="890"/>
                </a:cubicBezTo>
                <a:cubicBezTo>
                  <a:pt x="1477" y="885"/>
                  <a:pt x="1473" y="865"/>
                  <a:pt x="1467" y="860"/>
                </a:cubicBezTo>
                <a:cubicBezTo>
                  <a:pt x="1451" y="852"/>
                  <a:pt x="1400" y="873"/>
                  <a:pt x="1381" y="870"/>
                </a:cubicBezTo>
                <a:cubicBezTo>
                  <a:pt x="1360" y="869"/>
                  <a:pt x="1356" y="861"/>
                  <a:pt x="1343" y="856"/>
                </a:cubicBezTo>
                <a:cubicBezTo>
                  <a:pt x="1327" y="858"/>
                  <a:pt x="1316" y="833"/>
                  <a:pt x="1301" y="840"/>
                </a:cubicBezTo>
                <a:cubicBezTo>
                  <a:pt x="1288" y="846"/>
                  <a:pt x="1282" y="877"/>
                  <a:pt x="1279" y="890"/>
                </a:cubicBezTo>
                <a:cubicBezTo>
                  <a:pt x="1269" y="926"/>
                  <a:pt x="1264" y="988"/>
                  <a:pt x="1231" y="1010"/>
                </a:cubicBezTo>
                <a:cubicBezTo>
                  <a:pt x="1226" y="1026"/>
                  <a:pt x="1211" y="1054"/>
                  <a:pt x="1227" y="1080"/>
                </a:cubicBezTo>
                <a:cubicBezTo>
                  <a:pt x="1231" y="1092"/>
                  <a:pt x="1241" y="1084"/>
                  <a:pt x="1255" y="1086"/>
                </a:cubicBezTo>
                <a:cubicBezTo>
                  <a:pt x="1269" y="1089"/>
                  <a:pt x="1297" y="1090"/>
                  <a:pt x="1309" y="1100"/>
                </a:cubicBezTo>
                <a:cubicBezTo>
                  <a:pt x="1319" y="1150"/>
                  <a:pt x="1313" y="1103"/>
                  <a:pt x="1325" y="1144"/>
                </a:cubicBezTo>
                <a:cubicBezTo>
                  <a:pt x="1329" y="1156"/>
                  <a:pt x="1339" y="1178"/>
                  <a:pt x="1339" y="1178"/>
                </a:cubicBezTo>
                <a:cubicBezTo>
                  <a:pt x="1341" y="1188"/>
                  <a:pt x="1363" y="1172"/>
                  <a:pt x="1367" y="1198"/>
                </a:cubicBezTo>
                <a:cubicBezTo>
                  <a:pt x="1372" y="1204"/>
                  <a:pt x="1370" y="1208"/>
                  <a:pt x="1367" y="1212"/>
                </a:cubicBezTo>
                <a:cubicBezTo>
                  <a:pt x="1364" y="1216"/>
                  <a:pt x="1357" y="1210"/>
                  <a:pt x="1351" y="1220"/>
                </a:cubicBezTo>
                <a:cubicBezTo>
                  <a:pt x="1345" y="1230"/>
                  <a:pt x="1326" y="1253"/>
                  <a:pt x="1329" y="1270"/>
                </a:cubicBezTo>
                <a:cubicBezTo>
                  <a:pt x="1332" y="1287"/>
                  <a:pt x="1358" y="1313"/>
                  <a:pt x="1369" y="1324"/>
                </a:cubicBezTo>
                <a:cubicBezTo>
                  <a:pt x="1379" y="1335"/>
                  <a:pt x="1391" y="1330"/>
                  <a:pt x="1397" y="1334"/>
                </a:cubicBezTo>
                <a:cubicBezTo>
                  <a:pt x="1403" y="1338"/>
                  <a:pt x="1405" y="1344"/>
                  <a:pt x="1405" y="1350"/>
                </a:cubicBezTo>
                <a:cubicBezTo>
                  <a:pt x="1405" y="1356"/>
                  <a:pt x="1406" y="1361"/>
                  <a:pt x="1397" y="1370"/>
                </a:cubicBezTo>
                <a:cubicBezTo>
                  <a:pt x="1388" y="1379"/>
                  <a:pt x="1370" y="1401"/>
                  <a:pt x="1349" y="1406"/>
                </a:cubicBezTo>
                <a:cubicBezTo>
                  <a:pt x="1328" y="1409"/>
                  <a:pt x="1291" y="1402"/>
                  <a:pt x="1269" y="1398"/>
                </a:cubicBezTo>
                <a:cubicBezTo>
                  <a:pt x="1248" y="1392"/>
                  <a:pt x="1235" y="1379"/>
                  <a:pt x="1225" y="1370"/>
                </a:cubicBezTo>
                <a:cubicBezTo>
                  <a:pt x="1212" y="1360"/>
                  <a:pt x="1226" y="1351"/>
                  <a:pt x="1209" y="1346"/>
                </a:cubicBezTo>
                <a:cubicBezTo>
                  <a:pt x="1196" y="1343"/>
                  <a:pt x="1159" y="1353"/>
                  <a:pt x="1145" y="1352"/>
                </a:cubicBezTo>
                <a:cubicBezTo>
                  <a:pt x="1131" y="1351"/>
                  <a:pt x="1131" y="1343"/>
                  <a:pt x="1123" y="1340"/>
                </a:cubicBezTo>
                <a:cubicBezTo>
                  <a:pt x="1117" y="1335"/>
                  <a:pt x="1101" y="1344"/>
                  <a:pt x="1095" y="1336"/>
                </a:cubicBezTo>
                <a:cubicBezTo>
                  <a:pt x="1089" y="1328"/>
                  <a:pt x="1095" y="1303"/>
                  <a:pt x="1087" y="1292"/>
                </a:cubicBezTo>
                <a:cubicBezTo>
                  <a:pt x="1075" y="1282"/>
                  <a:pt x="1058" y="1277"/>
                  <a:pt x="1045" y="1268"/>
                </a:cubicBezTo>
                <a:cubicBezTo>
                  <a:pt x="1033" y="1264"/>
                  <a:pt x="1024" y="1261"/>
                  <a:pt x="1015" y="1262"/>
                </a:cubicBezTo>
                <a:cubicBezTo>
                  <a:pt x="1007" y="1265"/>
                  <a:pt x="1008" y="1282"/>
                  <a:pt x="995" y="1288"/>
                </a:cubicBezTo>
                <a:cubicBezTo>
                  <a:pt x="981" y="1293"/>
                  <a:pt x="939" y="1296"/>
                  <a:pt x="939" y="1296"/>
                </a:cubicBezTo>
                <a:cubicBezTo>
                  <a:pt x="905" y="1340"/>
                  <a:pt x="937" y="1321"/>
                  <a:pt x="919" y="1358"/>
                </a:cubicBezTo>
                <a:cubicBezTo>
                  <a:pt x="913" y="1380"/>
                  <a:pt x="922" y="1419"/>
                  <a:pt x="913" y="1436"/>
                </a:cubicBezTo>
                <a:cubicBezTo>
                  <a:pt x="906" y="1450"/>
                  <a:pt x="886" y="1438"/>
                  <a:pt x="875" y="1444"/>
                </a:cubicBezTo>
                <a:cubicBezTo>
                  <a:pt x="866" y="1451"/>
                  <a:pt x="851" y="1466"/>
                  <a:pt x="847" y="1474"/>
                </a:cubicBezTo>
                <a:cubicBezTo>
                  <a:pt x="838" y="1484"/>
                  <a:pt x="827" y="1481"/>
                  <a:pt x="823" y="1506"/>
                </a:cubicBezTo>
                <a:cubicBezTo>
                  <a:pt x="809" y="1549"/>
                  <a:pt x="801" y="1556"/>
                  <a:pt x="825" y="1624"/>
                </a:cubicBezTo>
                <a:cubicBezTo>
                  <a:pt x="819" y="1648"/>
                  <a:pt x="803" y="1622"/>
                  <a:pt x="789" y="1632"/>
                </a:cubicBezTo>
                <a:cubicBezTo>
                  <a:pt x="782" y="1639"/>
                  <a:pt x="793" y="1658"/>
                  <a:pt x="785" y="1666"/>
                </a:cubicBezTo>
                <a:cubicBezTo>
                  <a:pt x="777" y="1674"/>
                  <a:pt x="751" y="1677"/>
                  <a:pt x="739" y="1682"/>
                </a:cubicBezTo>
                <a:cubicBezTo>
                  <a:pt x="727" y="1685"/>
                  <a:pt x="734" y="1697"/>
                  <a:pt x="711" y="1696"/>
                </a:cubicBezTo>
                <a:cubicBezTo>
                  <a:pt x="699" y="1698"/>
                  <a:pt x="681" y="1690"/>
                  <a:pt x="665" y="1694"/>
                </a:cubicBezTo>
                <a:cubicBezTo>
                  <a:pt x="649" y="1698"/>
                  <a:pt x="624" y="1725"/>
                  <a:pt x="613" y="1722"/>
                </a:cubicBezTo>
                <a:cubicBezTo>
                  <a:pt x="602" y="1719"/>
                  <a:pt x="608" y="1695"/>
                  <a:pt x="601" y="1676"/>
                </a:cubicBezTo>
                <a:cubicBezTo>
                  <a:pt x="585" y="1670"/>
                  <a:pt x="576" y="1625"/>
                  <a:pt x="569" y="1610"/>
                </a:cubicBezTo>
                <a:cubicBezTo>
                  <a:pt x="539" y="1549"/>
                  <a:pt x="551" y="1544"/>
                  <a:pt x="515" y="1516"/>
                </a:cubicBezTo>
                <a:cubicBezTo>
                  <a:pt x="481" y="1474"/>
                  <a:pt x="472" y="1401"/>
                  <a:pt x="467" y="1396"/>
                </a:cubicBezTo>
                <a:cubicBezTo>
                  <a:pt x="452" y="1381"/>
                  <a:pt x="461" y="1342"/>
                  <a:pt x="443" y="1330"/>
                </a:cubicBezTo>
                <a:cubicBezTo>
                  <a:pt x="433" y="1320"/>
                  <a:pt x="418" y="1320"/>
                  <a:pt x="407" y="1322"/>
                </a:cubicBezTo>
                <a:cubicBezTo>
                  <a:pt x="396" y="1324"/>
                  <a:pt x="385" y="1342"/>
                  <a:pt x="377" y="1344"/>
                </a:cubicBezTo>
                <a:cubicBezTo>
                  <a:pt x="369" y="1346"/>
                  <a:pt x="366" y="1355"/>
                  <a:pt x="361" y="1332"/>
                </a:cubicBezTo>
                <a:cubicBezTo>
                  <a:pt x="356" y="1309"/>
                  <a:pt x="354" y="1229"/>
                  <a:pt x="347" y="1204"/>
                </a:cubicBezTo>
                <a:cubicBezTo>
                  <a:pt x="342" y="1174"/>
                  <a:pt x="321" y="1212"/>
                  <a:pt x="319" y="1184"/>
                </a:cubicBezTo>
                <a:cubicBezTo>
                  <a:pt x="314" y="1173"/>
                  <a:pt x="324" y="1150"/>
                  <a:pt x="319" y="1140"/>
                </a:cubicBezTo>
                <a:cubicBezTo>
                  <a:pt x="314" y="1130"/>
                  <a:pt x="300" y="1124"/>
                  <a:pt x="291" y="1122"/>
                </a:cubicBezTo>
                <a:cubicBezTo>
                  <a:pt x="282" y="1112"/>
                  <a:pt x="273" y="1121"/>
                  <a:pt x="265" y="1128"/>
                </a:cubicBezTo>
                <a:cubicBezTo>
                  <a:pt x="257" y="1135"/>
                  <a:pt x="254" y="1157"/>
                  <a:pt x="245" y="1166"/>
                </a:cubicBezTo>
                <a:cubicBezTo>
                  <a:pt x="235" y="1178"/>
                  <a:pt x="217" y="1199"/>
                  <a:pt x="209" y="1184"/>
                </a:cubicBezTo>
                <a:cubicBezTo>
                  <a:pt x="201" y="1169"/>
                  <a:pt x="196" y="1122"/>
                  <a:pt x="199" y="1076"/>
                </a:cubicBezTo>
                <a:cubicBezTo>
                  <a:pt x="189" y="1017"/>
                  <a:pt x="210" y="964"/>
                  <a:pt x="229" y="908"/>
                </a:cubicBezTo>
                <a:cubicBezTo>
                  <a:pt x="234" y="871"/>
                  <a:pt x="245" y="878"/>
                  <a:pt x="237" y="840"/>
                </a:cubicBezTo>
                <a:cubicBezTo>
                  <a:pt x="229" y="811"/>
                  <a:pt x="195" y="765"/>
                  <a:pt x="181" y="736"/>
                </a:cubicBezTo>
                <a:cubicBezTo>
                  <a:pt x="166" y="707"/>
                  <a:pt x="157" y="683"/>
                  <a:pt x="151" y="668"/>
                </a:cubicBezTo>
                <a:cubicBezTo>
                  <a:pt x="145" y="653"/>
                  <a:pt x="137" y="664"/>
                  <a:pt x="145" y="644"/>
                </a:cubicBezTo>
                <a:cubicBezTo>
                  <a:pt x="153" y="624"/>
                  <a:pt x="192" y="570"/>
                  <a:pt x="199" y="548"/>
                </a:cubicBezTo>
                <a:cubicBezTo>
                  <a:pt x="197" y="532"/>
                  <a:pt x="193" y="526"/>
                  <a:pt x="185" y="512"/>
                </a:cubicBezTo>
                <a:cubicBezTo>
                  <a:pt x="178" y="500"/>
                  <a:pt x="169" y="484"/>
                  <a:pt x="157" y="476"/>
                </a:cubicBezTo>
                <a:cubicBezTo>
                  <a:pt x="143" y="467"/>
                  <a:pt x="150" y="440"/>
                  <a:pt x="139" y="422"/>
                </a:cubicBezTo>
                <a:cubicBezTo>
                  <a:pt x="128" y="405"/>
                  <a:pt x="117" y="380"/>
                  <a:pt x="113" y="360"/>
                </a:cubicBezTo>
                <a:cubicBezTo>
                  <a:pt x="112" y="355"/>
                  <a:pt x="66" y="306"/>
                  <a:pt x="61" y="296"/>
                </a:cubicBezTo>
                <a:cubicBezTo>
                  <a:pt x="54" y="278"/>
                  <a:pt x="22" y="294"/>
                  <a:pt x="13" y="280"/>
                </a:cubicBezTo>
                <a:cubicBezTo>
                  <a:pt x="4" y="266"/>
                  <a:pt x="5" y="228"/>
                  <a:pt x="7" y="212"/>
                </a:cubicBezTo>
                <a:cubicBezTo>
                  <a:pt x="0" y="193"/>
                  <a:pt x="21" y="191"/>
                  <a:pt x="27" y="184"/>
                </a:cubicBezTo>
                <a:cubicBezTo>
                  <a:pt x="33" y="177"/>
                  <a:pt x="38" y="180"/>
                  <a:pt x="41" y="172"/>
                </a:cubicBezTo>
                <a:cubicBezTo>
                  <a:pt x="46" y="153"/>
                  <a:pt x="38" y="159"/>
                  <a:pt x="43" y="136"/>
                </a:cubicBezTo>
                <a:cubicBezTo>
                  <a:pt x="46" y="128"/>
                  <a:pt x="62" y="138"/>
                  <a:pt x="61" y="126"/>
                </a:cubicBezTo>
                <a:cubicBezTo>
                  <a:pt x="60" y="114"/>
                  <a:pt x="42" y="79"/>
                  <a:pt x="39" y="62"/>
                </a:cubicBezTo>
                <a:cubicBezTo>
                  <a:pt x="36" y="45"/>
                  <a:pt x="42" y="33"/>
                  <a:pt x="45" y="26"/>
                </a:cubicBezTo>
                <a:cubicBezTo>
                  <a:pt x="48" y="19"/>
                  <a:pt x="35" y="20"/>
                  <a:pt x="57" y="22"/>
                </a:cubicBezTo>
                <a:cubicBezTo>
                  <a:pt x="181" y="0"/>
                  <a:pt x="145" y="33"/>
                  <a:pt x="177" y="38"/>
                </a:cubicBezTo>
                <a:cubicBezTo>
                  <a:pt x="201" y="45"/>
                  <a:pt x="186" y="64"/>
                  <a:pt x="195" y="72"/>
                </a:cubicBezTo>
                <a:cubicBezTo>
                  <a:pt x="201" y="79"/>
                  <a:pt x="209" y="75"/>
                  <a:pt x="215" y="78"/>
                </a:cubicBezTo>
                <a:cubicBezTo>
                  <a:pt x="221" y="81"/>
                  <a:pt x="228" y="79"/>
                  <a:pt x="231" y="88"/>
                </a:cubicBezTo>
                <a:cubicBezTo>
                  <a:pt x="235" y="97"/>
                  <a:pt x="226" y="101"/>
                  <a:pt x="233" y="134"/>
                </a:cubicBezTo>
                <a:cubicBezTo>
                  <a:pt x="236" y="146"/>
                  <a:pt x="248" y="150"/>
                  <a:pt x="251" y="160"/>
                </a:cubicBezTo>
                <a:cubicBezTo>
                  <a:pt x="254" y="170"/>
                  <a:pt x="245" y="181"/>
                  <a:pt x="249" y="192"/>
                </a:cubicBezTo>
                <a:cubicBezTo>
                  <a:pt x="253" y="203"/>
                  <a:pt x="263" y="219"/>
                  <a:pt x="275" y="226"/>
                </a:cubicBezTo>
                <a:cubicBezTo>
                  <a:pt x="287" y="233"/>
                  <a:pt x="311" y="230"/>
                  <a:pt x="319" y="236"/>
                </a:cubicBezTo>
                <a:cubicBezTo>
                  <a:pt x="332" y="241"/>
                  <a:pt x="295" y="250"/>
                  <a:pt x="321" y="262"/>
                </a:cubicBezTo>
                <a:cubicBezTo>
                  <a:pt x="327" y="270"/>
                  <a:pt x="342" y="283"/>
                  <a:pt x="357" y="284"/>
                </a:cubicBezTo>
                <a:cubicBezTo>
                  <a:pt x="372" y="285"/>
                  <a:pt x="393" y="260"/>
                  <a:pt x="409" y="266"/>
                </a:cubicBezTo>
                <a:cubicBezTo>
                  <a:pt x="425" y="272"/>
                  <a:pt x="440" y="311"/>
                  <a:pt x="453" y="320"/>
                </a:cubicBezTo>
                <a:cubicBezTo>
                  <a:pt x="465" y="330"/>
                  <a:pt x="455" y="318"/>
                  <a:pt x="487" y="318"/>
                </a:cubicBezTo>
                <a:cubicBezTo>
                  <a:pt x="491" y="325"/>
                  <a:pt x="476" y="354"/>
                  <a:pt x="477" y="362"/>
                </a:cubicBezTo>
                <a:cubicBezTo>
                  <a:pt x="478" y="370"/>
                  <a:pt x="489" y="368"/>
                  <a:pt x="495" y="368"/>
                </a:cubicBezTo>
                <a:cubicBezTo>
                  <a:pt x="501" y="368"/>
                  <a:pt x="506" y="370"/>
                  <a:pt x="511" y="364"/>
                </a:cubicBezTo>
                <a:cubicBezTo>
                  <a:pt x="516" y="358"/>
                  <a:pt x="511" y="334"/>
                  <a:pt x="525" y="330"/>
                </a:cubicBezTo>
                <a:cubicBezTo>
                  <a:pt x="539" y="326"/>
                  <a:pt x="577" y="343"/>
                  <a:pt x="593" y="340"/>
                </a:cubicBezTo>
                <a:cubicBezTo>
                  <a:pt x="609" y="337"/>
                  <a:pt x="615" y="330"/>
                  <a:pt x="621" y="314"/>
                </a:cubicBezTo>
                <a:cubicBezTo>
                  <a:pt x="630" y="300"/>
                  <a:pt x="619" y="263"/>
                  <a:pt x="627" y="246"/>
                </a:cubicBezTo>
                <a:cubicBezTo>
                  <a:pt x="632" y="231"/>
                  <a:pt x="644" y="232"/>
                  <a:pt x="651" y="226"/>
                </a:cubicBezTo>
                <a:cubicBezTo>
                  <a:pt x="658" y="220"/>
                  <a:pt x="660" y="216"/>
                  <a:pt x="667" y="212"/>
                </a:cubicBezTo>
                <a:cubicBezTo>
                  <a:pt x="674" y="208"/>
                  <a:pt x="687" y="205"/>
                  <a:pt x="695" y="200"/>
                </a:cubicBezTo>
                <a:cubicBezTo>
                  <a:pt x="701" y="194"/>
                  <a:pt x="706" y="190"/>
                  <a:pt x="713" y="184"/>
                </a:cubicBezTo>
                <a:cubicBezTo>
                  <a:pt x="717" y="177"/>
                  <a:pt x="706" y="145"/>
                  <a:pt x="717" y="156"/>
                </a:cubicBezTo>
                <a:cubicBezTo>
                  <a:pt x="734" y="182"/>
                  <a:pt x="767" y="220"/>
                  <a:pt x="781" y="248"/>
                </a:cubicBezTo>
                <a:cubicBezTo>
                  <a:pt x="784" y="254"/>
                  <a:pt x="778" y="235"/>
                  <a:pt x="775" y="230"/>
                </a:cubicBezTo>
                <a:cubicBezTo>
                  <a:pt x="770" y="221"/>
                  <a:pt x="761" y="210"/>
                  <a:pt x="755" y="202"/>
                </a:cubicBezTo>
                <a:cubicBezTo>
                  <a:pt x="750" y="188"/>
                  <a:pt x="750" y="185"/>
                  <a:pt x="741" y="174"/>
                </a:cubicBezTo>
                <a:cubicBezTo>
                  <a:pt x="734" y="166"/>
                  <a:pt x="717" y="159"/>
                  <a:pt x="707" y="154"/>
                </a:cubicBezTo>
                <a:close/>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0664" name="Freeform 8"/>
          <p:cNvSpPr>
            <a:spLocks/>
          </p:cNvSpPr>
          <p:nvPr/>
        </p:nvSpPr>
        <p:spPr bwMode="auto">
          <a:xfrm>
            <a:off x="5622926" y="4306889"/>
            <a:ext cx="1444625" cy="1336675"/>
          </a:xfrm>
          <a:custGeom>
            <a:avLst/>
            <a:gdLst>
              <a:gd name="T0" fmla="*/ 644 w 910"/>
              <a:gd name="T1" fmla="*/ 9 h 842"/>
              <a:gd name="T2" fmla="*/ 728 w 910"/>
              <a:gd name="T3" fmla="*/ 84 h 842"/>
              <a:gd name="T4" fmla="*/ 782 w 910"/>
              <a:gd name="T5" fmla="*/ 90 h 842"/>
              <a:gd name="T6" fmla="*/ 832 w 910"/>
              <a:gd name="T7" fmla="*/ 132 h 842"/>
              <a:gd name="T8" fmla="*/ 904 w 910"/>
              <a:gd name="T9" fmla="*/ 218 h 842"/>
              <a:gd name="T10" fmla="*/ 854 w 910"/>
              <a:gd name="T11" fmla="*/ 294 h 842"/>
              <a:gd name="T12" fmla="*/ 781 w 910"/>
              <a:gd name="T13" fmla="*/ 315 h 842"/>
              <a:gd name="T14" fmla="*/ 712 w 910"/>
              <a:gd name="T15" fmla="*/ 344 h 842"/>
              <a:gd name="T16" fmla="*/ 674 w 910"/>
              <a:gd name="T17" fmla="*/ 333 h 842"/>
              <a:gd name="T18" fmla="*/ 626 w 910"/>
              <a:gd name="T19" fmla="*/ 354 h 842"/>
              <a:gd name="T20" fmla="*/ 596 w 910"/>
              <a:gd name="T21" fmla="*/ 386 h 842"/>
              <a:gd name="T22" fmla="*/ 596 w 910"/>
              <a:gd name="T23" fmla="*/ 450 h 842"/>
              <a:gd name="T24" fmla="*/ 590 w 910"/>
              <a:gd name="T25" fmla="*/ 492 h 842"/>
              <a:gd name="T26" fmla="*/ 644 w 910"/>
              <a:gd name="T27" fmla="*/ 594 h 842"/>
              <a:gd name="T28" fmla="*/ 742 w 910"/>
              <a:gd name="T29" fmla="*/ 723 h 842"/>
              <a:gd name="T30" fmla="*/ 713 w 910"/>
              <a:gd name="T31" fmla="*/ 776 h 842"/>
              <a:gd name="T32" fmla="*/ 653 w 910"/>
              <a:gd name="T33" fmla="*/ 795 h 842"/>
              <a:gd name="T34" fmla="*/ 596 w 910"/>
              <a:gd name="T35" fmla="*/ 755 h 842"/>
              <a:gd name="T36" fmla="*/ 560 w 910"/>
              <a:gd name="T37" fmla="*/ 690 h 842"/>
              <a:gd name="T38" fmla="*/ 518 w 910"/>
              <a:gd name="T39" fmla="*/ 660 h 842"/>
              <a:gd name="T40" fmla="*/ 458 w 910"/>
              <a:gd name="T41" fmla="*/ 639 h 842"/>
              <a:gd name="T42" fmla="*/ 379 w 910"/>
              <a:gd name="T43" fmla="*/ 663 h 842"/>
              <a:gd name="T44" fmla="*/ 314 w 910"/>
              <a:gd name="T45" fmla="*/ 725 h 842"/>
              <a:gd name="T46" fmla="*/ 283 w 910"/>
              <a:gd name="T47" fmla="*/ 686 h 842"/>
              <a:gd name="T48" fmla="*/ 232 w 910"/>
              <a:gd name="T49" fmla="*/ 722 h 842"/>
              <a:gd name="T50" fmla="*/ 191 w 910"/>
              <a:gd name="T51" fmla="*/ 720 h 842"/>
              <a:gd name="T52" fmla="*/ 148 w 910"/>
              <a:gd name="T53" fmla="*/ 671 h 842"/>
              <a:gd name="T54" fmla="*/ 104 w 910"/>
              <a:gd name="T55" fmla="*/ 614 h 842"/>
              <a:gd name="T56" fmla="*/ 17 w 910"/>
              <a:gd name="T57" fmla="*/ 567 h 842"/>
              <a:gd name="T58" fmla="*/ 2 w 910"/>
              <a:gd name="T59" fmla="*/ 513 h 842"/>
              <a:gd name="T60" fmla="*/ 44 w 910"/>
              <a:gd name="T61" fmla="*/ 444 h 842"/>
              <a:gd name="T62" fmla="*/ 97 w 910"/>
              <a:gd name="T63" fmla="*/ 317 h 842"/>
              <a:gd name="T64" fmla="*/ 158 w 910"/>
              <a:gd name="T65" fmla="*/ 353 h 842"/>
              <a:gd name="T66" fmla="*/ 289 w 910"/>
              <a:gd name="T67" fmla="*/ 395 h 842"/>
              <a:gd name="T68" fmla="*/ 382 w 910"/>
              <a:gd name="T69" fmla="*/ 305 h 842"/>
              <a:gd name="T70" fmla="*/ 452 w 910"/>
              <a:gd name="T71" fmla="*/ 276 h 842"/>
              <a:gd name="T72" fmla="*/ 478 w 910"/>
              <a:gd name="T73" fmla="*/ 230 h 842"/>
              <a:gd name="T74" fmla="*/ 517 w 910"/>
              <a:gd name="T75" fmla="*/ 219 h 842"/>
              <a:gd name="T76" fmla="*/ 538 w 910"/>
              <a:gd name="T77" fmla="*/ 162 h 842"/>
              <a:gd name="T78" fmla="*/ 581 w 910"/>
              <a:gd name="T79" fmla="*/ 144 h 842"/>
              <a:gd name="T80" fmla="*/ 580 w 910"/>
              <a:gd name="T81" fmla="*/ 90 h 842"/>
              <a:gd name="T82" fmla="*/ 559 w 910"/>
              <a:gd name="T83" fmla="*/ 45 h 842"/>
              <a:gd name="T84" fmla="*/ 584 w 910"/>
              <a:gd name="T85" fmla="*/ 0 h 8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10" h="842">
                <a:moveTo>
                  <a:pt x="584" y="0"/>
                </a:moveTo>
                <a:cubicBezTo>
                  <a:pt x="604" y="2"/>
                  <a:pt x="625" y="3"/>
                  <a:pt x="644" y="9"/>
                </a:cubicBezTo>
                <a:cubicBezTo>
                  <a:pt x="652" y="11"/>
                  <a:pt x="688" y="49"/>
                  <a:pt x="700" y="57"/>
                </a:cubicBezTo>
                <a:cubicBezTo>
                  <a:pt x="716" y="70"/>
                  <a:pt x="714" y="78"/>
                  <a:pt x="728" y="84"/>
                </a:cubicBezTo>
                <a:cubicBezTo>
                  <a:pt x="739" y="88"/>
                  <a:pt x="758" y="82"/>
                  <a:pt x="767" y="83"/>
                </a:cubicBezTo>
                <a:cubicBezTo>
                  <a:pt x="776" y="84"/>
                  <a:pt x="777" y="85"/>
                  <a:pt x="782" y="90"/>
                </a:cubicBezTo>
                <a:cubicBezTo>
                  <a:pt x="787" y="93"/>
                  <a:pt x="787" y="105"/>
                  <a:pt x="796" y="111"/>
                </a:cubicBezTo>
                <a:cubicBezTo>
                  <a:pt x="804" y="118"/>
                  <a:pt x="823" y="116"/>
                  <a:pt x="832" y="132"/>
                </a:cubicBezTo>
                <a:cubicBezTo>
                  <a:pt x="853" y="156"/>
                  <a:pt x="860" y="150"/>
                  <a:pt x="872" y="162"/>
                </a:cubicBezTo>
                <a:cubicBezTo>
                  <a:pt x="886" y="176"/>
                  <a:pt x="890" y="177"/>
                  <a:pt x="904" y="218"/>
                </a:cubicBezTo>
                <a:cubicBezTo>
                  <a:pt x="902" y="236"/>
                  <a:pt x="910" y="240"/>
                  <a:pt x="878" y="266"/>
                </a:cubicBezTo>
                <a:cubicBezTo>
                  <a:pt x="871" y="279"/>
                  <a:pt x="867" y="288"/>
                  <a:pt x="854" y="294"/>
                </a:cubicBezTo>
                <a:cubicBezTo>
                  <a:pt x="844" y="301"/>
                  <a:pt x="829" y="312"/>
                  <a:pt x="817" y="315"/>
                </a:cubicBezTo>
                <a:cubicBezTo>
                  <a:pt x="805" y="318"/>
                  <a:pt x="793" y="312"/>
                  <a:pt x="781" y="315"/>
                </a:cubicBezTo>
                <a:cubicBezTo>
                  <a:pt x="769" y="318"/>
                  <a:pt x="753" y="328"/>
                  <a:pt x="742" y="333"/>
                </a:cubicBezTo>
                <a:cubicBezTo>
                  <a:pt x="731" y="338"/>
                  <a:pt x="719" y="344"/>
                  <a:pt x="712" y="344"/>
                </a:cubicBezTo>
                <a:cubicBezTo>
                  <a:pt x="705" y="344"/>
                  <a:pt x="704" y="338"/>
                  <a:pt x="698" y="336"/>
                </a:cubicBezTo>
                <a:cubicBezTo>
                  <a:pt x="692" y="336"/>
                  <a:pt x="686" y="330"/>
                  <a:pt x="674" y="333"/>
                </a:cubicBezTo>
                <a:cubicBezTo>
                  <a:pt x="666" y="335"/>
                  <a:pt x="658" y="344"/>
                  <a:pt x="650" y="347"/>
                </a:cubicBezTo>
                <a:cubicBezTo>
                  <a:pt x="642" y="350"/>
                  <a:pt x="633" y="352"/>
                  <a:pt x="626" y="354"/>
                </a:cubicBezTo>
                <a:cubicBezTo>
                  <a:pt x="619" y="357"/>
                  <a:pt x="613" y="354"/>
                  <a:pt x="608" y="359"/>
                </a:cubicBezTo>
                <a:cubicBezTo>
                  <a:pt x="603" y="364"/>
                  <a:pt x="597" y="374"/>
                  <a:pt x="596" y="386"/>
                </a:cubicBezTo>
                <a:cubicBezTo>
                  <a:pt x="593" y="397"/>
                  <a:pt x="603" y="416"/>
                  <a:pt x="602" y="434"/>
                </a:cubicBezTo>
                <a:cubicBezTo>
                  <a:pt x="602" y="445"/>
                  <a:pt x="599" y="444"/>
                  <a:pt x="596" y="450"/>
                </a:cubicBezTo>
                <a:cubicBezTo>
                  <a:pt x="593" y="456"/>
                  <a:pt x="585" y="463"/>
                  <a:pt x="584" y="470"/>
                </a:cubicBezTo>
                <a:cubicBezTo>
                  <a:pt x="583" y="477"/>
                  <a:pt x="585" y="486"/>
                  <a:pt x="590" y="492"/>
                </a:cubicBezTo>
                <a:cubicBezTo>
                  <a:pt x="593" y="506"/>
                  <a:pt x="608" y="494"/>
                  <a:pt x="614" y="507"/>
                </a:cubicBezTo>
                <a:cubicBezTo>
                  <a:pt x="677" y="542"/>
                  <a:pt x="636" y="571"/>
                  <a:pt x="644" y="594"/>
                </a:cubicBezTo>
                <a:cubicBezTo>
                  <a:pt x="649" y="609"/>
                  <a:pt x="679" y="596"/>
                  <a:pt x="718" y="641"/>
                </a:cubicBezTo>
                <a:cubicBezTo>
                  <a:pt x="748" y="705"/>
                  <a:pt x="733" y="697"/>
                  <a:pt x="742" y="723"/>
                </a:cubicBezTo>
                <a:cubicBezTo>
                  <a:pt x="744" y="742"/>
                  <a:pt x="739" y="764"/>
                  <a:pt x="734" y="773"/>
                </a:cubicBezTo>
                <a:cubicBezTo>
                  <a:pt x="729" y="782"/>
                  <a:pt x="719" y="771"/>
                  <a:pt x="713" y="776"/>
                </a:cubicBezTo>
                <a:cubicBezTo>
                  <a:pt x="707" y="781"/>
                  <a:pt x="705" y="803"/>
                  <a:pt x="695" y="806"/>
                </a:cubicBezTo>
                <a:cubicBezTo>
                  <a:pt x="695" y="818"/>
                  <a:pt x="688" y="842"/>
                  <a:pt x="653" y="795"/>
                </a:cubicBezTo>
                <a:cubicBezTo>
                  <a:pt x="643" y="792"/>
                  <a:pt x="623" y="775"/>
                  <a:pt x="620" y="768"/>
                </a:cubicBezTo>
                <a:cubicBezTo>
                  <a:pt x="612" y="759"/>
                  <a:pt x="604" y="765"/>
                  <a:pt x="596" y="755"/>
                </a:cubicBezTo>
                <a:cubicBezTo>
                  <a:pt x="588" y="744"/>
                  <a:pt x="577" y="715"/>
                  <a:pt x="571" y="704"/>
                </a:cubicBezTo>
                <a:cubicBezTo>
                  <a:pt x="567" y="698"/>
                  <a:pt x="563" y="696"/>
                  <a:pt x="560" y="690"/>
                </a:cubicBezTo>
                <a:cubicBezTo>
                  <a:pt x="557" y="684"/>
                  <a:pt x="546" y="684"/>
                  <a:pt x="541" y="680"/>
                </a:cubicBezTo>
                <a:cubicBezTo>
                  <a:pt x="531" y="673"/>
                  <a:pt x="530" y="664"/>
                  <a:pt x="518" y="660"/>
                </a:cubicBezTo>
                <a:cubicBezTo>
                  <a:pt x="512" y="658"/>
                  <a:pt x="485" y="644"/>
                  <a:pt x="485" y="644"/>
                </a:cubicBezTo>
                <a:cubicBezTo>
                  <a:pt x="476" y="641"/>
                  <a:pt x="476" y="636"/>
                  <a:pt x="458" y="639"/>
                </a:cubicBezTo>
                <a:cubicBezTo>
                  <a:pt x="448" y="640"/>
                  <a:pt x="440" y="646"/>
                  <a:pt x="427" y="650"/>
                </a:cubicBezTo>
                <a:cubicBezTo>
                  <a:pt x="414" y="654"/>
                  <a:pt x="391" y="658"/>
                  <a:pt x="379" y="663"/>
                </a:cubicBezTo>
                <a:cubicBezTo>
                  <a:pt x="372" y="664"/>
                  <a:pt x="361" y="673"/>
                  <a:pt x="356" y="678"/>
                </a:cubicBezTo>
                <a:cubicBezTo>
                  <a:pt x="331" y="700"/>
                  <a:pt x="338" y="702"/>
                  <a:pt x="314" y="725"/>
                </a:cubicBezTo>
                <a:cubicBezTo>
                  <a:pt x="304" y="729"/>
                  <a:pt x="304" y="711"/>
                  <a:pt x="299" y="705"/>
                </a:cubicBezTo>
                <a:cubicBezTo>
                  <a:pt x="294" y="699"/>
                  <a:pt x="293" y="683"/>
                  <a:pt x="283" y="686"/>
                </a:cubicBezTo>
                <a:cubicBezTo>
                  <a:pt x="273" y="689"/>
                  <a:pt x="250" y="719"/>
                  <a:pt x="241" y="725"/>
                </a:cubicBezTo>
                <a:cubicBezTo>
                  <a:pt x="233" y="732"/>
                  <a:pt x="236" y="724"/>
                  <a:pt x="232" y="722"/>
                </a:cubicBezTo>
                <a:cubicBezTo>
                  <a:pt x="228" y="720"/>
                  <a:pt x="227" y="711"/>
                  <a:pt x="220" y="711"/>
                </a:cubicBezTo>
                <a:cubicBezTo>
                  <a:pt x="213" y="711"/>
                  <a:pt x="202" y="722"/>
                  <a:pt x="191" y="720"/>
                </a:cubicBezTo>
                <a:cubicBezTo>
                  <a:pt x="180" y="718"/>
                  <a:pt x="159" y="704"/>
                  <a:pt x="152" y="696"/>
                </a:cubicBezTo>
                <a:cubicBezTo>
                  <a:pt x="143" y="690"/>
                  <a:pt x="152" y="677"/>
                  <a:pt x="148" y="671"/>
                </a:cubicBezTo>
                <a:cubicBezTo>
                  <a:pt x="144" y="665"/>
                  <a:pt x="135" y="669"/>
                  <a:pt x="128" y="660"/>
                </a:cubicBezTo>
                <a:cubicBezTo>
                  <a:pt x="115" y="647"/>
                  <a:pt x="112" y="631"/>
                  <a:pt x="104" y="614"/>
                </a:cubicBezTo>
                <a:cubicBezTo>
                  <a:pt x="97" y="601"/>
                  <a:pt x="100" y="567"/>
                  <a:pt x="64" y="575"/>
                </a:cubicBezTo>
                <a:cubicBezTo>
                  <a:pt x="54" y="568"/>
                  <a:pt x="29" y="571"/>
                  <a:pt x="17" y="567"/>
                </a:cubicBezTo>
                <a:cubicBezTo>
                  <a:pt x="11" y="565"/>
                  <a:pt x="4" y="536"/>
                  <a:pt x="5" y="539"/>
                </a:cubicBezTo>
                <a:cubicBezTo>
                  <a:pt x="3" y="529"/>
                  <a:pt x="0" y="523"/>
                  <a:pt x="2" y="513"/>
                </a:cubicBezTo>
                <a:cubicBezTo>
                  <a:pt x="5" y="503"/>
                  <a:pt x="19" y="491"/>
                  <a:pt x="26" y="479"/>
                </a:cubicBezTo>
                <a:cubicBezTo>
                  <a:pt x="31" y="465"/>
                  <a:pt x="44" y="444"/>
                  <a:pt x="44" y="444"/>
                </a:cubicBezTo>
                <a:cubicBezTo>
                  <a:pt x="49" y="409"/>
                  <a:pt x="50" y="394"/>
                  <a:pt x="68" y="366"/>
                </a:cubicBezTo>
                <a:cubicBezTo>
                  <a:pt x="74" y="337"/>
                  <a:pt x="69" y="326"/>
                  <a:pt x="97" y="317"/>
                </a:cubicBezTo>
                <a:cubicBezTo>
                  <a:pt x="106" y="312"/>
                  <a:pt x="98" y="332"/>
                  <a:pt x="124" y="338"/>
                </a:cubicBezTo>
                <a:cubicBezTo>
                  <a:pt x="134" y="344"/>
                  <a:pt x="137" y="352"/>
                  <a:pt x="158" y="353"/>
                </a:cubicBezTo>
                <a:cubicBezTo>
                  <a:pt x="179" y="354"/>
                  <a:pt x="229" y="338"/>
                  <a:pt x="251" y="345"/>
                </a:cubicBezTo>
                <a:cubicBezTo>
                  <a:pt x="266" y="374"/>
                  <a:pt x="260" y="380"/>
                  <a:pt x="289" y="395"/>
                </a:cubicBezTo>
                <a:cubicBezTo>
                  <a:pt x="328" y="382"/>
                  <a:pt x="314" y="361"/>
                  <a:pt x="353" y="348"/>
                </a:cubicBezTo>
                <a:cubicBezTo>
                  <a:pt x="360" y="319"/>
                  <a:pt x="370" y="348"/>
                  <a:pt x="382" y="305"/>
                </a:cubicBezTo>
                <a:cubicBezTo>
                  <a:pt x="384" y="297"/>
                  <a:pt x="397" y="293"/>
                  <a:pt x="404" y="288"/>
                </a:cubicBezTo>
                <a:cubicBezTo>
                  <a:pt x="418" y="279"/>
                  <a:pt x="452" y="276"/>
                  <a:pt x="452" y="276"/>
                </a:cubicBezTo>
                <a:cubicBezTo>
                  <a:pt x="456" y="270"/>
                  <a:pt x="459" y="263"/>
                  <a:pt x="464" y="258"/>
                </a:cubicBezTo>
                <a:cubicBezTo>
                  <a:pt x="469" y="253"/>
                  <a:pt x="458" y="273"/>
                  <a:pt x="478" y="230"/>
                </a:cubicBezTo>
                <a:lnTo>
                  <a:pt x="499" y="216"/>
                </a:lnTo>
                <a:lnTo>
                  <a:pt x="517" y="219"/>
                </a:lnTo>
                <a:lnTo>
                  <a:pt x="524" y="192"/>
                </a:lnTo>
                <a:lnTo>
                  <a:pt x="538" y="162"/>
                </a:lnTo>
                <a:lnTo>
                  <a:pt x="560" y="150"/>
                </a:lnTo>
                <a:lnTo>
                  <a:pt x="581" y="144"/>
                </a:lnTo>
                <a:lnTo>
                  <a:pt x="587" y="114"/>
                </a:lnTo>
                <a:lnTo>
                  <a:pt x="580" y="90"/>
                </a:lnTo>
                <a:lnTo>
                  <a:pt x="551" y="63"/>
                </a:lnTo>
                <a:lnTo>
                  <a:pt x="559" y="45"/>
                </a:lnTo>
                <a:lnTo>
                  <a:pt x="581" y="20"/>
                </a:lnTo>
                <a:lnTo>
                  <a:pt x="584" y="0"/>
                </a:lnTo>
                <a:close/>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0665" name="Freeform 9"/>
          <p:cNvSpPr>
            <a:spLocks/>
          </p:cNvSpPr>
          <p:nvPr/>
        </p:nvSpPr>
        <p:spPr bwMode="auto">
          <a:xfrm>
            <a:off x="6543676" y="3925889"/>
            <a:ext cx="2100263" cy="1393825"/>
          </a:xfrm>
          <a:custGeom>
            <a:avLst/>
            <a:gdLst>
              <a:gd name="T0" fmla="*/ 213 w 1323"/>
              <a:gd name="T1" fmla="*/ 320 h 878"/>
              <a:gd name="T2" fmla="*/ 207 w 1323"/>
              <a:gd name="T3" fmla="*/ 264 h 878"/>
              <a:gd name="T4" fmla="*/ 288 w 1323"/>
              <a:gd name="T5" fmla="*/ 158 h 878"/>
              <a:gd name="T6" fmla="*/ 280 w 1323"/>
              <a:gd name="T7" fmla="*/ 101 h 878"/>
              <a:gd name="T8" fmla="*/ 198 w 1323"/>
              <a:gd name="T9" fmla="*/ 47 h 878"/>
              <a:gd name="T10" fmla="*/ 250 w 1323"/>
              <a:gd name="T11" fmla="*/ 18 h 878"/>
              <a:gd name="T12" fmla="*/ 327 w 1323"/>
              <a:gd name="T13" fmla="*/ 39 h 878"/>
              <a:gd name="T14" fmla="*/ 429 w 1323"/>
              <a:gd name="T15" fmla="*/ 30 h 878"/>
              <a:gd name="T16" fmla="*/ 529 w 1323"/>
              <a:gd name="T17" fmla="*/ 120 h 878"/>
              <a:gd name="T18" fmla="*/ 702 w 1323"/>
              <a:gd name="T19" fmla="*/ 174 h 878"/>
              <a:gd name="T20" fmla="*/ 804 w 1323"/>
              <a:gd name="T21" fmla="*/ 203 h 878"/>
              <a:gd name="T22" fmla="*/ 918 w 1323"/>
              <a:gd name="T23" fmla="*/ 204 h 878"/>
              <a:gd name="T24" fmla="*/ 942 w 1323"/>
              <a:gd name="T25" fmla="*/ 243 h 878"/>
              <a:gd name="T26" fmla="*/ 928 w 1323"/>
              <a:gd name="T27" fmla="*/ 285 h 878"/>
              <a:gd name="T28" fmla="*/ 967 w 1323"/>
              <a:gd name="T29" fmla="*/ 311 h 878"/>
              <a:gd name="T30" fmla="*/ 1071 w 1323"/>
              <a:gd name="T31" fmla="*/ 345 h 878"/>
              <a:gd name="T32" fmla="*/ 1146 w 1323"/>
              <a:gd name="T33" fmla="*/ 366 h 878"/>
              <a:gd name="T34" fmla="*/ 1237 w 1323"/>
              <a:gd name="T35" fmla="*/ 414 h 878"/>
              <a:gd name="T36" fmla="*/ 1318 w 1323"/>
              <a:gd name="T37" fmla="*/ 444 h 878"/>
              <a:gd name="T38" fmla="*/ 1279 w 1323"/>
              <a:gd name="T39" fmla="*/ 488 h 878"/>
              <a:gd name="T40" fmla="*/ 1279 w 1323"/>
              <a:gd name="T41" fmla="*/ 569 h 878"/>
              <a:gd name="T42" fmla="*/ 1312 w 1323"/>
              <a:gd name="T43" fmla="*/ 621 h 878"/>
              <a:gd name="T44" fmla="*/ 1297 w 1323"/>
              <a:gd name="T45" fmla="*/ 690 h 878"/>
              <a:gd name="T46" fmla="*/ 1206 w 1323"/>
              <a:gd name="T47" fmla="*/ 711 h 878"/>
              <a:gd name="T48" fmla="*/ 1117 w 1323"/>
              <a:gd name="T49" fmla="*/ 788 h 878"/>
              <a:gd name="T50" fmla="*/ 1044 w 1323"/>
              <a:gd name="T51" fmla="*/ 816 h 878"/>
              <a:gd name="T52" fmla="*/ 1009 w 1323"/>
              <a:gd name="T53" fmla="*/ 836 h 878"/>
              <a:gd name="T54" fmla="*/ 967 w 1323"/>
              <a:gd name="T55" fmla="*/ 869 h 878"/>
              <a:gd name="T56" fmla="*/ 904 w 1323"/>
              <a:gd name="T57" fmla="*/ 843 h 878"/>
              <a:gd name="T58" fmla="*/ 897 w 1323"/>
              <a:gd name="T59" fmla="*/ 753 h 878"/>
              <a:gd name="T60" fmla="*/ 826 w 1323"/>
              <a:gd name="T61" fmla="*/ 771 h 878"/>
              <a:gd name="T62" fmla="*/ 790 w 1323"/>
              <a:gd name="T63" fmla="*/ 755 h 878"/>
              <a:gd name="T64" fmla="*/ 739 w 1323"/>
              <a:gd name="T65" fmla="*/ 761 h 878"/>
              <a:gd name="T66" fmla="*/ 618 w 1323"/>
              <a:gd name="T67" fmla="*/ 758 h 878"/>
              <a:gd name="T68" fmla="*/ 555 w 1323"/>
              <a:gd name="T69" fmla="*/ 710 h 878"/>
              <a:gd name="T70" fmla="*/ 484 w 1323"/>
              <a:gd name="T71" fmla="*/ 702 h 878"/>
              <a:gd name="T72" fmla="*/ 414 w 1323"/>
              <a:gd name="T73" fmla="*/ 692 h 878"/>
              <a:gd name="T74" fmla="*/ 358 w 1323"/>
              <a:gd name="T75" fmla="*/ 708 h 878"/>
              <a:gd name="T76" fmla="*/ 364 w 1323"/>
              <a:gd name="T77" fmla="*/ 764 h 878"/>
              <a:gd name="T78" fmla="*/ 286 w 1323"/>
              <a:gd name="T79" fmla="*/ 771 h 878"/>
              <a:gd name="T80" fmla="*/ 246 w 1323"/>
              <a:gd name="T81" fmla="*/ 779 h 878"/>
              <a:gd name="T82" fmla="*/ 178 w 1323"/>
              <a:gd name="T83" fmla="*/ 794 h 878"/>
              <a:gd name="T84" fmla="*/ 135 w 1323"/>
              <a:gd name="T85" fmla="*/ 845 h 878"/>
              <a:gd name="T86" fmla="*/ 112 w 1323"/>
              <a:gd name="T87" fmla="*/ 860 h 878"/>
              <a:gd name="T88" fmla="*/ 69 w 1323"/>
              <a:gd name="T89" fmla="*/ 798 h 878"/>
              <a:gd name="T90" fmla="*/ 45 w 1323"/>
              <a:gd name="T91" fmla="*/ 752 h 878"/>
              <a:gd name="T92" fmla="*/ 3 w 1323"/>
              <a:gd name="T93" fmla="*/ 710 h 878"/>
              <a:gd name="T94" fmla="*/ 19 w 1323"/>
              <a:gd name="T95" fmla="*/ 642 h 878"/>
              <a:gd name="T96" fmla="*/ 30 w 1323"/>
              <a:gd name="T97" fmla="*/ 596 h 878"/>
              <a:gd name="T98" fmla="*/ 144 w 1323"/>
              <a:gd name="T99" fmla="*/ 581 h 878"/>
              <a:gd name="T100" fmla="*/ 237 w 1323"/>
              <a:gd name="T101" fmla="*/ 555 h 878"/>
              <a:gd name="T102" fmla="*/ 286 w 1323"/>
              <a:gd name="T103" fmla="*/ 522 h 878"/>
              <a:gd name="T104" fmla="*/ 322 w 1323"/>
              <a:gd name="T105" fmla="*/ 471 h 878"/>
              <a:gd name="T106" fmla="*/ 282 w 1323"/>
              <a:gd name="T107" fmla="*/ 401 h 878"/>
              <a:gd name="T108" fmla="*/ 216 w 1323"/>
              <a:gd name="T109" fmla="*/ 351 h 878"/>
              <a:gd name="T110" fmla="*/ 205 w 1323"/>
              <a:gd name="T111" fmla="*/ 330 h 8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323" h="878">
                <a:moveTo>
                  <a:pt x="205" y="330"/>
                </a:moveTo>
                <a:cubicBezTo>
                  <a:pt x="207" y="327"/>
                  <a:pt x="211" y="325"/>
                  <a:pt x="213" y="320"/>
                </a:cubicBezTo>
                <a:cubicBezTo>
                  <a:pt x="215" y="315"/>
                  <a:pt x="218" y="306"/>
                  <a:pt x="217" y="297"/>
                </a:cubicBezTo>
                <a:cubicBezTo>
                  <a:pt x="216" y="288"/>
                  <a:pt x="206" y="281"/>
                  <a:pt x="207" y="264"/>
                </a:cubicBezTo>
                <a:cubicBezTo>
                  <a:pt x="199" y="251"/>
                  <a:pt x="219" y="218"/>
                  <a:pt x="222" y="197"/>
                </a:cubicBezTo>
                <a:cubicBezTo>
                  <a:pt x="226" y="166"/>
                  <a:pt x="265" y="160"/>
                  <a:pt x="288" y="158"/>
                </a:cubicBezTo>
                <a:cubicBezTo>
                  <a:pt x="314" y="149"/>
                  <a:pt x="300" y="138"/>
                  <a:pt x="294" y="117"/>
                </a:cubicBezTo>
                <a:cubicBezTo>
                  <a:pt x="293" y="115"/>
                  <a:pt x="290" y="102"/>
                  <a:pt x="280" y="101"/>
                </a:cubicBezTo>
                <a:cubicBezTo>
                  <a:pt x="268" y="97"/>
                  <a:pt x="262" y="81"/>
                  <a:pt x="250" y="78"/>
                </a:cubicBezTo>
                <a:cubicBezTo>
                  <a:pt x="238" y="66"/>
                  <a:pt x="213" y="75"/>
                  <a:pt x="198" y="47"/>
                </a:cubicBezTo>
                <a:cubicBezTo>
                  <a:pt x="193" y="31"/>
                  <a:pt x="208" y="36"/>
                  <a:pt x="219" y="30"/>
                </a:cubicBezTo>
                <a:cubicBezTo>
                  <a:pt x="225" y="26"/>
                  <a:pt x="250" y="18"/>
                  <a:pt x="250" y="18"/>
                </a:cubicBezTo>
                <a:cubicBezTo>
                  <a:pt x="257" y="17"/>
                  <a:pt x="263" y="14"/>
                  <a:pt x="276" y="18"/>
                </a:cubicBezTo>
                <a:cubicBezTo>
                  <a:pt x="289" y="22"/>
                  <a:pt x="309" y="42"/>
                  <a:pt x="327" y="39"/>
                </a:cubicBezTo>
                <a:cubicBezTo>
                  <a:pt x="370" y="34"/>
                  <a:pt x="355" y="10"/>
                  <a:pt x="385" y="0"/>
                </a:cubicBezTo>
                <a:cubicBezTo>
                  <a:pt x="405" y="15"/>
                  <a:pt x="409" y="14"/>
                  <a:pt x="429" y="30"/>
                </a:cubicBezTo>
                <a:cubicBezTo>
                  <a:pt x="445" y="62"/>
                  <a:pt x="472" y="64"/>
                  <a:pt x="486" y="78"/>
                </a:cubicBezTo>
                <a:cubicBezTo>
                  <a:pt x="499" y="91"/>
                  <a:pt x="529" y="120"/>
                  <a:pt x="529" y="120"/>
                </a:cubicBezTo>
                <a:cubicBezTo>
                  <a:pt x="540" y="128"/>
                  <a:pt x="559" y="150"/>
                  <a:pt x="573" y="155"/>
                </a:cubicBezTo>
                <a:cubicBezTo>
                  <a:pt x="619" y="159"/>
                  <a:pt x="597" y="191"/>
                  <a:pt x="702" y="174"/>
                </a:cubicBezTo>
                <a:cubicBezTo>
                  <a:pt x="747" y="182"/>
                  <a:pt x="749" y="198"/>
                  <a:pt x="772" y="204"/>
                </a:cubicBezTo>
                <a:cubicBezTo>
                  <a:pt x="780" y="206"/>
                  <a:pt x="804" y="203"/>
                  <a:pt x="804" y="203"/>
                </a:cubicBezTo>
                <a:cubicBezTo>
                  <a:pt x="848" y="201"/>
                  <a:pt x="851" y="201"/>
                  <a:pt x="888" y="189"/>
                </a:cubicBezTo>
                <a:cubicBezTo>
                  <a:pt x="907" y="188"/>
                  <a:pt x="913" y="197"/>
                  <a:pt x="918" y="204"/>
                </a:cubicBezTo>
                <a:cubicBezTo>
                  <a:pt x="923" y="211"/>
                  <a:pt x="912" y="224"/>
                  <a:pt x="916" y="230"/>
                </a:cubicBezTo>
                <a:cubicBezTo>
                  <a:pt x="921" y="238"/>
                  <a:pt x="938" y="238"/>
                  <a:pt x="942" y="243"/>
                </a:cubicBezTo>
                <a:cubicBezTo>
                  <a:pt x="946" y="248"/>
                  <a:pt x="939" y="251"/>
                  <a:pt x="937" y="258"/>
                </a:cubicBezTo>
                <a:cubicBezTo>
                  <a:pt x="939" y="270"/>
                  <a:pt x="927" y="275"/>
                  <a:pt x="928" y="285"/>
                </a:cubicBezTo>
                <a:cubicBezTo>
                  <a:pt x="929" y="295"/>
                  <a:pt x="937" y="313"/>
                  <a:pt x="943" y="317"/>
                </a:cubicBezTo>
                <a:cubicBezTo>
                  <a:pt x="944" y="321"/>
                  <a:pt x="964" y="310"/>
                  <a:pt x="967" y="311"/>
                </a:cubicBezTo>
                <a:cubicBezTo>
                  <a:pt x="993" y="326"/>
                  <a:pt x="1006" y="321"/>
                  <a:pt x="1033" y="324"/>
                </a:cubicBezTo>
                <a:cubicBezTo>
                  <a:pt x="1059" y="333"/>
                  <a:pt x="1041" y="330"/>
                  <a:pt x="1071" y="345"/>
                </a:cubicBezTo>
                <a:cubicBezTo>
                  <a:pt x="1083" y="351"/>
                  <a:pt x="1096" y="361"/>
                  <a:pt x="1110" y="363"/>
                </a:cubicBezTo>
                <a:cubicBezTo>
                  <a:pt x="1121" y="367"/>
                  <a:pt x="1134" y="364"/>
                  <a:pt x="1146" y="366"/>
                </a:cubicBezTo>
                <a:cubicBezTo>
                  <a:pt x="1158" y="368"/>
                  <a:pt x="1168" y="367"/>
                  <a:pt x="1183" y="375"/>
                </a:cubicBezTo>
                <a:cubicBezTo>
                  <a:pt x="1207" y="383"/>
                  <a:pt x="1216" y="404"/>
                  <a:pt x="1237" y="414"/>
                </a:cubicBezTo>
                <a:cubicBezTo>
                  <a:pt x="1255" y="423"/>
                  <a:pt x="1280" y="406"/>
                  <a:pt x="1293" y="411"/>
                </a:cubicBezTo>
                <a:cubicBezTo>
                  <a:pt x="1306" y="416"/>
                  <a:pt x="1317" y="434"/>
                  <a:pt x="1318" y="444"/>
                </a:cubicBezTo>
                <a:cubicBezTo>
                  <a:pt x="1323" y="460"/>
                  <a:pt x="1311" y="466"/>
                  <a:pt x="1297" y="471"/>
                </a:cubicBezTo>
                <a:cubicBezTo>
                  <a:pt x="1293" y="478"/>
                  <a:pt x="1282" y="480"/>
                  <a:pt x="1279" y="488"/>
                </a:cubicBezTo>
                <a:cubicBezTo>
                  <a:pt x="1276" y="496"/>
                  <a:pt x="1266" y="510"/>
                  <a:pt x="1266" y="510"/>
                </a:cubicBezTo>
                <a:cubicBezTo>
                  <a:pt x="1261" y="554"/>
                  <a:pt x="1275" y="553"/>
                  <a:pt x="1279" y="569"/>
                </a:cubicBezTo>
                <a:cubicBezTo>
                  <a:pt x="1282" y="583"/>
                  <a:pt x="1287" y="603"/>
                  <a:pt x="1293" y="612"/>
                </a:cubicBezTo>
                <a:cubicBezTo>
                  <a:pt x="1299" y="621"/>
                  <a:pt x="1307" y="610"/>
                  <a:pt x="1312" y="621"/>
                </a:cubicBezTo>
                <a:cubicBezTo>
                  <a:pt x="1318" y="647"/>
                  <a:pt x="1320" y="639"/>
                  <a:pt x="1321" y="680"/>
                </a:cubicBezTo>
                <a:cubicBezTo>
                  <a:pt x="1318" y="688"/>
                  <a:pt x="1305" y="692"/>
                  <a:pt x="1297" y="690"/>
                </a:cubicBezTo>
                <a:cubicBezTo>
                  <a:pt x="1287" y="687"/>
                  <a:pt x="1267" y="681"/>
                  <a:pt x="1267" y="681"/>
                </a:cubicBezTo>
                <a:cubicBezTo>
                  <a:pt x="1240" y="683"/>
                  <a:pt x="1219" y="683"/>
                  <a:pt x="1206" y="711"/>
                </a:cubicBezTo>
                <a:cubicBezTo>
                  <a:pt x="1197" y="729"/>
                  <a:pt x="1173" y="760"/>
                  <a:pt x="1152" y="767"/>
                </a:cubicBezTo>
                <a:cubicBezTo>
                  <a:pt x="1136" y="781"/>
                  <a:pt x="1131" y="782"/>
                  <a:pt x="1117" y="788"/>
                </a:cubicBezTo>
                <a:cubicBezTo>
                  <a:pt x="1103" y="794"/>
                  <a:pt x="1081" y="799"/>
                  <a:pt x="1069" y="804"/>
                </a:cubicBezTo>
                <a:cubicBezTo>
                  <a:pt x="1049" y="812"/>
                  <a:pt x="1056" y="806"/>
                  <a:pt x="1044" y="816"/>
                </a:cubicBezTo>
                <a:cubicBezTo>
                  <a:pt x="1037" y="820"/>
                  <a:pt x="1033" y="827"/>
                  <a:pt x="1027" y="830"/>
                </a:cubicBezTo>
                <a:cubicBezTo>
                  <a:pt x="1021" y="833"/>
                  <a:pt x="1014" y="830"/>
                  <a:pt x="1009" y="836"/>
                </a:cubicBezTo>
                <a:cubicBezTo>
                  <a:pt x="1004" y="842"/>
                  <a:pt x="1003" y="861"/>
                  <a:pt x="996" y="866"/>
                </a:cubicBezTo>
                <a:cubicBezTo>
                  <a:pt x="989" y="870"/>
                  <a:pt x="975" y="865"/>
                  <a:pt x="967" y="869"/>
                </a:cubicBezTo>
                <a:cubicBezTo>
                  <a:pt x="956" y="870"/>
                  <a:pt x="932" y="876"/>
                  <a:pt x="922" y="872"/>
                </a:cubicBezTo>
                <a:cubicBezTo>
                  <a:pt x="912" y="868"/>
                  <a:pt x="906" y="858"/>
                  <a:pt x="904" y="843"/>
                </a:cubicBezTo>
                <a:cubicBezTo>
                  <a:pt x="895" y="827"/>
                  <a:pt x="908" y="795"/>
                  <a:pt x="907" y="780"/>
                </a:cubicBezTo>
                <a:cubicBezTo>
                  <a:pt x="906" y="765"/>
                  <a:pt x="904" y="754"/>
                  <a:pt x="897" y="753"/>
                </a:cubicBezTo>
                <a:cubicBezTo>
                  <a:pt x="867" y="761"/>
                  <a:pt x="881" y="755"/>
                  <a:pt x="865" y="771"/>
                </a:cubicBezTo>
                <a:cubicBezTo>
                  <a:pt x="857" y="779"/>
                  <a:pt x="837" y="769"/>
                  <a:pt x="826" y="771"/>
                </a:cubicBezTo>
                <a:cubicBezTo>
                  <a:pt x="813" y="772"/>
                  <a:pt x="813" y="764"/>
                  <a:pt x="807" y="761"/>
                </a:cubicBezTo>
                <a:cubicBezTo>
                  <a:pt x="801" y="758"/>
                  <a:pt x="797" y="755"/>
                  <a:pt x="790" y="755"/>
                </a:cubicBezTo>
                <a:cubicBezTo>
                  <a:pt x="783" y="755"/>
                  <a:pt x="771" y="761"/>
                  <a:pt x="763" y="762"/>
                </a:cubicBezTo>
                <a:cubicBezTo>
                  <a:pt x="755" y="759"/>
                  <a:pt x="739" y="761"/>
                  <a:pt x="739" y="761"/>
                </a:cubicBezTo>
                <a:cubicBezTo>
                  <a:pt x="708" y="764"/>
                  <a:pt x="704" y="777"/>
                  <a:pt x="681" y="785"/>
                </a:cubicBezTo>
                <a:cubicBezTo>
                  <a:pt x="660" y="782"/>
                  <a:pt x="636" y="769"/>
                  <a:pt x="618" y="758"/>
                </a:cubicBezTo>
                <a:cubicBezTo>
                  <a:pt x="600" y="747"/>
                  <a:pt x="584" y="727"/>
                  <a:pt x="574" y="719"/>
                </a:cubicBezTo>
                <a:cubicBezTo>
                  <a:pt x="564" y="711"/>
                  <a:pt x="563" y="714"/>
                  <a:pt x="555" y="710"/>
                </a:cubicBezTo>
                <a:cubicBezTo>
                  <a:pt x="528" y="699"/>
                  <a:pt x="538" y="696"/>
                  <a:pt x="526" y="695"/>
                </a:cubicBezTo>
                <a:cubicBezTo>
                  <a:pt x="514" y="694"/>
                  <a:pt x="499" y="704"/>
                  <a:pt x="484" y="702"/>
                </a:cubicBezTo>
                <a:cubicBezTo>
                  <a:pt x="471" y="698"/>
                  <a:pt x="460" y="701"/>
                  <a:pt x="438" y="684"/>
                </a:cubicBezTo>
                <a:cubicBezTo>
                  <a:pt x="430" y="681"/>
                  <a:pt x="414" y="692"/>
                  <a:pt x="414" y="692"/>
                </a:cubicBezTo>
                <a:cubicBezTo>
                  <a:pt x="404" y="693"/>
                  <a:pt x="391" y="686"/>
                  <a:pt x="382" y="689"/>
                </a:cubicBezTo>
                <a:cubicBezTo>
                  <a:pt x="373" y="692"/>
                  <a:pt x="358" y="699"/>
                  <a:pt x="358" y="708"/>
                </a:cubicBezTo>
                <a:cubicBezTo>
                  <a:pt x="381" y="720"/>
                  <a:pt x="384" y="732"/>
                  <a:pt x="385" y="741"/>
                </a:cubicBezTo>
                <a:cubicBezTo>
                  <a:pt x="386" y="750"/>
                  <a:pt x="373" y="759"/>
                  <a:pt x="364" y="764"/>
                </a:cubicBezTo>
                <a:cubicBezTo>
                  <a:pt x="355" y="769"/>
                  <a:pt x="344" y="769"/>
                  <a:pt x="331" y="770"/>
                </a:cubicBezTo>
                <a:cubicBezTo>
                  <a:pt x="318" y="771"/>
                  <a:pt x="297" y="769"/>
                  <a:pt x="286" y="771"/>
                </a:cubicBezTo>
                <a:cubicBezTo>
                  <a:pt x="269" y="780"/>
                  <a:pt x="271" y="781"/>
                  <a:pt x="264" y="782"/>
                </a:cubicBezTo>
                <a:cubicBezTo>
                  <a:pt x="257" y="783"/>
                  <a:pt x="256" y="776"/>
                  <a:pt x="246" y="779"/>
                </a:cubicBezTo>
                <a:cubicBezTo>
                  <a:pt x="236" y="782"/>
                  <a:pt x="216" y="796"/>
                  <a:pt x="205" y="798"/>
                </a:cubicBezTo>
                <a:cubicBezTo>
                  <a:pt x="194" y="800"/>
                  <a:pt x="185" y="793"/>
                  <a:pt x="178" y="794"/>
                </a:cubicBezTo>
                <a:cubicBezTo>
                  <a:pt x="158" y="800"/>
                  <a:pt x="170" y="795"/>
                  <a:pt x="163" y="803"/>
                </a:cubicBezTo>
                <a:cubicBezTo>
                  <a:pt x="156" y="811"/>
                  <a:pt x="139" y="833"/>
                  <a:pt x="135" y="845"/>
                </a:cubicBezTo>
                <a:cubicBezTo>
                  <a:pt x="131" y="851"/>
                  <a:pt x="142" y="871"/>
                  <a:pt x="136" y="876"/>
                </a:cubicBezTo>
                <a:cubicBezTo>
                  <a:pt x="133" y="878"/>
                  <a:pt x="113" y="861"/>
                  <a:pt x="112" y="860"/>
                </a:cubicBezTo>
                <a:cubicBezTo>
                  <a:pt x="85" y="836"/>
                  <a:pt x="96" y="854"/>
                  <a:pt x="73" y="843"/>
                </a:cubicBezTo>
                <a:cubicBezTo>
                  <a:pt x="56" y="817"/>
                  <a:pt x="65" y="832"/>
                  <a:pt x="69" y="798"/>
                </a:cubicBezTo>
                <a:cubicBezTo>
                  <a:pt x="68" y="783"/>
                  <a:pt x="61" y="776"/>
                  <a:pt x="57" y="762"/>
                </a:cubicBezTo>
                <a:cubicBezTo>
                  <a:pt x="56" y="758"/>
                  <a:pt x="49" y="753"/>
                  <a:pt x="45" y="752"/>
                </a:cubicBezTo>
                <a:cubicBezTo>
                  <a:pt x="31" y="747"/>
                  <a:pt x="22" y="737"/>
                  <a:pt x="7" y="732"/>
                </a:cubicBezTo>
                <a:cubicBezTo>
                  <a:pt x="0" y="725"/>
                  <a:pt x="1" y="719"/>
                  <a:pt x="3" y="710"/>
                </a:cubicBezTo>
                <a:cubicBezTo>
                  <a:pt x="5" y="701"/>
                  <a:pt x="19" y="686"/>
                  <a:pt x="22" y="675"/>
                </a:cubicBezTo>
                <a:cubicBezTo>
                  <a:pt x="23" y="660"/>
                  <a:pt x="20" y="651"/>
                  <a:pt x="19" y="642"/>
                </a:cubicBezTo>
                <a:cubicBezTo>
                  <a:pt x="18" y="632"/>
                  <a:pt x="17" y="625"/>
                  <a:pt x="19" y="617"/>
                </a:cubicBezTo>
                <a:cubicBezTo>
                  <a:pt x="24" y="607"/>
                  <a:pt x="19" y="597"/>
                  <a:pt x="30" y="596"/>
                </a:cubicBezTo>
                <a:cubicBezTo>
                  <a:pt x="51" y="594"/>
                  <a:pt x="81" y="576"/>
                  <a:pt x="102" y="575"/>
                </a:cubicBezTo>
                <a:cubicBezTo>
                  <a:pt x="118" y="568"/>
                  <a:pt x="130" y="583"/>
                  <a:pt x="144" y="581"/>
                </a:cubicBezTo>
                <a:cubicBezTo>
                  <a:pt x="158" y="579"/>
                  <a:pt x="169" y="567"/>
                  <a:pt x="184" y="563"/>
                </a:cubicBezTo>
                <a:cubicBezTo>
                  <a:pt x="206" y="554"/>
                  <a:pt x="224" y="559"/>
                  <a:pt x="237" y="555"/>
                </a:cubicBezTo>
                <a:cubicBezTo>
                  <a:pt x="250" y="551"/>
                  <a:pt x="254" y="545"/>
                  <a:pt x="262" y="540"/>
                </a:cubicBezTo>
                <a:cubicBezTo>
                  <a:pt x="270" y="536"/>
                  <a:pt x="278" y="526"/>
                  <a:pt x="286" y="522"/>
                </a:cubicBezTo>
                <a:cubicBezTo>
                  <a:pt x="290" y="520"/>
                  <a:pt x="295" y="510"/>
                  <a:pt x="295" y="510"/>
                </a:cubicBezTo>
                <a:cubicBezTo>
                  <a:pt x="305" y="495"/>
                  <a:pt x="314" y="487"/>
                  <a:pt x="322" y="471"/>
                </a:cubicBezTo>
                <a:cubicBezTo>
                  <a:pt x="325" y="456"/>
                  <a:pt x="323" y="441"/>
                  <a:pt x="316" y="429"/>
                </a:cubicBezTo>
                <a:cubicBezTo>
                  <a:pt x="309" y="417"/>
                  <a:pt x="294" y="412"/>
                  <a:pt x="282" y="401"/>
                </a:cubicBezTo>
                <a:cubicBezTo>
                  <a:pt x="268" y="384"/>
                  <a:pt x="255" y="373"/>
                  <a:pt x="244" y="365"/>
                </a:cubicBezTo>
                <a:cubicBezTo>
                  <a:pt x="233" y="357"/>
                  <a:pt x="223" y="357"/>
                  <a:pt x="216" y="351"/>
                </a:cubicBezTo>
                <a:cubicBezTo>
                  <a:pt x="209" y="345"/>
                  <a:pt x="204" y="333"/>
                  <a:pt x="202" y="330"/>
                </a:cubicBezTo>
                <a:cubicBezTo>
                  <a:pt x="196" y="311"/>
                  <a:pt x="209" y="326"/>
                  <a:pt x="205" y="330"/>
                </a:cubicBezTo>
                <a:close/>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0666" name="Freeform 10"/>
          <p:cNvSpPr>
            <a:spLocks/>
          </p:cNvSpPr>
          <p:nvPr/>
        </p:nvSpPr>
        <p:spPr bwMode="auto">
          <a:xfrm>
            <a:off x="6650038" y="5005389"/>
            <a:ext cx="1522412" cy="1724025"/>
          </a:xfrm>
          <a:custGeom>
            <a:avLst/>
            <a:gdLst>
              <a:gd name="T0" fmla="*/ 87 w 959"/>
              <a:gd name="T1" fmla="*/ 361 h 1086"/>
              <a:gd name="T2" fmla="*/ 90 w 959"/>
              <a:gd name="T3" fmla="*/ 432 h 1086"/>
              <a:gd name="T4" fmla="*/ 108 w 959"/>
              <a:gd name="T5" fmla="*/ 514 h 1086"/>
              <a:gd name="T6" fmla="*/ 32 w 959"/>
              <a:gd name="T7" fmla="*/ 561 h 1086"/>
              <a:gd name="T8" fmla="*/ 0 w 959"/>
              <a:gd name="T9" fmla="*/ 604 h 1086"/>
              <a:gd name="T10" fmla="*/ 78 w 959"/>
              <a:gd name="T11" fmla="*/ 616 h 1086"/>
              <a:gd name="T12" fmla="*/ 107 w 959"/>
              <a:gd name="T13" fmla="*/ 673 h 1086"/>
              <a:gd name="T14" fmla="*/ 104 w 959"/>
              <a:gd name="T15" fmla="*/ 763 h 1086"/>
              <a:gd name="T16" fmla="*/ 135 w 959"/>
              <a:gd name="T17" fmla="*/ 792 h 1086"/>
              <a:gd name="T18" fmla="*/ 165 w 959"/>
              <a:gd name="T19" fmla="*/ 850 h 1086"/>
              <a:gd name="T20" fmla="*/ 207 w 959"/>
              <a:gd name="T21" fmla="*/ 793 h 1086"/>
              <a:gd name="T22" fmla="*/ 281 w 959"/>
              <a:gd name="T23" fmla="*/ 795 h 1086"/>
              <a:gd name="T24" fmla="*/ 336 w 959"/>
              <a:gd name="T25" fmla="*/ 792 h 1086"/>
              <a:gd name="T26" fmla="*/ 378 w 959"/>
              <a:gd name="T27" fmla="*/ 778 h 1086"/>
              <a:gd name="T28" fmla="*/ 410 w 959"/>
              <a:gd name="T29" fmla="*/ 751 h 1086"/>
              <a:gd name="T30" fmla="*/ 450 w 959"/>
              <a:gd name="T31" fmla="*/ 792 h 1086"/>
              <a:gd name="T32" fmla="*/ 441 w 959"/>
              <a:gd name="T33" fmla="*/ 867 h 1086"/>
              <a:gd name="T34" fmla="*/ 438 w 959"/>
              <a:gd name="T35" fmla="*/ 913 h 1086"/>
              <a:gd name="T36" fmla="*/ 422 w 959"/>
              <a:gd name="T37" fmla="*/ 1053 h 1086"/>
              <a:gd name="T38" fmla="*/ 476 w 959"/>
              <a:gd name="T39" fmla="*/ 1026 h 1086"/>
              <a:gd name="T40" fmla="*/ 488 w 959"/>
              <a:gd name="T41" fmla="*/ 1081 h 1086"/>
              <a:gd name="T42" fmla="*/ 548 w 959"/>
              <a:gd name="T43" fmla="*/ 1072 h 1086"/>
              <a:gd name="T44" fmla="*/ 582 w 959"/>
              <a:gd name="T45" fmla="*/ 1065 h 1086"/>
              <a:gd name="T46" fmla="*/ 615 w 959"/>
              <a:gd name="T47" fmla="*/ 1005 h 1086"/>
              <a:gd name="T48" fmla="*/ 680 w 959"/>
              <a:gd name="T49" fmla="*/ 1017 h 1086"/>
              <a:gd name="T50" fmla="*/ 738 w 959"/>
              <a:gd name="T51" fmla="*/ 1015 h 1086"/>
              <a:gd name="T52" fmla="*/ 761 w 959"/>
              <a:gd name="T53" fmla="*/ 952 h 1086"/>
              <a:gd name="T54" fmla="*/ 858 w 959"/>
              <a:gd name="T55" fmla="*/ 925 h 1086"/>
              <a:gd name="T56" fmla="*/ 905 w 959"/>
              <a:gd name="T57" fmla="*/ 936 h 1086"/>
              <a:gd name="T58" fmla="*/ 911 w 959"/>
              <a:gd name="T59" fmla="*/ 844 h 1086"/>
              <a:gd name="T60" fmla="*/ 917 w 959"/>
              <a:gd name="T61" fmla="*/ 754 h 1086"/>
              <a:gd name="T62" fmla="*/ 944 w 959"/>
              <a:gd name="T63" fmla="*/ 696 h 1086"/>
              <a:gd name="T64" fmla="*/ 899 w 959"/>
              <a:gd name="T65" fmla="*/ 658 h 1086"/>
              <a:gd name="T66" fmla="*/ 897 w 959"/>
              <a:gd name="T67" fmla="*/ 574 h 1086"/>
              <a:gd name="T68" fmla="*/ 855 w 959"/>
              <a:gd name="T69" fmla="*/ 547 h 1086"/>
              <a:gd name="T70" fmla="*/ 855 w 959"/>
              <a:gd name="T71" fmla="*/ 474 h 1086"/>
              <a:gd name="T72" fmla="*/ 915 w 959"/>
              <a:gd name="T73" fmla="*/ 394 h 1086"/>
              <a:gd name="T74" fmla="*/ 920 w 959"/>
              <a:gd name="T75" fmla="*/ 325 h 1086"/>
              <a:gd name="T76" fmla="*/ 909 w 959"/>
              <a:gd name="T77" fmla="*/ 241 h 1086"/>
              <a:gd name="T78" fmla="*/ 927 w 959"/>
              <a:gd name="T79" fmla="*/ 205 h 1086"/>
              <a:gd name="T80" fmla="*/ 846 w 959"/>
              <a:gd name="T81" fmla="*/ 187 h 1086"/>
              <a:gd name="T82" fmla="*/ 828 w 959"/>
              <a:gd name="T83" fmla="*/ 73 h 1086"/>
              <a:gd name="T84" fmla="*/ 695 w 959"/>
              <a:gd name="T85" fmla="*/ 78 h 1086"/>
              <a:gd name="T86" fmla="*/ 606 w 959"/>
              <a:gd name="T87" fmla="*/ 103 h 1086"/>
              <a:gd name="T88" fmla="*/ 572 w 959"/>
              <a:gd name="T89" fmla="*/ 93 h 1086"/>
              <a:gd name="T90" fmla="*/ 464 w 959"/>
              <a:gd name="T91" fmla="*/ 16 h 1086"/>
              <a:gd name="T92" fmla="*/ 371 w 959"/>
              <a:gd name="T93" fmla="*/ 1 h 1086"/>
              <a:gd name="T94" fmla="*/ 308 w 959"/>
              <a:gd name="T95" fmla="*/ 9 h 1086"/>
              <a:gd name="T96" fmla="*/ 315 w 959"/>
              <a:gd name="T97" fmla="*/ 70 h 1086"/>
              <a:gd name="T98" fmla="*/ 270 w 959"/>
              <a:gd name="T99" fmla="*/ 88 h 1086"/>
              <a:gd name="T100" fmla="*/ 228 w 959"/>
              <a:gd name="T101" fmla="*/ 91 h 1086"/>
              <a:gd name="T102" fmla="*/ 203 w 959"/>
              <a:gd name="T103" fmla="*/ 100 h 1086"/>
              <a:gd name="T104" fmla="*/ 114 w 959"/>
              <a:gd name="T105" fmla="*/ 115 h 1086"/>
              <a:gd name="T106" fmla="*/ 74 w 959"/>
              <a:gd name="T107" fmla="*/ 187 h 1086"/>
              <a:gd name="T108" fmla="*/ 98 w 959"/>
              <a:gd name="T109" fmla="*/ 304 h 1086"/>
              <a:gd name="T110" fmla="*/ 81 w 959"/>
              <a:gd name="T111" fmla="*/ 334 h 10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959" h="1086">
                <a:moveTo>
                  <a:pt x="78" y="340"/>
                </a:moveTo>
                <a:cubicBezTo>
                  <a:pt x="82" y="351"/>
                  <a:pt x="80" y="351"/>
                  <a:pt x="87" y="361"/>
                </a:cubicBezTo>
                <a:cubicBezTo>
                  <a:pt x="90" y="369"/>
                  <a:pt x="99" y="373"/>
                  <a:pt x="99" y="385"/>
                </a:cubicBezTo>
                <a:cubicBezTo>
                  <a:pt x="99" y="397"/>
                  <a:pt x="87" y="416"/>
                  <a:pt x="90" y="432"/>
                </a:cubicBezTo>
                <a:cubicBezTo>
                  <a:pt x="91" y="445"/>
                  <a:pt x="112" y="468"/>
                  <a:pt x="116" y="481"/>
                </a:cubicBezTo>
                <a:cubicBezTo>
                  <a:pt x="115" y="488"/>
                  <a:pt x="112" y="508"/>
                  <a:pt x="108" y="514"/>
                </a:cubicBezTo>
                <a:cubicBezTo>
                  <a:pt x="101" y="526"/>
                  <a:pt x="89" y="526"/>
                  <a:pt x="78" y="529"/>
                </a:cubicBezTo>
                <a:cubicBezTo>
                  <a:pt x="59" y="535"/>
                  <a:pt x="46" y="547"/>
                  <a:pt x="32" y="561"/>
                </a:cubicBezTo>
                <a:cubicBezTo>
                  <a:pt x="20" y="573"/>
                  <a:pt x="9" y="578"/>
                  <a:pt x="3" y="595"/>
                </a:cubicBezTo>
                <a:cubicBezTo>
                  <a:pt x="2" y="598"/>
                  <a:pt x="0" y="604"/>
                  <a:pt x="0" y="604"/>
                </a:cubicBezTo>
                <a:cubicBezTo>
                  <a:pt x="4" y="618"/>
                  <a:pt x="7" y="623"/>
                  <a:pt x="21" y="628"/>
                </a:cubicBezTo>
                <a:cubicBezTo>
                  <a:pt x="35" y="629"/>
                  <a:pt x="64" y="616"/>
                  <a:pt x="78" y="616"/>
                </a:cubicBezTo>
                <a:cubicBezTo>
                  <a:pt x="92" y="616"/>
                  <a:pt x="99" y="618"/>
                  <a:pt x="104" y="627"/>
                </a:cubicBezTo>
                <a:cubicBezTo>
                  <a:pt x="92" y="645"/>
                  <a:pt x="109" y="656"/>
                  <a:pt x="107" y="673"/>
                </a:cubicBezTo>
                <a:cubicBezTo>
                  <a:pt x="105" y="690"/>
                  <a:pt x="89" y="714"/>
                  <a:pt x="89" y="729"/>
                </a:cubicBezTo>
                <a:cubicBezTo>
                  <a:pt x="93" y="751"/>
                  <a:pt x="82" y="748"/>
                  <a:pt x="104" y="763"/>
                </a:cubicBezTo>
                <a:cubicBezTo>
                  <a:pt x="107" y="765"/>
                  <a:pt x="114" y="763"/>
                  <a:pt x="114" y="763"/>
                </a:cubicBezTo>
                <a:cubicBezTo>
                  <a:pt x="118" y="770"/>
                  <a:pt x="129" y="778"/>
                  <a:pt x="135" y="792"/>
                </a:cubicBezTo>
                <a:cubicBezTo>
                  <a:pt x="141" y="806"/>
                  <a:pt x="142" y="839"/>
                  <a:pt x="147" y="849"/>
                </a:cubicBezTo>
                <a:cubicBezTo>
                  <a:pt x="152" y="859"/>
                  <a:pt x="156" y="852"/>
                  <a:pt x="165" y="850"/>
                </a:cubicBezTo>
                <a:cubicBezTo>
                  <a:pt x="193" y="846"/>
                  <a:pt x="177" y="840"/>
                  <a:pt x="201" y="834"/>
                </a:cubicBezTo>
                <a:cubicBezTo>
                  <a:pt x="202" y="824"/>
                  <a:pt x="204" y="802"/>
                  <a:pt x="207" y="793"/>
                </a:cubicBezTo>
                <a:cubicBezTo>
                  <a:pt x="211" y="782"/>
                  <a:pt x="243" y="803"/>
                  <a:pt x="254" y="807"/>
                </a:cubicBezTo>
                <a:cubicBezTo>
                  <a:pt x="265" y="803"/>
                  <a:pt x="281" y="795"/>
                  <a:pt x="281" y="795"/>
                </a:cubicBezTo>
                <a:cubicBezTo>
                  <a:pt x="292" y="778"/>
                  <a:pt x="316" y="790"/>
                  <a:pt x="333" y="796"/>
                </a:cubicBezTo>
                <a:cubicBezTo>
                  <a:pt x="344" y="795"/>
                  <a:pt x="325" y="794"/>
                  <a:pt x="336" y="792"/>
                </a:cubicBezTo>
                <a:cubicBezTo>
                  <a:pt x="343" y="791"/>
                  <a:pt x="350" y="789"/>
                  <a:pt x="357" y="787"/>
                </a:cubicBezTo>
                <a:cubicBezTo>
                  <a:pt x="364" y="785"/>
                  <a:pt x="373" y="782"/>
                  <a:pt x="378" y="778"/>
                </a:cubicBezTo>
                <a:cubicBezTo>
                  <a:pt x="384" y="775"/>
                  <a:pt x="380" y="763"/>
                  <a:pt x="387" y="762"/>
                </a:cubicBezTo>
                <a:cubicBezTo>
                  <a:pt x="395" y="760"/>
                  <a:pt x="400" y="750"/>
                  <a:pt x="410" y="751"/>
                </a:cubicBezTo>
                <a:cubicBezTo>
                  <a:pt x="420" y="752"/>
                  <a:pt x="439" y="764"/>
                  <a:pt x="446" y="771"/>
                </a:cubicBezTo>
                <a:cubicBezTo>
                  <a:pt x="452" y="774"/>
                  <a:pt x="450" y="781"/>
                  <a:pt x="450" y="792"/>
                </a:cubicBezTo>
                <a:cubicBezTo>
                  <a:pt x="450" y="803"/>
                  <a:pt x="448" y="823"/>
                  <a:pt x="447" y="835"/>
                </a:cubicBezTo>
                <a:cubicBezTo>
                  <a:pt x="447" y="846"/>
                  <a:pt x="443" y="854"/>
                  <a:pt x="441" y="867"/>
                </a:cubicBezTo>
                <a:cubicBezTo>
                  <a:pt x="442" y="875"/>
                  <a:pt x="453" y="878"/>
                  <a:pt x="452" y="886"/>
                </a:cubicBezTo>
                <a:cubicBezTo>
                  <a:pt x="451" y="894"/>
                  <a:pt x="447" y="896"/>
                  <a:pt x="438" y="913"/>
                </a:cubicBezTo>
                <a:cubicBezTo>
                  <a:pt x="424" y="940"/>
                  <a:pt x="407" y="958"/>
                  <a:pt x="399" y="988"/>
                </a:cubicBezTo>
                <a:cubicBezTo>
                  <a:pt x="396" y="1020"/>
                  <a:pt x="380" y="1059"/>
                  <a:pt x="422" y="1053"/>
                </a:cubicBezTo>
                <a:cubicBezTo>
                  <a:pt x="443" y="1046"/>
                  <a:pt x="447" y="1013"/>
                  <a:pt x="468" y="1006"/>
                </a:cubicBezTo>
                <a:cubicBezTo>
                  <a:pt x="475" y="1004"/>
                  <a:pt x="475" y="1017"/>
                  <a:pt x="476" y="1026"/>
                </a:cubicBezTo>
                <a:cubicBezTo>
                  <a:pt x="477" y="1035"/>
                  <a:pt x="475" y="1054"/>
                  <a:pt x="477" y="1063"/>
                </a:cubicBezTo>
                <a:cubicBezTo>
                  <a:pt x="482" y="1074"/>
                  <a:pt x="481" y="1078"/>
                  <a:pt x="488" y="1081"/>
                </a:cubicBezTo>
                <a:cubicBezTo>
                  <a:pt x="495" y="1084"/>
                  <a:pt x="509" y="1086"/>
                  <a:pt x="519" y="1084"/>
                </a:cubicBezTo>
                <a:cubicBezTo>
                  <a:pt x="539" y="1079"/>
                  <a:pt x="538" y="1085"/>
                  <a:pt x="548" y="1072"/>
                </a:cubicBezTo>
                <a:cubicBezTo>
                  <a:pt x="556" y="1069"/>
                  <a:pt x="561" y="1069"/>
                  <a:pt x="567" y="1068"/>
                </a:cubicBezTo>
                <a:cubicBezTo>
                  <a:pt x="573" y="1067"/>
                  <a:pt x="577" y="1072"/>
                  <a:pt x="582" y="1065"/>
                </a:cubicBezTo>
                <a:cubicBezTo>
                  <a:pt x="587" y="1050"/>
                  <a:pt x="591" y="1036"/>
                  <a:pt x="599" y="1026"/>
                </a:cubicBezTo>
                <a:cubicBezTo>
                  <a:pt x="603" y="1014"/>
                  <a:pt x="603" y="1009"/>
                  <a:pt x="615" y="1005"/>
                </a:cubicBezTo>
                <a:cubicBezTo>
                  <a:pt x="629" y="1006"/>
                  <a:pt x="627" y="963"/>
                  <a:pt x="653" y="1006"/>
                </a:cubicBezTo>
                <a:cubicBezTo>
                  <a:pt x="666" y="1024"/>
                  <a:pt x="669" y="1006"/>
                  <a:pt x="680" y="1017"/>
                </a:cubicBezTo>
                <a:cubicBezTo>
                  <a:pt x="692" y="1038"/>
                  <a:pt x="698" y="1038"/>
                  <a:pt x="717" y="1041"/>
                </a:cubicBezTo>
                <a:cubicBezTo>
                  <a:pt x="743" y="1044"/>
                  <a:pt x="735" y="1024"/>
                  <a:pt x="738" y="1015"/>
                </a:cubicBezTo>
                <a:cubicBezTo>
                  <a:pt x="741" y="1006"/>
                  <a:pt x="734" y="994"/>
                  <a:pt x="738" y="984"/>
                </a:cubicBezTo>
                <a:cubicBezTo>
                  <a:pt x="743" y="960"/>
                  <a:pt x="747" y="958"/>
                  <a:pt x="761" y="952"/>
                </a:cubicBezTo>
                <a:cubicBezTo>
                  <a:pt x="775" y="946"/>
                  <a:pt x="808" y="950"/>
                  <a:pt x="824" y="946"/>
                </a:cubicBezTo>
                <a:cubicBezTo>
                  <a:pt x="840" y="942"/>
                  <a:pt x="849" y="926"/>
                  <a:pt x="858" y="925"/>
                </a:cubicBezTo>
                <a:cubicBezTo>
                  <a:pt x="867" y="924"/>
                  <a:pt x="873" y="935"/>
                  <a:pt x="881" y="937"/>
                </a:cubicBezTo>
                <a:cubicBezTo>
                  <a:pt x="889" y="939"/>
                  <a:pt x="900" y="945"/>
                  <a:pt x="905" y="936"/>
                </a:cubicBezTo>
                <a:cubicBezTo>
                  <a:pt x="929" y="915"/>
                  <a:pt x="920" y="906"/>
                  <a:pt x="909" y="883"/>
                </a:cubicBezTo>
                <a:cubicBezTo>
                  <a:pt x="910" y="874"/>
                  <a:pt x="900" y="853"/>
                  <a:pt x="911" y="844"/>
                </a:cubicBezTo>
                <a:cubicBezTo>
                  <a:pt x="931" y="828"/>
                  <a:pt x="947" y="820"/>
                  <a:pt x="959" y="790"/>
                </a:cubicBezTo>
                <a:cubicBezTo>
                  <a:pt x="953" y="767"/>
                  <a:pt x="936" y="792"/>
                  <a:pt x="917" y="754"/>
                </a:cubicBezTo>
                <a:cubicBezTo>
                  <a:pt x="924" y="744"/>
                  <a:pt x="938" y="736"/>
                  <a:pt x="948" y="729"/>
                </a:cubicBezTo>
                <a:cubicBezTo>
                  <a:pt x="950" y="722"/>
                  <a:pt x="952" y="701"/>
                  <a:pt x="944" y="696"/>
                </a:cubicBezTo>
                <a:cubicBezTo>
                  <a:pt x="934" y="689"/>
                  <a:pt x="909" y="682"/>
                  <a:pt x="909" y="682"/>
                </a:cubicBezTo>
                <a:cubicBezTo>
                  <a:pt x="903" y="672"/>
                  <a:pt x="903" y="669"/>
                  <a:pt x="899" y="658"/>
                </a:cubicBezTo>
                <a:cubicBezTo>
                  <a:pt x="896" y="646"/>
                  <a:pt x="882" y="629"/>
                  <a:pt x="882" y="615"/>
                </a:cubicBezTo>
                <a:cubicBezTo>
                  <a:pt x="882" y="601"/>
                  <a:pt x="898" y="584"/>
                  <a:pt x="897" y="574"/>
                </a:cubicBezTo>
                <a:cubicBezTo>
                  <a:pt x="895" y="558"/>
                  <a:pt x="883" y="556"/>
                  <a:pt x="876" y="552"/>
                </a:cubicBezTo>
                <a:cubicBezTo>
                  <a:pt x="869" y="548"/>
                  <a:pt x="860" y="554"/>
                  <a:pt x="855" y="547"/>
                </a:cubicBezTo>
                <a:cubicBezTo>
                  <a:pt x="850" y="540"/>
                  <a:pt x="843" y="523"/>
                  <a:pt x="843" y="511"/>
                </a:cubicBezTo>
                <a:cubicBezTo>
                  <a:pt x="840" y="498"/>
                  <a:pt x="844" y="483"/>
                  <a:pt x="855" y="474"/>
                </a:cubicBezTo>
                <a:cubicBezTo>
                  <a:pt x="875" y="475"/>
                  <a:pt x="877" y="467"/>
                  <a:pt x="884" y="445"/>
                </a:cubicBezTo>
                <a:cubicBezTo>
                  <a:pt x="889" y="430"/>
                  <a:pt x="904" y="405"/>
                  <a:pt x="915" y="394"/>
                </a:cubicBezTo>
                <a:cubicBezTo>
                  <a:pt x="920" y="382"/>
                  <a:pt x="931" y="381"/>
                  <a:pt x="932" y="370"/>
                </a:cubicBezTo>
                <a:cubicBezTo>
                  <a:pt x="933" y="359"/>
                  <a:pt x="921" y="340"/>
                  <a:pt x="920" y="325"/>
                </a:cubicBezTo>
                <a:cubicBezTo>
                  <a:pt x="919" y="310"/>
                  <a:pt x="926" y="294"/>
                  <a:pt x="924" y="280"/>
                </a:cubicBezTo>
                <a:cubicBezTo>
                  <a:pt x="920" y="267"/>
                  <a:pt x="913" y="255"/>
                  <a:pt x="909" y="241"/>
                </a:cubicBezTo>
                <a:cubicBezTo>
                  <a:pt x="907" y="235"/>
                  <a:pt x="912" y="226"/>
                  <a:pt x="912" y="226"/>
                </a:cubicBezTo>
                <a:cubicBezTo>
                  <a:pt x="916" y="213"/>
                  <a:pt x="916" y="212"/>
                  <a:pt x="927" y="205"/>
                </a:cubicBezTo>
                <a:cubicBezTo>
                  <a:pt x="942" y="175"/>
                  <a:pt x="904" y="191"/>
                  <a:pt x="888" y="193"/>
                </a:cubicBezTo>
                <a:cubicBezTo>
                  <a:pt x="874" y="192"/>
                  <a:pt x="856" y="197"/>
                  <a:pt x="846" y="187"/>
                </a:cubicBezTo>
                <a:cubicBezTo>
                  <a:pt x="841" y="182"/>
                  <a:pt x="834" y="169"/>
                  <a:pt x="834" y="169"/>
                </a:cubicBezTo>
                <a:cubicBezTo>
                  <a:pt x="826" y="136"/>
                  <a:pt x="854" y="93"/>
                  <a:pt x="828" y="73"/>
                </a:cubicBezTo>
                <a:cubicBezTo>
                  <a:pt x="797" y="94"/>
                  <a:pt x="789" y="89"/>
                  <a:pt x="771" y="94"/>
                </a:cubicBezTo>
                <a:cubicBezTo>
                  <a:pt x="741" y="91"/>
                  <a:pt x="734" y="66"/>
                  <a:pt x="695" y="78"/>
                </a:cubicBezTo>
                <a:cubicBezTo>
                  <a:pt x="664" y="82"/>
                  <a:pt x="658" y="83"/>
                  <a:pt x="633" y="94"/>
                </a:cubicBezTo>
                <a:cubicBezTo>
                  <a:pt x="624" y="98"/>
                  <a:pt x="606" y="103"/>
                  <a:pt x="606" y="103"/>
                </a:cubicBezTo>
                <a:cubicBezTo>
                  <a:pt x="598" y="104"/>
                  <a:pt x="594" y="98"/>
                  <a:pt x="588" y="96"/>
                </a:cubicBezTo>
                <a:cubicBezTo>
                  <a:pt x="582" y="94"/>
                  <a:pt x="581" y="98"/>
                  <a:pt x="572" y="93"/>
                </a:cubicBezTo>
                <a:cubicBezTo>
                  <a:pt x="563" y="88"/>
                  <a:pt x="552" y="79"/>
                  <a:pt x="534" y="66"/>
                </a:cubicBezTo>
                <a:cubicBezTo>
                  <a:pt x="516" y="40"/>
                  <a:pt x="476" y="17"/>
                  <a:pt x="464" y="16"/>
                </a:cubicBezTo>
                <a:cubicBezTo>
                  <a:pt x="432" y="22"/>
                  <a:pt x="430" y="19"/>
                  <a:pt x="408" y="18"/>
                </a:cubicBezTo>
                <a:cubicBezTo>
                  <a:pt x="386" y="24"/>
                  <a:pt x="382" y="2"/>
                  <a:pt x="371" y="1"/>
                </a:cubicBezTo>
                <a:cubicBezTo>
                  <a:pt x="360" y="0"/>
                  <a:pt x="352" y="8"/>
                  <a:pt x="342" y="9"/>
                </a:cubicBezTo>
                <a:cubicBezTo>
                  <a:pt x="321" y="13"/>
                  <a:pt x="331" y="1"/>
                  <a:pt x="308" y="9"/>
                </a:cubicBezTo>
                <a:cubicBezTo>
                  <a:pt x="300" y="11"/>
                  <a:pt x="292" y="17"/>
                  <a:pt x="293" y="27"/>
                </a:cubicBezTo>
                <a:cubicBezTo>
                  <a:pt x="294" y="37"/>
                  <a:pt x="324" y="36"/>
                  <a:pt x="315" y="70"/>
                </a:cubicBezTo>
                <a:cubicBezTo>
                  <a:pt x="307" y="79"/>
                  <a:pt x="294" y="84"/>
                  <a:pt x="287" y="87"/>
                </a:cubicBezTo>
                <a:cubicBezTo>
                  <a:pt x="280" y="90"/>
                  <a:pt x="277" y="87"/>
                  <a:pt x="270" y="88"/>
                </a:cubicBezTo>
                <a:cubicBezTo>
                  <a:pt x="263" y="89"/>
                  <a:pt x="249" y="90"/>
                  <a:pt x="242" y="91"/>
                </a:cubicBezTo>
                <a:cubicBezTo>
                  <a:pt x="235" y="92"/>
                  <a:pt x="232" y="90"/>
                  <a:pt x="228" y="91"/>
                </a:cubicBezTo>
                <a:cubicBezTo>
                  <a:pt x="224" y="92"/>
                  <a:pt x="220" y="95"/>
                  <a:pt x="216" y="96"/>
                </a:cubicBezTo>
                <a:cubicBezTo>
                  <a:pt x="212" y="97"/>
                  <a:pt x="209" y="100"/>
                  <a:pt x="203" y="100"/>
                </a:cubicBezTo>
                <a:cubicBezTo>
                  <a:pt x="197" y="100"/>
                  <a:pt x="197" y="94"/>
                  <a:pt x="182" y="96"/>
                </a:cubicBezTo>
                <a:cubicBezTo>
                  <a:pt x="120" y="136"/>
                  <a:pt x="137" y="109"/>
                  <a:pt x="114" y="115"/>
                </a:cubicBezTo>
                <a:cubicBezTo>
                  <a:pt x="102" y="117"/>
                  <a:pt x="89" y="126"/>
                  <a:pt x="69" y="156"/>
                </a:cubicBezTo>
                <a:cubicBezTo>
                  <a:pt x="60" y="170"/>
                  <a:pt x="72" y="175"/>
                  <a:pt x="74" y="187"/>
                </a:cubicBezTo>
                <a:cubicBezTo>
                  <a:pt x="76" y="199"/>
                  <a:pt x="77" y="207"/>
                  <a:pt x="81" y="226"/>
                </a:cubicBezTo>
                <a:cubicBezTo>
                  <a:pt x="84" y="248"/>
                  <a:pt x="98" y="286"/>
                  <a:pt x="98" y="304"/>
                </a:cubicBezTo>
                <a:cubicBezTo>
                  <a:pt x="100" y="319"/>
                  <a:pt x="95" y="314"/>
                  <a:pt x="92" y="319"/>
                </a:cubicBezTo>
                <a:cubicBezTo>
                  <a:pt x="89" y="324"/>
                  <a:pt x="83" y="330"/>
                  <a:pt x="81" y="334"/>
                </a:cubicBezTo>
                <a:cubicBezTo>
                  <a:pt x="80" y="346"/>
                  <a:pt x="69" y="331"/>
                  <a:pt x="78" y="340"/>
                </a:cubicBezTo>
                <a:close/>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0667" name="Freeform 11"/>
          <p:cNvSpPr>
            <a:spLocks/>
          </p:cNvSpPr>
          <p:nvPr/>
        </p:nvSpPr>
        <p:spPr bwMode="auto">
          <a:xfrm>
            <a:off x="7985126" y="4960939"/>
            <a:ext cx="1323975" cy="1787525"/>
          </a:xfrm>
          <a:custGeom>
            <a:avLst/>
            <a:gdLst>
              <a:gd name="T0" fmla="*/ 113 w 834"/>
              <a:gd name="T1" fmla="*/ 946 h 1126"/>
              <a:gd name="T2" fmla="*/ 203 w 834"/>
              <a:gd name="T3" fmla="*/ 1022 h 1126"/>
              <a:gd name="T4" fmla="*/ 158 w 834"/>
              <a:gd name="T5" fmla="*/ 1043 h 1126"/>
              <a:gd name="T6" fmla="*/ 143 w 834"/>
              <a:gd name="T7" fmla="*/ 1108 h 1126"/>
              <a:gd name="T8" fmla="*/ 232 w 834"/>
              <a:gd name="T9" fmla="*/ 1121 h 1126"/>
              <a:gd name="T10" fmla="*/ 358 w 834"/>
              <a:gd name="T11" fmla="*/ 1124 h 1126"/>
              <a:gd name="T12" fmla="*/ 413 w 834"/>
              <a:gd name="T13" fmla="*/ 1097 h 1126"/>
              <a:gd name="T14" fmla="*/ 409 w 834"/>
              <a:gd name="T15" fmla="*/ 1003 h 1126"/>
              <a:gd name="T16" fmla="*/ 448 w 834"/>
              <a:gd name="T17" fmla="*/ 970 h 1126"/>
              <a:gd name="T18" fmla="*/ 467 w 834"/>
              <a:gd name="T19" fmla="*/ 850 h 1126"/>
              <a:gd name="T20" fmla="*/ 505 w 834"/>
              <a:gd name="T21" fmla="*/ 767 h 1126"/>
              <a:gd name="T22" fmla="*/ 515 w 834"/>
              <a:gd name="T23" fmla="*/ 643 h 1126"/>
              <a:gd name="T24" fmla="*/ 599 w 834"/>
              <a:gd name="T25" fmla="*/ 602 h 1126"/>
              <a:gd name="T26" fmla="*/ 625 w 834"/>
              <a:gd name="T27" fmla="*/ 494 h 1126"/>
              <a:gd name="T28" fmla="*/ 689 w 834"/>
              <a:gd name="T29" fmla="*/ 433 h 1126"/>
              <a:gd name="T30" fmla="*/ 754 w 834"/>
              <a:gd name="T31" fmla="*/ 401 h 1126"/>
              <a:gd name="T32" fmla="*/ 821 w 834"/>
              <a:gd name="T33" fmla="*/ 350 h 1126"/>
              <a:gd name="T34" fmla="*/ 832 w 834"/>
              <a:gd name="T35" fmla="*/ 265 h 1126"/>
              <a:gd name="T36" fmla="*/ 814 w 834"/>
              <a:gd name="T37" fmla="*/ 217 h 1126"/>
              <a:gd name="T38" fmla="*/ 763 w 834"/>
              <a:gd name="T39" fmla="*/ 157 h 1126"/>
              <a:gd name="T40" fmla="*/ 770 w 834"/>
              <a:gd name="T41" fmla="*/ 95 h 1126"/>
              <a:gd name="T42" fmla="*/ 605 w 834"/>
              <a:gd name="T43" fmla="*/ 37 h 1126"/>
              <a:gd name="T44" fmla="*/ 533 w 834"/>
              <a:gd name="T45" fmla="*/ 73 h 1126"/>
              <a:gd name="T46" fmla="*/ 547 w 834"/>
              <a:gd name="T47" fmla="*/ 13 h 1126"/>
              <a:gd name="T48" fmla="*/ 503 w 834"/>
              <a:gd name="T49" fmla="*/ 17 h 1126"/>
              <a:gd name="T50" fmla="*/ 416 w 834"/>
              <a:gd name="T51" fmla="*/ 28 h 1126"/>
              <a:gd name="T52" fmla="*/ 301 w 834"/>
              <a:gd name="T53" fmla="*/ 53 h 1126"/>
              <a:gd name="T54" fmla="*/ 260 w 834"/>
              <a:gd name="T55" fmla="*/ 104 h 1126"/>
              <a:gd name="T56" fmla="*/ 133 w 834"/>
              <a:gd name="T57" fmla="*/ 170 h 1126"/>
              <a:gd name="T58" fmla="*/ 92 w 834"/>
              <a:gd name="T59" fmla="*/ 202 h 1126"/>
              <a:gd name="T60" fmla="*/ 76 w 834"/>
              <a:gd name="T61" fmla="*/ 238 h 1126"/>
              <a:gd name="T62" fmla="*/ 68 w 834"/>
              <a:gd name="T63" fmla="*/ 272 h 1126"/>
              <a:gd name="T64" fmla="*/ 79 w 834"/>
              <a:gd name="T65" fmla="*/ 337 h 1126"/>
              <a:gd name="T66" fmla="*/ 59 w 834"/>
              <a:gd name="T67" fmla="*/ 436 h 1126"/>
              <a:gd name="T68" fmla="*/ 2 w 834"/>
              <a:gd name="T69" fmla="*/ 514 h 1126"/>
              <a:gd name="T70" fmla="*/ 16 w 834"/>
              <a:gd name="T71" fmla="*/ 577 h 1126"/>
              <a:gd name="T72" fmla="*/ 40 w 834"/>
              <a:gd name="T73" fmla="*/ 581 h 1126"/>
              <a:gd name="T74" fmla="*/ 55 w 834"/>
              <a:gd name="T75" fmla="*/ 605 h 1126"/>
              <a:gd name="T76" fmla="*/ 68 w 834"/>
              <a:gd name="T77" fmla="*/ 709 h 1126"/>
              <a:gd name="T78" fmla="*/ 107 w 834"/>
              <a:gd name="T79" fmla="*/ 743 h 1126"/>
              <a:gd name="T80" fmla="*/ 76 w 834"/>
              <a:gd name="T81" fmla="*/ 782 h 1126"/>
              <a:gd name="T82" fmla="*/ 115 w 834"/>
              <a:gd name="T83" fmla="*/ 809 h 1126"/>
              <a:gd name="T84" fmla="*/ 89 w 834"/>
              <a:gd name="T85" fmla="*/ 857 h 1126"/>
              <a:gd name="T86" fmla="*/ 68 w 834"/>
              <a:gd name="T87" fmla="*/ 908 h 1126"/>
              <a:gd name="T88" fmla="*/ 74 w 834"/>
              <a:gd name="T89" fmla="*/ 956 h 1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34" h="1126">
                <a:moveTo>
                  <a:pt x="74" y="956"/>
                </a:moveTo>
                <a:cubicBezTo>
                  <a:pt x="106" y="952"/>
                  <a:pt x="90" y="954"/>
                  <a:pt x="113" y="946"/>
                </a:cubicBezTo>
                <a:cubicBezTo>
                  <a:pt x="168" y="949"/>
                  <a:pt x="187" y="943"/>
                  <a:pt x="220" y="976"/>
                </a:cubicBezTo>
                <a:cubicBezTo>
                  <a:pt x="225" y="990"/>
                  <a:pt x="214" y="1009"/>
                  <a:pt x="203" y="1022"/>
                </a:cubicBezTo>
                <a:cubicBezTo>
                  <a:pt x="199" y="1027"/>
                  <a:pt x="182" y="1034"/>
                  <a:pt x="176" y="1037"/>
                </a:cubicBezTo>
                <a:cubicBezTo>
                  <a:pt x="170" y="1040"/>
                  <a:pt x="158" y="1043"/>
                  <a:pt x="158" y="1043"/>
                </a:cubicBezTo>
                <a:cubicBezTo>
                  <a:pt x="152" y="1052"/>
                  <a:pt x="157" y="1060"/>
                  <a:pt x="151" y="1069"/>
                </a:cubicBezTo>
                <a:cubicBezTo>
                  <a:pt x="149" y="1078"/>
                  <a:pt x="135" y="1102"/>
                  <a:pt x="143" y="1108"/>
                </a:cubicBezTo>
                <a:cubicBezTo>
                  <a:pt x="151" y="1114"/>
                  <a:pt x="182" y="1103"/>
                  <a:pt x="197" y="1105"/>
                </a:cubicBezTo>
                <a:cubicBezTo>
                  <a:pt x="205" y="1110"/>
                  <a:pt x="232" y="1121"/>
                  <a:pt x="232" y="1121"/>
                </a:cubicBezTo>
                <a:cubicBezTo>
                  <a:pt x="256" y="1106"/>
                  <a:pt x="291" y="1098"/>
                  <a:pt x="314" y="1096"/>
                </a:cubicBezTo>
                <a:cubicBezTo>
                  <a:pt x="335" y="1096"/>
                  <a:pt x="346" y="1121"/>
                  <a:pt x="358" y="1124"/>
                </a:cubicBezTo>
                <a:cubicBezTo>
                  <a:pt x="369" y="1126"/>
                  <a:pt x="373" y="1116"/>
                  <a:pt x="382" y="1111"/>
                </a:cubicBezTo>
                <a:cubicBezTo>
                  <a:pt x="399" y="1107"/>
                  <a:pt x="400" y="1110"/>
                  <a:pt x="413" y="1097"/>
                </a:cubicBezTo>
                <a:cubicBezTo>
                  <a:pt x="416" y="1087"/>
                  <a:pt x="427" y="1057"/>
                  <a:pt x="427" y="1057"/>
                </a:cubicBezTo>
                <a:cubicBezTo>
                  <a:pt x="427" y="1042"/>
                  <a:pt x="409" y="1017"/>
                  <a:pt x="409" y="1003"/>
                </a:cubicBezTo>
                <a:cubicBezTo>
                  <a:pt x="409" y="989"/>
                  <a:pt x="424" y="979"/>
                  <a:pt x="430" y="974"/>
                </a:cubicBezTo>
                <a:cubicBezTo>
                  <a:pt x="436" y="969"/>
                  <a:pt x="440" y="974"/>
                  <a:pt x="448" y="970"/>
                </a:cubicBezTo>
                <a:cubicBezTo>
                  <a:pt x="450" y="924"/>
                  <a:pt x="452" y="977"/>
                  <a:pt x="457" y="892"/>
                </a:cubicBezTo>
                <a:cubicBezTo>
                  <a:pt x="457" y="865"/>
                  <a:pt x="454" y="867"/>
                  <a:pt x="467" y="850"/>
                </a:cubicBezTo>
                <a:cubicBezTo>
                  <a:pt x="523" y="785"/>
                  <a:pt x="486" y="799"/>
                  <a:pt x="494" y="785"/>
                </a:cubicBezTo>
                <a:cubicBezTo>
                  <a:pt x="500" y="771"/>
                  <a:pt x="503" y="773"/>
                  <a:pt x="505" y="767"/>
                </a:cubicBezTo>
                <a:cubicBezTo>
                  <a:pt x="507" y="761"/>
                  <a:pt x="504" y="770"/>
                  <a:pt x="506" y="749"/>
                </a:cubicBezTo>
                <a:cubicBezTo>
                  <a:pt x="501" y="695"/>
                  <a:pt x="484" y="682"/>
                  <a:pt x="515" y="643"/>
                </a:cubicBezTo>
                <a:cubicBezTo>
                  <a:pt x="525" y="628"/>
                  <a:pt x="553" y="617"/>
                  <a:pt x="566" y="610"/>
                </a:cubicBezTo>
                <a:cubicBezTo>
                  <a:pt x="574" y="606"/>
                  <a:pt x="599" y="602"/>
                  <a:pt x="599" y="602"/>
                </a:cubicBezTo>
                <a:cubicBezTo>
                  <a:pt x="601" y="567"/>
                  <a:pt x="623" y="598"/>
                  <a:pt x="604" y="547"/>
                </a:cubicBezTo>
                <a:cubicBezTo>
                  <a:pt x="605" y="521"/>
                  <a:pt x="607" y="523"/>
                  <a:pt x="625" y="494"/>
                </a:cubicBezTo>
                <a:cubicBezTo>
                  <a:pt x="633" y="493"/>
                  <a:pt x="630" y="489"/>
                  <a:pt x="641" y="479"/>
                </a:cubicBezTo>
                <a:cubicBezTo>
                  <a:pt x="652" y="469"/>
                  <a:pt x="677" y="441"/>
                  <a:pt x="689" y="433"/>
                </a:cubicBezTo>
                <a:cubicBezTo>
                  <a:pt x="712" y="419"/>
                  <a:pt x="692" y="438"/>
                  <a:pt x="715" y="430"/>
                </a:cubicBezTo>
                <a:cubicBezTo>
                  <a:pt x="720" y="410"/>
                  <a:pt x="737" y="412"/>
                  <a:pt x="754" y="401"/>
                </a:cubicBezTo>
                <a:cubicBezTo>
                  <a:pt x="778" y="391"/>
                  <a:pt x="768" y="385"/>
                  <a:pt x="799" y="377"/>
                </a:cubicBezTo>
                <a:cubicBezTo>
                  <a:pt x="807" y="369"/>
                  <a:pt x="821" y="362"/>
                  <a:pt x="821" y="350"/>
                </a:cubicBezTo>
                <a:cubicBezTo>
                  <a:pt x="824" y="340"/>
                  <a:pt x="819" y="324"/>
                  <a:pt x="821" y="310"/>
                </a:cubicBezTo>
                <a:cubicBezTo>
                  <a:pt x="823" y="296"/>
                  <a:pt x="834" y="277"/>
                  <a:pt x="832" y="265"/>
                </a:cubicBezTo>
                <a:cubicBezTo>
                  <a:pt x="830" y="253"/>
                  <a:pt x="814" y="243"/>
                  <a:pt x="811" y="235"/>
                </a:cubicBezTo>
                <a:cubicBezTo>
                  <a:pt x="808" y="227"/>
                  <a:pt x="816" y="224"/>
                  <a:pt x="814" y="217"/>
                </a:cubicBezTo>
                <a:cubicBezTo>
                  <a:pt x="812" y="210"/>
                  <a:pt x="804" y="204"/>
                  <a:pt x="796" y="194"/>
                </a:cubicBezTo>
                <a:cubicBezTo>
                  <a:pt x="788" y="184"/>
                  <a:pt x="767" y="168"/>
                  <a:pt x="763" y="157"/>
                </a:cubicBezTo>
                <a:cubicBezTo>
                  <a:pt x="759" y="146"/>
                  <a:pt x="769" y="138"/>
                  <a:pt x="770" y="128"/>
                </a:cubicBezTo>
                <a:cubicBezTo>
                  <a:pt x="771" y="118"/>
                  <a:pt x="780" y="105"/>
                  <a:pt x="770" y="95"/>
                </a:cubicBezTo>
                <a:cubicBezTo>
                  <a:pt x="760" y="85"/>
                  <a:pt x="736" y="78"/>
                  <a:pt x="709" y="68"/>
                </a:cubicBezTo>
                <a:cubicBezTo>
                  <a:pt x="672" y="67"/>
                  <a:pt x="649" y="25"/>
                  <a:pt x="605" y="37"/>
                </a:cubicBezTo>
                <a:cubicBezTo>
                  <a:pt x="593" y="36"/>
                  <a:pt x="578" y="60"/>
                  <a:pt x="566" y="58"/>
                </a:cubicBezTo>
                <a:cubicBezTo>
                  <a:pt x="556" y="58"/>
                  <a:pt x="539" y="73"/>
                  <a:pt x="533" y="73"/>
                </a:cubicBezTo>
                <a:cubicBezTo>
                  <a:pt x="527" y="73"/>
                  <a:pt x="525" y="68"/>
                  <a:pt x="527" y="58"/>
                </a:cubicBezTo>
                <a:cubicBezTo>
                  <a:pt x="529" y="48"/>
                  <a:pt x="548" y="22"/>
                  <a:pt x="547" y="13"/>
                </a:cubicBezTo>
                <a:cubicBezTo>
                  <a:pt x="546" y="4"/>
                  <a:pt x="530" y="1"/>
                  <a:pt x="523" y="2"/>
                </a:cubicBezTo>
                <a:cubicBezTo>
                  <a:pt x="513" y="0"/>
                  <a:pt x="513" y="18"/>
                  <a:pt x="503" y="17"/>
                </a:cubicBezTo>
                <a:cubicBezTo>
                  <a:pt x="494" y="17"/>
                  <a:pt x="495" y="20"/>
                  <a:pt x="481" y="22"/>
                </a:cubicBezTo>
                <a:cubicBezTo>
                  <a:pt x="467" y="24"/>
                  <a:pt x="441" y="26"/>
                  <a:pt x="416" y="28"/>
                </a:cubicBezTo>
                <a:cubicBezTo>
                  <a:pt x="389" y="55"/>
                  <a:pt x="410" y="28"/>
                  <a:pt x="328" y="34"/>
                </a:cubicBezTo>
                <a:cubicBezTo>
                  <a:pt x="314" y="35"/>
                  <a:pt x="301" y="53"/>
                  <a:pt x="301" y="53"/>
                </a:cubicBezTo>
                <a:cubicBezTo>
                  <a:pt x="293" y="60"/>
                  <a:pt x="290" y="69"/>
                  <a:pt x="283" y="77"/>
                </a:cubicBezTo>
                <a:cubicBezTo>
                  <a:pt x="276" y="85"/>
                  <a:pt x="281" y="92"/>
                  <a:pt x="260" y="104"/>
                </a:cubicBezTo>
                <a:cubicBezTo>
                  <a:pt x="242" y="126"/>
                  <a:pt x="185" y="145"/>
                  <a:pt x="158" y="152"/>
                </a:cubicBezTo>
                <a:cubicBezTo>
                  <a:pt x="136" y="164"/>
                  <a:pt x="143" y="165"/>
                  <a:pt x="133" y="170"/>
                </a:cubicBezTo>
                <a:cubicBezTo>
                  <a:pt x="123" y="175"/>
                  <a:pt x="107" y="180"/>
                  <a:pt x="100" y="185"/>
                </a:cubicBezTo>
                <a:cubicBezTo>
                  <a:pt x="91" y="194"/>
                  <a:pt x="99" y="192"/>
                  <a:pt x="92" y="202"/>
                </a:cubicBezTo>
                <a:cubicBezTo>
                  <a:pt x="88" y="210"/>
                  <a:pt x="89" y="226"/>
                  <a:pt x="86" y="232"/>
                </a:cubicBezTo>
                <a:cubicBezTo>
                  <a:pt x="83" y="238"/>
                  <a:pt x="79" y="233"/>
                  <a:pt x="76" y="238"/>
                </a:cubicBezTo>
                <a:cubicBezTo>
                  <a:pt x="75" y="246"/>
                  <a:pt x="70" y="252"/>
                  <a:pt x="68" y="260"/>
                </a:cubicBezTo>
                <a:cubicBezTo>
                  <a:pt x="67" y="264"/>
                  <a:pt x="68" y="272"/>
                  <a:pt x="68" y="272"/>
                </a:cubicBezTo>
                <a:cubicBezTo>
                  <a:pt x="70" y="288"/>
                  <a:pt x="76" y="293"/>
                  <a:pt x="83" y="308"/>
                </a:cubicBezTo>
                <a:cubicBezTo>
                  <a:pt x="87" y="316"/>
                  <a:pt x="75" y="329"/>
                  <a:pt x="79" y="337"/>
                </a:cubicBezTo>
                <a:cubicBezTo>
                  <a:pt x="81" y="341"/>
                  <a:pt x="80" y="359"/>
                  <a:pt x="80" y="359"/>
                </a:cubicBezTo>
                <a:cubicBezTo>
                  <a:pt x="103" y="412"/>
                  <a:pt x="89" y="400"/>
                  <a:pt x="59" y="436"/>
                </a:cubicBezTo>
                <a:cubicBezTo>
                  <a:pt x="48" y="457"/>
                  <a:pt x="42" y="471"/>
                  <a:pt x="35" y="494"/>
                </a:cubicBezTo>
                <a:cubicBezTo>
                  <a:pt x="32" y="505"/>
                  <a:pt x="2" y="514"/>
                  <a:pt x="2" y="514"/>
                </a:cubicBezTo>
                <a:cubicBezTo>
                  <a:pt x="0" y="524"/>
                  <a:pt x="5" y="544"/>
                  <a:pt x="7" y="554"/>
                </a:cubicBezTo>
                <a:cubicBezTo>
                  <a:pt x="9" y="564"/>
                  <a:pt x="12" y="573"/>
                  <a:pt x="16" y="577"/>
                </a:cubicBezTo>
                <a:cubicBezTo>
                  <a:pt x="20" y="581"/>
                  <a:pt x="25" y="579"/>
                  <a:pt x="29" y="580"/>
                </a:cubicBezTo>
                <a:cubicBezTo>
                  <a:pt x="33" y="581"/>
                  <a:pt x="37" y="579"/>
                  <a:pt x="40" y="581"/>
                </a:cubicBezTo>
                <a:cubicBezTo>
                  <a:pt x="43" y="583"/>
                  <a:pt x="46" y="585"/>
                  <a:pt x="49" y="589"/>
                </a:cubicBezTo>
                <a:cubicBezTo>
                  <a:pt x="52" y="593"/>
                  <a:pt x="56" y="595"/>
                  <a:pt x="55" y="605"/>
                </a:cubicBezTo>
                <a:cubicBezTo>
                  <a:pt x="56" y="619"/>
                  <a:pt x="39" y="634"/>
                  <a:pt x="44" y="647"/>
                </a:cubicBezTo>
                <a:cubicBezTo>
                  <a:pt x="48" y="657"/>
                  <a:pt x="60" y="698"/>
                  <a:pt x="68" y="709"/>
                </a:cubicBezTo>
                <a:cubicBezTo>
                  <a:pt x="83" y="724"/>
                  <a:pt x="98" y="721"/>
                  <a:pt x="104" y="727"/>
                </a:cubicBezTo>
                <a:cubicBezTo>
                  <a:pt x="110" y="733"/>
                  <a:pt x="109" y="736"/>
                  <a:pt x="107" y="743"/>
                </a:cubicBezTo>
                <a:cubicBezTo>
                  <a:pt x="110" y="757"/>
                  <a:pt x="99" y="761"/>
                  <a:pt x="94" y="767"/>
                </a:cubicBezTo>
                <a:cubicBezTo>
                  <a:pt x="89" y="773"/>
                  <a:pt x="76" y="776"/>
                  <a:pt x="76" y="782"/>
                </a:cubicBezTo>
                <a:cubicBezTo>
                  <a:pt x="73" y="793"/>
                  <a:pt x="88" y="797"/>
                  <a:pt x="94" y="806"/>
                </a:cubicBezTo>
                <a:cubicBezTo>
                  <a:pt x="100" y="810"/>
                  <a:pt x="112" y="804"/>
                  <a:pt x="115" y="809"/>
                </a:cubicBezTo>
                <a:cubicBezTo>
                  <a:pt x="118" y="814"/>
                  <a:pt x="114" y="827"/>
                  <a:pt x="110" y="835"/>
                </a:cubicBezTo>
                <a:cubicBezTo>
                  <a:pt x="106" y="850"/>
                  <a:pt x="100" y="844"/>
                  <a:pt x="89" y="857"/>
                </a:cubicBezTo>
                <a:cubicBezTo>
                  <a:pt x="83" y="864"/>
                  <a:pt x="68" y="869"/>
                  <a:pt x="65" y="877"/>
                </a:cubicBezTo>
                <a:cubicBezTo>
                  <a:pt x="62" y="885"/>
                  <a:pt x="66" y="898"/>
                  <a:pt x="68" y="908"/>
                </a:cubicBezTo>
                <a:cubicBezTo>
                  <a:pt x="70" y="918"/>
                  <a:pt x="78" y="929"/>
                  <a:pt x="79" y="937"/>
                </a:cubicBezTo>
                <a:cubicBezTo>
                  <a:pt x="80" y="945"/>
                  <a:pt x="75" y="952"/>
                  <a:pt x="74" y="956"/>
                </a:cubicBezTo>
                <a:close/>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0668" name="Freeform 12"/>
          <p:cNvSpPr>
            <a:spLocks/>
          </p:cNvSpPr>
          <p:nvPr/>
        </p:nvSpPr>
        <p:spPr bwMode="auto">
          <a:xfrm>
            <a:off x="8240714" y="3425826"/>
            <a:ext cx="1304925" cy="1704975"/>
          </a:xfrm>
          <a:custGeom>
            <a:avLst/>
            <a:gdLst>
              <a:gd name="T0" fmla="*/ 177 w 822"/>
              <a:gd name="T1" fmla="*/ 603 h 1074"/>
              <a:gd name="T2" fmla="*/ 185 w 822"/>
              <a:gd name="T3" fmla="*/ 557 h 1074"/>
              <a:gd name="T4" fmla="*/ 60 w 822"/>
              <a:gd name="T5" fmla="*/ 425 h 1074"/>
              <a:gd name="T6" fmla="*/ 6 w 822"/>
              <a:gd name="T7" fmla="*/ 365 h 1074"/>
              <a:gd name="T8" fmla="*/ 45 w 822"/>
              <a:gd name="T9" fmla="*/ 336 h 1074"/>
              <a:gd name="T10" fmla="*/ 68 w 822"/>
              <a:gd name="T11" fmla="*/ 296 h 1074"/>
              <a:gd name="T12" fmla="*/ 102 w 822"/>
              <a:gd name="T13" fmla="*/ 245 h 1074"/>
              <a:gd name="T14" fmla="*/ 206 w 822"/>
              <a:gd name="T15" fmla="*/ 195 h 1074"/>
              <a:gd name="T16" fmla="*/ 302 w 822"/>
              <a:gd name="T17" fmla="*/ 140 h 1074"/>
              <a:gd name="T18" fmla="*/ 267 w 822"/>
              <a:gd name="T19" fmla="*/ 98 h 1074"/>
              <a:gd name="T20" fmla="*/ 233 w 822"/>
              <a:gd name="T21" fmla="*/ 63 h 1074"/>
              <a:gd name="T22" fmla="*/ 198 w 822"/>
              <a:gd name="T23" fmla="*/ 27 h 1074"/>
              <a:gd name="T24" fmla="*/ 216 w 822"/>
              <a:gd name="T25" fmla="*/ 9 h 1074"/>
              <a:gd name="T26" fmla="*/ 278 w 822"/>
              <a:gd name="T27" fmla="*/ 30 h 1074"/>
              <a:gd name="T28" fmla="*/ 324 w 822"/>
              <a:gd name="T29" fmla="*/ 65 h 1074"/>
              <a:gd name="T30" fmla="*/ 380 w 822"/>
              <a:gd name="T31" fmla="*/ 122 h 1074"/>
              <a:gd name="T32" fmla="*/ 495 w 822"/>
              <a:gd name="T33" fmla="*/ 165 h 1074"/>
              <a:gd name="T34" fmla="*/ 536 w 822"/>
              <a:gd name="T35" fmla="*/ 210 h 1074"/>
              <a:gd name="T36" fmla="*/ 530 w 822"/>
              <a:gd name="T37" fmla="*/ 260 h 1074"/>
              <a:gd name="T38" fmla="*/ 603 w 822"/>
              <a:gd name="T39" fmla="*/ 324 h 1074"/>
              <a:gd name="T40" fmla="*/ 593 w 822"/>
              <a:gd name="T41" fmla="*/ 381 h 1074"/>
              <a:gd name="T42" fmla="*/ 648 w 822"/>
              <a:gd name="T43" fmla="*/ 351 h 1074"/>
              <a:gd name="T44" fmla="*/ 728 w 822"/>
              <a:gd name="T45" fmla="*/ 372 h 1074"/>
              <a:gd name="T46" fmla="*/ 666 w 822"/>
              <a:gd name="T47" fmla="*/ 432 h 1074"/>
              <a:gd name="T48" fmla="*/ 626 w 822"/>
              <a:gd name="T49" fmla="*/ 479 h 1074"/>
              <a:gd name="T50" fmla="*/ 645 w 822"/>
              <a:gd name="T51" fmla="*/ 573 h 1074"/>
              <a:gd name="T52" fmla="*/ 686 w 822"/>
              <a:gd name="T53" fmla="*/ 651 h 1074"/>
              <a:gd name="T54" fmla="*/ 746 w 822"/>
              <a:gd name="T55" fmla="*/ 675 h 1074"/>
              <a:gd name="T56" fmla="*/ 813 w 822"/>
              <a:gd name="T57" fmla="*/ 728 h 1074"/>
              <a:gd name="T58" fmla="*/ 789 w 822"/>
              <a:gd name="T59" fmla="*/ 822 h 1074"/>
              <a:gd name="T60" fmla="*/ 777 w 822"/>
              <a:gd name="T61" fmla="*/ 857 h 1074"/>
              <a:gd name="T62" fmla="*/ 722 w 822"/>
              <a:gd name="T63" fmla="*/ 912 h 1074"/>
              <a:gd name="T64" fmla="*/ 711 w 822"/>
              <a:gd name="T65" fmla="*/ 971 h 1074"/>
              <a:gd name="T66" fmla="*/ 678 w 822"/>
              <a:gd name="T67" fmla="*/ 1038 h 1074"/>
              <a:gd name="T68" fmla="*/ 644 w 822"/>
              <a:gd name="T69" fmla="*/ 1056 h 1074"/>
              <a:gd name="T70" fmla="*/ 615 w 822"/>
              <a:gd name="T71" fmla="*/ 1074 h 1074"/>
              <a:gd name="T72" fmla="*/ 528 w 822"/>
              <a:gd name="T73" fmla="*/ 1031 h 1074"/>
              <a:gd name="T74" fmla="*/ 411 w 822"/>
              <a:gd name="T75" fmla="*/ 1020 h 1074"/>
              <a:gd name="T76" fmla="*/ 375 w 822"/>
              <a:gd name="T77" fmla="*/ 1041 h 1074"/>
              <a:gd name="T78" fmla="*/ 374 w 822"/>
              <a:gd name="T79" fmla="*/ 1013 h 1074"/>
              <a:gd name="T80" fmla="*/ 363 w 822"/>
              <a:gd name="T81" fmla="*/ 971 h 1074"/>
              <a:gd name="T82" fmla="*/ 294 w 822"/>
              <a:gd name="T83" fmla="*/ 998 h 1074"/>
              <a:gd name="T84" fmla="*/ 248 w 822"/>
              <a:gd name="T85" fmla="*/ 957 h 1074"/>
              <a:gd name="T86" fmla="*/ 230 w 822"/>
              <a:gd name="T87" fmla="*/ 929 h 1074"/>
              <a:gd name="T88" fmla="*/ 210 w 822"/>
              <a:gd name="T89" fmla="*/ 885 h 1074"/>
              <a:gd name="T90" fmla="*/ 194 w 822"/>
              <a:gd name="T91" fmla="*/ 848 h 1074"/>
              <a:gd name="T92" fmla="*/ 224 w 822"/>
              <a:gd name="T93" fmla="*/ 789 h 1074"/>
              <a:gd name="T94" fmla="*/ 249 w 822"/>
              <a:gd name="T95" fmla="*/ 761 h 1074"/>
              <a:gd name="T96" fmla="*/ 180 w 822"/>
              <a:gd name="T97" fmla="*/ 731 h 1074"/>
              <a:gd name="T98" fmla="*/ 128 w 822"/>
              <a:gd name="T99" fmla="*/ 696 h 10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822" h="1074">
                <a:moveTo>
                  <a:pt x="96" y="681"/>
                </a:moveTo>
                <a:lnTo>
                  <a:pt x="177" y="603"/>
                </a:lnTo>
                <a:cubicBezTo>
                  <a:pt x="177" y="603"/>
                  <a:pt x="186" y="567"/>
                  <a:pt x="186" y="567"/>
                </a:cubicBezTo>
                <a:cubicBezTo>
                  <a:pt x="187" y="563"/>
                  <a:pt x="185" y="557"/>
                  <a:pt x="185" y="557"/>
                </a:cubicBezTo>
                <a:cubicBezTo>
                  <a:pt x="192" y="510"/>
                  <a:pt x="179" y="475"/>
                  <a:pt x="138" y="461"/>
                </a:cubicBezTo>
                <a:cubicBezTo>
                  <a:pt x="114" y="437"/>
                  <a:pt x="75" y="440"/>
                  <a:pt x="60" y="425"/>
                </a:cubicBezTo>
                <a:cubicBezTo>
                  <a:pt x="71" y="401"/>
                  <a:pt x="65" y="386"/>
                  <a:pt x="33" y="375"/>
                </a:cubicBezTo>
                <a:cubicBezTo>
                  <a:pt x="25" y="364"/>
                  <a:pt x="10" y="369"/>
                  <a:pt x="6" y="365"/>
                </a:cubicBezTo>
                <a:cubicBezTo>
                  <a:pt x="2" y="361"/>
                  <a:pt x="0" y="353"/>
                  <a:pt x="6" y="348"/>
                </a:cubicBezTo>
                <a:cubicBezTo>
                  <a:pt x="12" y="319"/>
                  <a:pt x="14" y="330"/>
                  <a:pt x="45" y="336"/>
                </a:cubicBezTo>
                <a:cubicBezTo>
                  <a:pt x="53" y="331"/>
                  <a:pt x="55" y="331"/>
                  <a:pt x="59" y="324"/>
                </a:cubicBezTo>
                <a:cubicBezTo>
                  <a:pt x="63" y="317"/>
                  <a:pt x="64" y="309"/>
                  <a:pt x="68" y="296"/>
                </a:cubicBezTo>
                <a:cubicBezTo>
                  <a:pt x="74" y="282"/>
                  <a:pt x="75" y="253"/>
                  <a:pt x="81" y="245"/>
                </a:cubicBezTo>
                <a:cubicBezTo>
                  <a:pt x="87" y="237"/>
                  <a:pt x="94" y="259"/>
                  <a:pt x="102" y="245"/>
                </a:cubicBezTo>
                <a:cubicBezTo>
                  <a:pt x="116" y="192"/>
                  <a:pt x="108" y="175"/>
                  <a:pt x="128" y="161"/>
                </a:cubicBezTo>
                <a:cubicBezTo>
                  <a:pt x="160" y="163"/>
                  <a:pt x="179" y="158"/>
                  <a:pt x="206" y="195"/>
                </a:cubicBezTo>
                <a:cubicBezTo>
                  <a:pt x="233" y="194"/>
                  <a:pt x="231" y="185"/>
                  <a:pt x="258" y="180"/>
                </a:cubicBezTo>
                <a:cubicBezTo>
                  <a:pt x="272" y="173"/>
                  <a:pt x="296" y="150"/>
                  <a:pt x="302" y="140"/>
                </a:cubicBezTo>
                <a:cubicBezTo>
                  <a:pt x="308" y="130"/>
                  <a:pt x="300" y="124"/>
                  <a:pt x="294" y="117"/>
                </a:cubicBezTo>
                <a:cubicBezTo>
                  <a:pt x="291" y="102"/>
                  <a:pt x="278" y="105"/>
                  <a:pt x="267" y="98"/>
                </a:cubicBezTo>
                <a:cubicBezTo>
                  <a:pt x="256" y="91"/>
                  <a:pt x="234" y="84"/>
                  <a:pt x="228" y="78"/>
                </a:cubicBezTo>
                <a:cubicBezTo>
                  <a:pt x="216" y="69"/>
                  <a:pt x="234" y="67"/>
                  <a:pt x="233" y="63"/>
                </a:cubicBezTo>
                <a:cubicBezTo>
                  <a:pt x="232" y="59"/>
                  <a:pt x="225" y="59"/>
                  <a:pt x="219" y="53"/>
                </a:cubicBezTo>
                <a:cubicBezTo>
                  <a:pt x="213" y="47"/>
                  <a:pt x="200" y="33"/>
                  <a:pt x="198" y="27"/>
                </a:cubicBezTo>
                <a:cubicBezTo>
                  <a:pt x="201" y="9"/>
                  <a:pt x="189" y="21"/>
                  <a:pt x="207" y="15"/>
                </a:cubicBezTo>
                <a:cubicBezTo>
                  <a:pt x="213" y="10"/>
                  <a:pt x="210" y="15"/>
                  <a:pt x="216" y="9"/>
                </a:cubicBezTo>
                <a:cubicBezTo>
                  <a:pt x="225" y="0"/>
                  <a:pt x="214" y="14"/>
                  <a:pt x="230" y="3"/>
                </a:cubicBezTo>
                <a:cubicBezTo>
                  <a:pt x="236" y="30"/>
                  <a:pt x="261" y="7"/>
                  <a:pt x="278" y="30"/>
                </a:cubicBezTo>
                <a:cubicBezTo>
                  <a:pt x="300" y="59"/>
                  <a:pt x="284" y="33"/>
                  <a:pt x="302" y="51"/>
                </a:cubicBezTo>
                <a:cubicBezTo>
                  <a:pt x="318" y="67"/>
                  <a:pt x="307" y="59"/>
                  <a:pt x="324" y="65"/>
                </a:cubicBezTo>
                <a:cubicBezTo>
                  <a:pt x="338" y="76"/>
                  <a:pt x="345" y="88"/>
                  <a:pt x="360" y="98"/>
                </a:cubicBezTo>
                <a:cubicBezTo>
                  <a:pt x="370" y="105"/>
                  <a:pt x="363" y="114"/>
                  <a:pt x="380" y="122"/>
                </a:cubicBezTo>
                <a:cubicBezTo>
                  <a:pt x="397" y="130"/>
                  <a:pt x="442" y="137"/>
                  <a:pt x="461" y="144"/>
                </a:cubicBezTo>
                <a:cubicBezTo>
                  <a:pt x="474" y="152"/>
                  <a:pt x="482" y="156"/>
                  <a:pt x="495" y="165"/>
                </a:cubicBezTo>
                <a:cubicBezTo>
                  <a:pt x="498" y="167"/>
                  <a:pt x="504" y="171"/>
                  <a:pt x="504" y="171"/>
                </a:cubicBezTo>
                <a:cubicBezTo>
                  <a:pt x="508" y="193"/>
                  <a:pt x="525" y="197"/>
                  <a:pt x="536" y="210"/>
                </a:cubicBezTo>
                <a:cubicBezTo>
                  <a:pt x="534" y="217"/>
                  <a:pt x="509" y="236"/>
                  <a:pt x="509" y="243"/>
                </a:cubicBezTo>
                <a:cubicBezTo>
                  <a:pt x="508" y="249"/>
                  <a:pt x="524" y="252"/>
                  <a:pt x="530" y="260"/>
                </a:cubicBezTo>
                <a:cubicBezTo>
                  <a:pt x="536" y="268"/>
                  <a:pt x="534" y="283"/>
                  <a:pt x="546" y="294"/>
                </a:cubicBezTo>
                <a:cubicBezTo>
                  <a:pt x="558" y="305"/>
                  <a:pt x="598" y="311"/>
                  <a:pt x="603" y="324"/>
                </a:cubicBezTo>
                <a:cubicBezTo>
                  <a:pt x="603" y="347"/>
                  <a:pt x="577" y="362"/>
                  <a:pt x="575" y="371"/>
                </a:cubicBezTo>
                <a:cubicBezTo>
                  <a:pt x="573" y="380"/>
                  <a:pt x="585" y="382"/>
                  <a:pt x="593" y="381"/>
                </a:cubicBezTo>
                <a:cubicBezTo>
                  <a:pt x="604" y="380"/>
                  <a:pt x="613" y="368"/>
                  <a:pt x="624" y="366"/>
                </a:cubicBezTo>
                <a:cubicBezTo>
                  <a:pt x="630" y="365"/>
                  <a:pt x="648" y="351"/>
                  <a:pt x="648" y="351"/>
                </a:cubicBezTo>
                <a:cubicBezTo>
                  <a:pt x="680" y="314"/>
                  <a:pt x="674" y="343"/>
                  <a:pt x="707" y="348"/>
                </a:cubicBezTo>
                <a:cubicBezTo>
                  <a:pt x="718" y="351"/>
                  <a:pt x="728" y="362"/>
                  <a:pt x="728" y="372"/>
                </a:cubicBezTo>
                <a:cubicBezTo>
                  <a:pt x="728" y="382"/>
                  <a:pt x="718" y="398"/>
                  <a:pt x="708" y="408"/>
                </a:cubicBezTo>
                <a:cubicBezTo>
                  <a:pt x="694" y="418"/>
                  <a:pt x="678" y="421"/>
                  <a:pt x="666" y="432"/>
                </a:cubicBezTo>
                <a:cubicBezTo>
                  <a:pt x="661" y="437"/>
                  <a:pt x="654" y="453"/>
                  <a:pt x="654" y="453"/>
                </a:cubicBezTo>
                <a:cubicBezTo>
                  <a:pt x="640" y="474"/>
                  <a:pt x="648" y="471"/>
                  <a:pt x="626" y="479"/>
                </a:cubicBezTo>
                <a:cubicBezTo>
                  <a:pt x="623" y="491"/>
                  <a:pt x="614" y="508"/>
                  <a:pt x="617" y="524"/>
                </a:cubicBezTo>
                <a:cubicBezTo>
                  <a:pt x="620" y="540"/>
                  <a:pt x="635" y="557"/>
                  <a:pt x="645" y="573"/>
                </a:cubicBezTo>
                <a:cubicBezTo>
                  <a:pt x="651" y="591"/>
                  <a:pt x="672" y="602"/>
                  <a:pt x="678" y="621"/>
                </a:cubicBezTo>
                <a:cubicBezTo>
                  <a:pt x="684" y="634"/>
                  <a:pt x="675" y="642"/>
                  <a:pt x="686" y="651"/>
                </a:cubicBezTo>
                <a:cubicBezTo>
                  <a:pt x="687" y="660"/>
                  <a:pt x="674" y="673"/>
                  <a:pt x="684" y="677"/>
                </a:cubicBezTo>
                <a:cubicBezTo>
                  <a:pt x="694" y="681"/>
                  <a:pt x="730" y="673"/>
                  <a:pt x="746" y="675"/>
                </a:cubicBezTo>
                <a:cubicBezTo>
                  <a:pt x="772" y="684"/>
                  <a:pt x="749" y="683"/>
                  <a:pt x="779" y="687"/>
                </a:cubicBezTo>
                <a:cubicBezTo>
                  <a:pt x="822" y="686"/>
                  <a:pt x="821" y="681"/>
                  <a:pt x="813" y="728"/>
                </a:cubicBezTo>
                <a:cubicBezTo>
                  <a:pt x="817" y="744"/>
                  <a:pt x="814" y="787"/>
                  <a:pt x="810" y="803"/>
                </a:cubicBezTo>
                <a:cubicBezTo>
                  <a:pt x="806" y="819"/>
                  <a:pt x="794" y="816"/>
                  <a:pt x="789" y="822"/>
                </a:cubicBezTo>
                <a:cubicBezTo>
                  <a:pt x="786" y="839"/>
                  <a:pt x="779" y="831"/>
                  <a:pt x="777" y="837"/>
                </a:cubicBezTo>
                <a:cubicBezTo>
                  <a:pt x="775" y="843"/>
                  <a:pt x="781" y="851"/>
                  <a:pt x="777" y="857"/>
                </a:cubicBezTo>
                <a:cubicBezTo>
                  <a:pt x="773" y="863"/>
                  <a:pt x="764" y="863"/>
                  <a:pt x="755" y="872"/>
                </a:cubicBezTo>
                <a:cubicBezTo>
                  <a:pt x="749" y="884"/>
                  <a:pt x="725" y="899"/>
                  <a:pt x="722" y="912"/>
                </a:cubicBezTo>
                <a:cubicBezTo>
                  <a:pt x="720" y="920"/>
                  <a:pt x="710" y="935"/>
                  <a:pt x="710" y="935"/>
                </a:cubicBezTo>
                <a:cubicBezTo>
                  <a:pt x="706" y="947"/>
                  <a:pt x="715" y="959"/>
                  <a:pt x="711" y="971"/>
                </a:cubicBezTo>
                <a:cubicBezTo>
                  <a:pt x="707" y="983"/>
                  <a:pt x="688" y="1000"/>
                  <a:pt x="683" y="1011"/>
                </a:cubicBezTo>
                <a:cubicBezTo>
                  <a:pt x="678" y="1022"/>
                  <a:pt x="683" y="1032"/>
                  <a:pt x="678" y="1038"/>
                </a:cubicBezTo>
                <a:cubicBezTo>
                  <a:pt x="673" y="1044"/>
                  <a:pt x="662" y="1044"/>
                  <a:pt x="656" y="1047"/>
                </a:cubicBezTo>
                <a:cubicBezTo>
                  <a:pt x="651" y="1049"/>
                  <a:pt x="648" y="1054"/>
                  <a:pt x="644" y="1056"/>
                </a:cubicBezTo>
                <a:cubicBezTo>
                  <a:pt x="640" y="1058"/>
                  <a:pt x="640" y="1058"/>
                  <a:pt x="635" y="1061"/>
                </a:cubicBezTo>
                <a:cubicBezTo>
                  <a:pt x="631" y="1067"/>
                  <a:pt x="615" y="1074"/>
                  <a:pt x="615" y="1074"/>
                </a:cubicBezTo>
                <a:cubicBezTo>
                  <a:pt x="600" y="1044"/>
                  <a:pt x="578" y="1049"/>
                  <a:pt x="552" y="1035"/>
                </a:cubicBezTo>
                <a:cubicBezTo>
                  <a:pt x="538" y="1026"/>
                  <a:pt x="541" y="1036"/>
                  <a:pt x="528" y="1031"/>
                </a:cubicBezTo>
                <a:cubicBezTo>
                  <a:pt x="515" y="1026"/>
                  <a:pt x="493" y="1007"/>
                  <a:pt x="474" y="1005"/>
                </a:cubicBezTo>
                <a:cubicBezTo>
                  <a:pt x="422" y="1008"/>
                  <a:pt x="442" y="1000"/>
                  <a:pt x="411" y="1020"/>
                </a:cubicBezTo>
                <a:cubicBezTo>
                  <a:pt x="371" y="1047"/>
                  <a:pt x="430" y="1008"/>
                  <a:pt x="393" y="1029"/>
                </a:cubicBezTo>
                <a:cubicBezTo>
                  <a:pt x="387" y="1033"/>
                  <a:pt x="375" y="1041"/>
                  <a:pt x="375" y="1041"/>
                </a:cubicBezTo>
                <a:cubicBezTo>
                  <a:pt x="372" y="1040"/>
                  <a:pt x="367" y="1041"/>
                  <a:pt x="366" y="1038"/>
                </a:cubicBezTo>
                <a:cubicBezTo>
                  <a:pt x="361" y="1029"/>
                  <a:pt x="374" y="1013"/>
                  <a:pt x="374" y="1013"/>
                </a:cubicBezTo>
                <a:cubicBezTo>
                  <a:pt x="375" y="1005"/>
                  <a:pt x="386" y="982"/>
                  <a:pt x="384" y="975"/>
                </a:cubicBezTo>
                <a:cubicBezTo>
                  <a:pt x="382" y="968"/>
                  <a:pt x="369" y="970"/>
                  <a:pt x="363" y="971"/>
                </a:cubicBezTo>
                <a:cubicBezTo>
                  <a:pt x="357" y="972"/>
                  <a:pt x="358" y="976"/>
                  <a:pt x="347" y="980"/>
                </a:cubicBezTo>
                <a:cubicBezTo>
                  <a:pt x="326" y="987"/>
                  <a:pt x="316" y="995"/>
                  <a:pt x="294" y="998"/>
                </a:cubicBezTo>
                <a:cubicBezTo>
                  <a:pt x="281" y="1001"/>
                  <a:pt x="260" y="1009"/>
                  <a:pt x="252" y="1002"/>
                </a:cubicBezTo>
                <a:cubicBezTo>
                  <a:pt x="244" y="995"/>
                  <a:pt x="249" y="969"/>
                  <a:pt x="248" y="957"/>
                </a:cubicBezTo>
                <a:cubicBezTo>
                  <a:pt x="247" y="951"/>
                  <a:pt x="248" y="936"/>
                  <a:pt x="246" y="930"/>
                </a:cubicBezTo>
                <a:cubicBezTo>
                  <a:pt x="243" y="926"/>
                  <a:pt x="234" y="930"/>
                  <a:pt x="230" y="929"/>
                </a:cubicBezTo>
                <a:cubicBezTo>
                  <a:pt x="226" y="928"/>
                  <a:pt x="225" y="931"/>
                  <a:pt x="222" y="924"/>
                </a:cubicBezTo>
                <a:cubicBezTo>
                  <a:pt x="216" y="913"/>
                  <a:pt x="214" y="897"/>
                  <a:pt x="210" y="885"/>
                </a:cubicBezTo>
                <a:cubicBezTo>
                  <a:pt x="207" y="877"/>
                  <a:pt x="205" y="874"/>
                  <a:pt x="203" y="866"/>
                </a:cubicBezTo>
                <a:cubicBezTo>
                  <a:pt x="202" y="862"/>
                  <a:pt x="194" y="848"/>
                  <a:pt x="194" y="848"/>
                </a:cubicBezTo>
                <a:cubicBezTo>
                  <a:pt x="195" y="834"/>
                  <a:pt x="199" y="820"/>
                  <a:pt x="204" y="807"/>
                </a:cubicBezTo>
                <a:cubicBezTo>
                  <a:pt x="206" y="802"/>
                  <a:pt x="219" y="794"/>
                  <a:pt x="224" y="789"/>
                </a:cubicBezTo>
                <a:cubicBezTo>
                  <a:pt x="229" y="784"/>
                  <a:pt x="239" y="785"/>
                  <a:pt x="243" y="780"/>
                </a:cubicBezTo>
                <a:cubicBezTo>
                  <a:pt x="247" y="775"/>
                  <a:pt x="252" y="770"/>
                  <a:pt x="249" y="761"/>
                </a:cubicBezTo>
                <a:cubicBezTo>
                  <a:pt x="247" y="752"/>
                  <a:pt x="236" y="730"/>
                  <a:pt x="225" y="725"/>
                </a:cubicBezTo>
                <a:cubicBezTo>
                  <a:pt x="214" y="720"/>
                  <a:pt x="190" y="731"/>
                  <a:pt x="180" y="731"/>
                </a:cubicBezTo>
                <a:cubicBezTo>
                  <a:pt x="170" y="731"/>
                  <a:pt x="176" y="732"/>
                  <a:pt x="167" y="726"/>
                </a:cubicBezTo>
                <a:cubicBezTo>
                  <a:pt x="148" y="722"/>
                  <a:pt x="144" y="707"/>
                  <a:pt x="128" y="696"/>
                </a:cubicBezTo>
                <a:cubicBezTo>
                  <a:pt x="122" y="687"/>
                  <a:pt x="72" y="665"/>
                  <a:pt x="96" y="681"/>
                </a:cubicBezTo>
                <a:close/>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710696" name="Group 40"/>
          <p:cNvGrpSpPr>
            <a:grpSpLocks/>
          </p:cNvGrpSpPr>
          <p:nvPr/>
        </p:nvGrpSpPr>
        <p:grpSpPr bwMode="auto">
          <a:xfrm>
            <a:off x="1955800" y="2876551"/>
            <a:ext cx="8382000" cy="3903663"/>
            <a:chOff x="272" y="1200"/>
            <a:chExt cx="5280" cy="2459"/>
          </a:xfrm>
        </p:grpSpPr>
        <p:pic>
          <p:nvPicPr>
            <p:cNvPr id="710658" name="Picture 2" descr="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2" y="1200"/>
              <a:ext cx="5280" cy="2459"/>
            </a:xfrm>
            <a:prstGeom prst="rect">
              <a:avLst/>
            </a:prstGeom>
            <a:noFill/>
            <a:extLst>
              <a:ext uri="{909E8E84-426E-40DD-AFC4-6F175D3DCCD1}">
                <a14:hiddenFill xmlns:a14="http://schemas.microsoft.com/office/drawing/2010/main">
                  <a:solidFill>
                    <a:srgbClr val="FFFFFF"/>
                  </a:solidFill>
                </a14:hiddenFill>
              </a:ext>
            </a:extLst>
          </p:spPr>
        </p:pic>
        <p:sp>
          <p:nvSpPr>
            <p:cNvPr id="710669" name="Freeform 13"/>
            <p:cNvSpPr>
              <a:spLocks/>
            </p:cNvSpPr>
            <p:nvPr/>
          </p:nvSpPr>
          <p:spPr bwMode="auto">
            <a:xfrm>
              <a:off x="4431" y="1439"/>
              <a:ext cx="965" cy="821"/>
            </a:xfrm>
            <a:custGeom>
              <a:avLst/>
              <a:gdLst>
                <a:gd name="T0" fmla="*/ 37 w 965"/>
                <a:gd name="T1" fmla="*/ 83 h 821"/>
                <a:gd name="T2" fmla="*/ 100 w 965"/>
                <a:gd name="T3" fmla="*/ 55 h 821"/>
                <a:gd name="T4" fmla="*/ 135 w 965"/>
                <a:gd name="T5" fmla="*/ 115 h 821"/>
                <a:gd name="T6" fmla="*/ 243 w 965"/>
                <a:gd name="T7" fmla="*/ 125 h 821"/>
                <a:gd name="T8" fmla="*/ 285 w 965"/>
                <a:gd name="T9" fmla="*/ 95 h 821"/>
                <a:gd name="T10" fmla="*/ 331 w 965"/>
                <a:gd name="T11" fmla="*/ 137 h 821"/>
                <a:gd name="T12" fmla="*/ 372 w 965"/>
                <a:gd name="T13" fmla="*/ 97 h 821"/>
                <a:gd name="T14" fmla="*/ 415 w 965"/>
                <a:gd name="T15" fmla="*/ 61 h 821"/>
                <a:gd name="T16" fmla="*/ 465 w 965"/>
                <a:gd name="T17" fmla="*/ 10 h 821"/>
                <a:gd name="T18" fmla="*/ 526 w 965"/>
                <a:gd name="T19" fmla="*/ 26 h 821"/>
                <a:gd name="T20" fmla="*/ 616 w 965"/>
                <a:gd name="T21" fmla="*/ 107 h 821"/>
                <a:gd name="T22" fmla="*/ 679 w 965"/>
                <a:gd name="T23" fmla="*/ 181 h 821"/>
                <a:gd name="T24" fmla="*/ 709 w 965"/>
                <a:gd name="T25" fmla="*/ 254 h 821"/>
                <a:gd name="T26" fmla="*/ 733 w 965"/>
                <a:gd name="T27" fmla="*/ 311 h 821"/>
                <a:gd name="T28" fmla="*/ 769 w 965"/>
                <a:gd name="T29" fmla="*/ 370 h 821"/>
                <a:gd name="T30" fmla="*/ 802 w 965"/>
                <a:gd name="T31" fmla="*/ 461 h 821"/>
                <a:gd name="T32" fmla="*/ 910 w 965"/>
                <a:gd name="T33" fmla="*/ 548 h 821"/>
                <a:gd name="T34" fmla="*/ 961 w 965"/>
                <a:gd name="T35" fmla="*/ 596 h 821"/>
                <a:gd name="T36" fmla="*/ 901 w 965"/>
                <a:gd name="T37" fmla="*/ 617 h 821"/>
                <a:gd name="T38" fmla="*/ 871 w 965"/>
                <a:gd name="T39" fmla="*/ 698 h 821"/>
                <a:gd name="T40" fmla="*/ 829 w 965"/>
                <a:gd name="T41" fmla="*/ 779 h 821"/>
                <a:gd name="T42" fmla="*/ 811 w 965"/>
                <a:gd name="T43" fmla="*/ 811 h 821"/>
                <a:gd name="T44" fmla="*/ 748 w 965"/>
                <a:gd name="T45" fmla="*/ 809 h 821"/>
                <a:gd name="T46" fmla="*/ 694 w 965"/>
                <a:gd name="T47" fmla="*/ 803 h 821"/>
                <a:gd name="T48" fmla="*/ 607 w 965"/>
                <a:gd name="T49" fmla="*/ 794 h 821"/>
                <a:gd name="T50" fmla="*/ 481 w 965"/>
                <a:gd name="T51" fmla="*/ 785 h 821"/>
                <a:gd name="T52" fmla="*/ 481 w 965"/>
                <a:gd name="T53" fmla="*/ 743 h 821"/>
                <a:gd name="T54" fmla="*/ 444 w 965"/>
                <a:gd name="T55" fmla="*/ 680 h 821"/>
                <a:gd name="T56" fmla="*/ 418 w 965"/>
                <a:gd name="T57" fmla="*/ 631 h 821"/>
                <a:gd name="T58" fmla="*/ 453 w 965"/>
                <a:gd name="T59" fmla="*/ 566 h 821"/>
                <a:gd name="T60" fmla="*/ 514 w 965"/>
                <a:gd name="T61" fmla="*/ 506 h 821"/>
                <a:gd name="T62" fmla="*/ 483 w 965"/>
                <a:gd name="T63" fmla="*/ 440 h 821"/>
                <a:gd name="T64" fmla="*/ 397 w 965"/>
                <a:gd name="T65" fmla="*/ 485 h 821"/>
                <a:gd name="T66" fmla="*/ 403 w 965"/>
                <a:gd name="T67" fmla="*/ 431 h 821"/>
                <a:gd name="T68" fmla="*/ 334 w 965"/>
                <a:gd name="T69" fmla="*/ 373 h 821"/>
                <a:gd name="T70" fmla="*/ 328 w 965"/>
                <a:gd name="T71" fmla="*/ 308 h 821"/>
                <a:gd name="T72" fmla="*/ 295 w 965"/>
                <a:gd name="T73" fmla="*/ 269 h 821"/>
                <a:gd name="T74" fmla="*/ 165 w 965"/>
                <a:gd name="T75" fmla="*/ 209 h 821"/>
                <a:gd name="T76" fmla="*/ 72 w 965"/>
                <a:gd name="T77" fmla="*/ 134 h 821"/>
                <a:gd name="T78" fmla="*/ 19 w 965"/>
                <a:gd name="T79" fmla="*/ 107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65" h="821">
                  <a:moveTo>
                    <a:pt x="21" y="113"/>
                  </a:moveTo>
                  <a:cubicBezTo>
                    <a:pt x="25" y="102"/>
                    <a:pt x="30" y="93"/>
                    <a:pt x="37" y="83"/>
                  </a:cubicBezTo>
                  <a:cubicBezTo>
                    <a:pt x="41" y="65"/>
                    <a:pt x="41" y="57"/>
                    <a:pt x="57" y="47"/>
                  </a:cubicBezTo>
                  <a:cubicBezTo>
                    <a:pt x="66" y="44"/>
                    <a:pt x="91" y="49"/>
                    <a:pt x="100" y="55"/>
                  </a:cubicBezTo>
                  <a:cubicBezTo>
                    <a:pt x="110" y="61"/>
                    <a:pt x="112" y="72"/>
                    <a:pt x="118" y="82"/>
                  </a:cubicBezTo>
                  <a:cubicBezTo>
                    <a:pt x="125" y="92"/>
                    <a:pt x="124" y="107"/>
                    <a:pt x="135" y="115"/>
                  </a:cubicBezTo>
                  <a:cubicBezTo>
                    <a:pt x="171" y="130"/>
                    <a:pt x="170" y="128"/>
                    <a:pt x="213" y="134"/>
                  </a:cubicBezTo>
                  <a:cubicBezTo>
                    <a:pt x="225" y="132"/>
                    <a:pt x="243" y="125"/>
                    <a:pt x="243" y="125"/>
                  </a:cubicBezTo>
                  <a:cubicBezTo>
                    <a:pt x="250" y="115"/>
                    <a:pt x="262" y="113"/>
                    <a:pt x="271" y="104"/>
                  </a:cubicBezTo>
                  <a:cubicBezTo>
                    <a:pt x="278" y="101"/>
                    <a:pt x="280" y="95"/>
                    <a:pt x="285" y="95"/>
                  </a:cubicBezTo>
                  <a:cubicBezTo>
                    <a:pt x="290" y="96"/>
                    <a:pt x="295" y="106"/>
                    <a:pt x="303" y="113"/>
                  </a:cubicBezTo>
                  <a:cubicBezTo>
                    <a:pt x="313" y="117"/>
                    <a:pt x="318" y="133"/>
                    <a:pt x="331" y="137"/>
                  </a:cubicBezTo>
                  <a:cubicBezTo>
                    <a:pt x="357" y="131"/>
                    <a:pt x="331" y="134"/>
                    <a:pt x="349" y="116"/>
                  </a:cubicBezTo>
                  <a:cubicBezTo>
                    <a:pt x="356" y="110"/>
                    <a:pt x="363" y="102"/>
                    <a:pt x="372" y="97"/>
                  </a:cubicBezTo>
                  <a:cubicBezTo>
                    <a:pt x="381" y="92"/>
                    <a:pt x="396" y="95"/>
                    <a:pt x="403" y="89"/>
                  </a:cubicBezTo>
                  <a:cubicBezTo>
                    <a:pt x="411" y="84"/>
                    <a:pt x="410" y="70"/>
                    <a:pt x="415" y="61"/>
                  </a:cubicBezTo>
                  <a:cubicBezTo>
                    <a:pt x="420" y="52"/>
                    <a:pt x="428" y="40"/>
                    <a:pt x="436" y="32"/>
                  </a:cubicBezTo>
                  <a:cubicBezTo>
                    <a:pt x="436" y="32"/>
                    <a:pt x="460" y="13"/>
                    <a:pt x="465" y="10"/>
                  </a:cubicBezTo>
                  <a:cubicBezTo>
                    <a:pt x="478" y="2"/>
                    <a:pt x="490" y="6"/>
                    <a:pt x="505" y="5"/>
                  </a:cubicBezTo>
                  <a:cubicBezTo>
                    <a:pt x="519" y="0"/>
                    <a:pt x="522" y="14"/>
                    <a:pt x="526" y="26"/>
                  </a:cubicBezTo>
                  <a:cubicBezTo>
                    <a:pt x="522" y="65"/>
                    <a:pt x="501" y="79"/>
                    <a:pt x="550" y="86"/>
                  </a:cubicBezTo>
                  <a:cubicBezTo>
                    <a:pt x="565" y="100"/>
                    <a:pt x="597" y="96"/>
                    <a:pt x="616" y="107"/>
                  </a:cubicBezTo>
                  <a:cubicBezTo>
                    <a:pt x="635" y="118"/>
                    <a:pt x="657" y="140"/>
                    <a:pt x="667" y="152"/>
                  </a:cubicBezTo>
                  <a:cubicBezTo>
                    <a:pt x="671" y="164"/>
                    <a:pt x="673" y="170"/>
                    <a:pt x="679" y="181"/>
                  </a:cubicBezTo>
                  <a:cubicBezTo>
                    <a:pt x="690" y="201"/>
                    <a:pt x="698" y="216"/>
                    <a:pt x="708" y="236"/>
                  </a:cubicBezTo>
                  <a:cubicBezTo>
                    <a:pt x="711" y="242"/>
                    <a:pt x="705" y="248"/>
                    <a:pt x="709" y="254"/>
                  </a:cubicBezTo>
                  <a:cubicBezTo>
                    <a:pt x="714" y="261"/>
                    <a:pt x="718" y="275"/>
                    <a:pt x="718" y="275"/>
                  </a:cubicBezTo>
                  <a:cubicBezTo>
                    <a:pt x="721" y="282"/>
                    <a:pt x="725" y="300"/>
                    <a:pt x="733" y="311"/>
                  </a:cubicBezTo>
                  <a:cubicBezTo>
                    <a:pt x="741" y="322"/>
                    <a:pt x="759" y="334"/>
                    <a:pt x="765" y="344"/>
                  </a:cubicBezTo>
                  <a:cubicBezTo>
                    <a:pt x="771" y="354"/>
                    <a:pt x="764" y="354"/>
                    <a:pt x="769" y="370"/>
                  </a:cubicBezTo>
                  <a:cubicBezTo>
                    <a:pt x="774" y="386"/>
                    <a:pt x="791" y="425"/>
                    <a:pt x="796" y="440"/>
                  </a:cubicBezTo>
                  <a:cubicBezTo>
                    <a:pt x="807" y="469"/>
                    <a:pt x="794" y="450"/>
                    <a:pt x="802" y="461"/>
                  </a:cubicBezTo>
                  <a:cubicBezTo>
                    <a:pt x="810" y="472"/>
                    <a:pt x="825" y="495"/>
                    <a:pt x="843" y="509"/>
                  </a:cubicBezTo>
                  <a:cubicBezTo>
                    <a:pt x="865" y="531"/>
                    <a:pt x="885" y="535"/>
                    <a:pt x="910" y="548"/>
                  </a:cubicBezTo>
                  <a:cubicBezTo>
                    <a:pt x="920" y="553"/>
                    <a:pt x="927" y="563"/>
                    <a:pt x="937" y="569"/>
                  </a:cubicBezTo>
                  <a:cubicBezTo>
                    <a:pt x="945" y="581"/>
                    <a:pt x="952" y="583"/>
                    <a:pt x="961" y="596"/>
                  </a:cubicBezTo>
                  <a:cubicBezTo>
                    <a:pt x="965" y="602"/>
                    <a:pt x="951" y="610"/>
                    <a:pt x="951" y="610"/>
                  </a:cubicBezTo>
                  <a:cubicBezTo>
                    <a:pt x="935" y="615"/>
                    <a:pt x="909" y="617"/>
                    <a:pt x="901" y="617"/>
                  </a:cubicBezTo>
                  <a:cubicBezTo>
                    <a:pt x="889" y="625"/>
                    <a:pt x="876" y="636"/>
                    <a:pt x="862" y="641"/>
                  </a:cubicBezTo>
                  <a:cubicBezTo>
                    <a:pt x="856" y="664"/>
                    <a:pt x="864" y="678"/>
                    <a:pt x="871" y="698"/>
                  </a:cubicBezTo>
                  <a:cubicBezTo>
                    <a:pt x="870" y="709"/>
                    <a:pt x="869" y="752"/>
                    <a:pt x="858" y="763"/>
                  </a:cubicBezTo>
                  <a:cubicBezTo>
                    <a:pt x="844" y="777"/>
                    <a:pt x="851" y="765"/>
                    <a:pt x="829" y="779"/>
                  </a:cubicBezTo>
                  <a:cubicBezTo>
                    <a:pt x="826" y="781"/>
                    <a:pt x="820" y="785"/>
                    <a:pt x="820" y="785"/>
                  </a:cubicBezTo>
                  <a:cubicBezTo>
                    <a:pt x="817" y="790"/>
                    <a:pt x="816" y="804"/>
                    <a:pt x="811" y="811"/>
                  </a:cubicBezTo>
                  <a:cubicBezTo>
                    <a:pt x="809" y="814"/>
                    <a:pt x="796" y="821"/>
                    <a:pt x="796" y="821"/>
                  </a:cubicBezTo>
                  <a:cubicBezTo>
                    <a:pt x="770" y="818"/>
                    <a:pt x="767" y="813"/>
                    <a:pt x="748" y="809"/>
                  </a:cubicBezTo>
                  <a:cubicBezTo>
                    <a:pt x="736" y="806"/>
                    <a:pt x="723" y="816"/>
                    <a:pt x="714" y="815"/>
                  </a:cubicBezTo>
                  <a:cubicBezTo>
                    <a:pt x="705" y="814"/>
                    <a:pt x="704" y="809"/>
                    <a:pt x="694" y="803"/>
                  </a:cubicBezTo>
                  <a:cubicBezTo>
                    <a:pt x="681" y="790"/>
                    <a:pt x="671" y="785"/>
                    <a:pt x="654" y="779"/>
                  </a:cubicBezTo>
                  <a:cubicBezTo>
                    <a:pt x="626" y="782"/>
                    <a:pt x="628" y="787"/>
                    <a:pt x="607" y="794"/>
                  </a:cubicBezTo>
                  <a:cubicBezTo>
                    <a:pt x="564" y="791"/>
                    <a:pt x="574" y="791"/>
                    <a:pt x="547" y="782"/>
                  </a:cubicBezTo>
                  <a:cubicBezTo>
                    <a:pt x="518" y="785"/>
                    <a:pt x="509" y="788"/>
                    <a:pt x="481" y="785"/>
                  </a:cubicBezTo>
                  <a:cubicBezTo>
                    <a:pt x="468" y="776"/>
                    <a:pt x="480" y="781"/>
                    <a:pt x="486" y="761"/>
                  </a:cubicBezTo>
                  <a:cubicBezTo>
                    <a:pt x="488" y="755"/>
                    <a:pt x="481" y="743"/>
                    <a:pt x="481" y="743"/>
                  </a:cubicBezTo>
                  <a:cubicBezTo>
                    <a:pt x="480" y="730"/>
                    <a:pt x="479" y="723"/>
                    <a:pt x="471" y="713"/>
                  </a:cubicBezTo>
                  <a:cubicBezTo>
                    <a:pt x="462" y="702"/>
                    <a:pt x="454" y="692"/>
                    <a:pt x="444" y="680"/>
                  </a:cubicBezTo>
                  <a:cubicBezTo>
                    <a:pt x="435" y="669"/>
                    <a:pt x="426" y="653"/>
                    <a:pt x="418" y="641"/>
                  </a:cubicBezTo>
                  <a:cubicBezTo>
                    <a:pt x="415" y="631"/>
                    <a:pt x="418" y="631"/>
                    <a:pt x="418" y="631"/>
                  </a:cubicBezTo>
                  <a:cubicBezTo>
                    <a:pt x="421" y="615"/>
                    <a:pt x="423" y="611"/>
                    <a:pt x="426" y="595"/>
                  </a:cubicBezTo>
                  <a:cubicBezTo>
                    <a:pt x="440" y="574"/>
                    <a:pt x="438" y="576"/>
                    <a:pt x="453" y="566"/>
                  </a:cubicBezTo>
                  <a:cubicBezTo>
                    <a:pt x="459" y="539"/>
                    <a:pt x="475" y="538"/>
                    <a:pt x="489" y="524"/>
                  </a:cubicBezTo>
                  <a:cubicBezTo>
                    <a:pt x="510" y="520"/>
                    <a:pt x="514" y="506"/>
                    <a:pt x="514" y="506"/>
                  </a:cubicBezTo>
                  <a:cubicBezTo>
                    <a:pt x="527" y="489"/>
                    <a:pt x="532" y="485"/>
                    <a:pt x="523" y="461"/>
                  </a:cubicBezTo>
                  <a:cubicBezTo>
                    <a:pt x="519" y="451"/>
                    <a:pt x="489" y="454"/>
                    <a:pt x="483" y="440"/>
                  </a:cubicBezTo>
                  <a:cubicBezTo>
                    <a:pt x="465" y="436"/>
                    <a:pt x="447" y="455"/>
                    <a:pt x="447" y="455"/>
                  </a:cubicBezTo>
                  <a:cubicBezTo>
                    <a:pt x="432" y="470"/>
                    <a:pt x="418" y="478"/>
                    <a:pt x="397" y="485"/>
                  </a:cubicBezTo>
                  <a:cubicBezTo>
                    <a:pt x="369" y="481"/>
                    <a:pt x="364" y="474"/>
                    <a:pt x="388" y="458"/>
                  </a:cubicBezTo>
                  <a:cubicBezTo>
                    <a:pt x="394" y="449"/>
                    <a:pt x="397" y="440"/>
                    <a:pt x="403" y="431"/>
                  </a:cubicBezTo>
                  <a:cubicBezTo>
                    <a:pt x="382" y="415"/>
                    <a:pt x="355" y="405"/>
                    <a:pt x="333" y="391"/>
                  </a:cubicBezTo>
                  <a:cubicBezTo>
                    <a:pt x="321" y="382"/>
                    <a:pt x="337" y="381"/>
                    <a:pt x="334" y="373"/>
                  </a:cubicBezTo>
                  <a:cubicBezTo>
                    <a:pt x="331" y="365"/>
                    <a:pt x="313" y="355"/>
                    <a:pt x="312" y="344"/>
                  </a:cubicBezTo>
                  <a:cubicBezTo>
                    <a:pt x="318" y="334"/>
                    <a:pt x="343" y="326"/>
                    <a:pt x="328" y="308"/>
                  </a:cubicBezTo>
                  <a:cubicBezTo>
                    <a:pt x="325" y="292"/>
                    <a:pt x="327" y="309"/>
                    <a:pt x="313" y="295"/>
                  </a:cubicBezTo>
                  <a:cubicBezTo>
                    <a:pt x="304" y="286"/>
                    <a:pt x="304" y="278"/>
                    <a:pt x="295" y="269"/>
                  </a:cubicBezTo>
                  <a:cubicBezTo>
                    <a:pt x="276" y="250"/>
                    <a:pt x="210" y="239"/>
                    <a:pt x="184" y="233"/>
                  </a:cubicBezTo>
                  <a:cubicBezTo>
                    <a:pt x="161" y="223"/>
                    <a:pt x="175" y="219"/>
                    <a:pt x="165" y="209"/>
                  </a:cubicBezTo>
                  <a:cubicBezTo>
                    <a:pt x="155" y="199"/>
                    <a:pt x="139" y="188"/>
                    <a:pt x="124" y="175"/>
                  </a:cubicBezTo>
                  <a:cubicBezTo>
                    <a:pt x="105" y="160"/>
                    <a:pt x="85" y="143"/>
                    <a:pt x="72" y="134"/>
                  </a:cubicBezTo>
                  <a:cubicBezTo>
                    <a:pt x="59" y="125"/>
                    <a:pt x="52" y="126"/>
                    <a:pt x="43" y="122"/>
                  </a:cubicBezTo>
                  <a:cubicBezTo>
                    <a:pt x="34" y="118"/>
                    <a:pt x="23" y="109"/>
                    <a:pt x="19" y="107"/>
                  </a:cubicBezTo>
                  <a:cubicBezTo>
                    <a:pt x="0" y="113"/>
                    <a:pt x="17" y="111"/>
                    <a:pt x="16" y="112"/>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710670" name="Freeform 14"/>
          <p:cNvSpPr>
            <a:spLocks/>
          </p:cNvSpPr>
          <p:nvPr/>
        </p:nvSpPr>
        <p:spPr bwMode="auto">
          <a:xfrm>
            <a:off x="2092325" y="3194051"/>
            <a:ext cx="7797800" cy="3063875"/>
          </a:xfrm>
          <a:custGeom>
            <a:avLst/>
            <a:gdLst>
              <a:gd name="T0" fmla="*/ 40 w 4912"/>
              <a:gd name="T1" fmla="*/ 88 h 1930"/>
              <a:gd name="T2" fmla="*/ 126 w 4912"/>
              <a:gd name="T3" fmla="*/ 29 h 1930"/>
              <a:gd name="T4" fmla="*/ 138 w 4912"/>
              <a:gd name="T5" fmla="*/ 32 h 1930"/>
              <a:gd name="T6" fmla="*/ 282 w 4912"/>
              <a:gd name="T7" fmla="*/ 89 h 1930"/>
              <a:gd name="T8" fmla="*/ 423 w 4912"/>
              <a:gd name="T9" fmla="*/ 101 h 1930"/>
              <a:gd name="T10" fmla="*/ 680 w 4912"/>
              <a:gd name="T11" fmla="*/ 56 h 1930"/>
              <a:gd name="T12" fmla="*/ 843 w 4912"/>
              <a:gd name="T13" fmla="*/ 227 h 1930"/>
              <a:gd name="T14" fmla="*/ 1092 w 4912"/>
              <a:gd name="T15" fmla="*/ 557 h 1930"/>
              <a:gd name="T16" fmla="*/ 1176 w 4912"/>
              <a:gd name="T17" fmla="*/ 788 h 1930"/>
              <a:gd name="T18" fmla="*/ 1224 w 4912"/>
              <a:gd name="T19" fmla="*/ 1004 h 1930"/>
              <a:gd name="T20" fmla="*/ 1221 w 4912"/>
              <a:gd name="T21" fmla="*/ 1196 h 1930"/>
              <a:gd name="T22" fmla="*/ 1230 w 4912"/>
              <a:gd name="T23" fmla="*/ 1478 h 1930"/>
              <a:gd name="T24" fmla="*/ 1323 w 4912"/>
              <a:gd name="T25" fmla="*/ 1694 h 1930"/>
              <a:gd name="T26" fmla="*/ 1404 w 4912"/>
              <a:gd name="T27" fmla="*/ 1613 h 1930"/>
              <a:gd name="T28" fmla="*/ 1383 w 4912"/>
              <a:gd name="T29" fmla="*/ 1766 h 1930"/>
              <a:gd name="T30" fmla="*/ 1455 w 4912"/>
              <a:gd name="T31" fmla="*/ 1853 h 1930"/>
              <a:gd name="T32" fmla="*/ 1614 w 4912"/>
              <a:gd name="T33" fmla="*/ 1820 h 1930"/>
              <a:gd name="T34" fmla="*/ 1641 w 4912"/>
              <a:gd name="T35" fmla="*/ 1925 h 1930"/>
              <a:gd name="T36" fmla="*/ 1809 w 4912"/>
              <a:gd name="T37" fmla="*/ 1901 h 1930"/>
              <a:gd name="T38" fmla="*/ 1845 w 4912"/>
              <a:gd name="T39" fmla="*/ 1781 h 1930"/>
              <a:gd name="T40" fmla="*/ 1899 w 4912"/>
              <a:gd name="T41" fmla="*/ 1637 h 1930"/>
              <a:gd name="T42" fmla="*/ 2040 w 4912"/>
              <a:gd name="T43" fmla="*/ 1430 h 1930"/>
              <a:gd name="T44" fmla="*/ 2352 w 4912"/>
              <a:gd name="T45" fmla="*/ 1376 h 1930"/>
              <a:gd name="T46" fmla="*/ 2529 w 4912"/>
              <a:gd name="T47" fmla="*/ 1244 h 1930"/>
              <a:gd name="T48" fmla="*/ 2634 w 4912"/>
              <a:gd name="T49" fmla="*/ 1226 h 1930"/>
              <a:gd name="T50" fmla="*/ 2763 w 4912"/>
              <a:gd name="T51" fmla="*/ 1115 h 1930"/>
              <a:gd name="T52" fmla="*/ 2919 w 4912"/>
              <a:gd name="T53" fmla="*/ 986 h 1930"/>
              <a:gd name="T54" fmla="*/ 3195 w 4912"/>
              <a:gd name="T55" fmla="*/ 989 h 1930"/>
              <a:gd name="T56" fmla="*/ 3327 w 4912"/>
              <a:gd name="T57" fmla="*/ 1106 h 1930"/>
              <a:gd name="T58" fmla="*/ 3435 w 4912"/>
              <a:gd name="T59" fmla="*/ 1109 h 1930"/>
              <a:gd name="T60" fmla="*/ 3507 w 4912"/>
              <a:gd name="T61" fmla="*/ 1238 h 1930"/>
              <a:gd name="T62" fmla="*/ 3645 w 4912"/>
              <a:gd name="T63" fmla="*/ 1259 h 1930"/>
              <a:gd name="T64" fmla="*/ 3717 w 4912"/>
              <a:gd name="T65" fmla="*/ 1202 h 1930"/>
              <a:gd name="T66" fmla="*/ 3825 w 4912"/>
              <a:gd name="T67" fmla="*/ 1034 h 1930"/>
              <a:gd name="T68" fmla="*/ 3954 w 4912"/>
              <a:gd name="T69" fmla="*/ 1094 h 1930"/>
              <a:gd name="T70" fmla="*/ 4119 w 4912"/>
              <a:gd name="T71" fmla="*/ 1178 h 1930"/>
              <a:gd name="T72" fmla="*/ 4266 w 4912"/>
              <a:gd name="T73" fmla="*/ 1064 h 1930"/>
              <a:gd name="T74" fmla="*/ 4362 w 4912"/>
              <a:gd name="T75" fmla="*/ 938 h 1930"/>
              <a:gd name="T76" fmla="*/ 4488 w 4912"/>
              <a:gd name="T77" fmla="*/ 776 h 1930"/>
              <a:gd name="T78" fmla="*/ 4671 w 4912"/>
              <a:gd name="T79" fmla="*/ 638 h 1930"/>
              <a:gd name="T80" fmla="*/ 4761 w 4912"/>
              <a:gd name="T81" fmla="*/ 689 h 1930"/>
              <a:gd name="T82" fmla="*/ 4912 w 4912"/>
              <a:gd name="T83" fmla="*/ 682 h 19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912" h="1930">
                <a:moveTo>
                  <a:pt x="0" y="168"/>
                </a:moveTo>
                <a:cubicBezTo>
                  <a:pt x="18" y="141"/>
                  <a:pt x="22" y="115"/>
                  <a:pt x="40" y="88"/>
                </a:cubicBezTo>
                <a:cubicBezTo>
                  <a:pt x="43" y="51"/>
                  <a:pt x="62" y="44"/>
                  <a:pt x="72" y="8"/>
                </a:cubicBezTo>
                <a:cubicBezTo>
                  <a:pt x="74" y="0"/>
                  <a:pt x="118" y="26"/>
                  <a:pt x="126" y="29"/>
                </a:cubicBezTo>
                <a:cubicBezTo>
                  <a:pt x="135" y="33"/>
                  <a:pt x="103" y="20"/>
                  <a:pt x="111" y="26"/>
                </a:cubicBezTo>
                <a:cubicBezTo>
                  <a:pt x="118" y="31"/>
                  <a:pt x="131" y="28"/>
                  <a:pt x="138" y="32"/>
                </a:cubicBezTo>
                <a:cubicBezTo>
                  <a:pt x="155" y="41"/>
                  <a:pt x="143" y="23"/>
                  <a:pt x="160" y="32"/>
                </a:cubicBezTo>
                <a:cubicBezTo>
                  <a:pt x="212" y="58"/>
                  <a:pt x="243" y="62"/>
                  <a:pt x="282" y="89"/>
                </a:cubicBezTo>
                <a:cubicBezTo>
                  <a:pt x="315" y="100"/>
                  <a:pt x="315" y="81"/>
                  <a:pt x="360" y="74"/>
                </a:cubicBezTo>
                <a:cubicBezTo>
                  <a:pt x="383" y="76"/>
                  <a:pt x="391" y="105"/>
                  <a:pt x="423" y="101"/>
                </a:cubicBezTo>
                <a:cubicBezTo>
                  <a:pt x="455" y="97"/>
                  <a:pt x="509" y="55"/>
                  <a:pt x="552" y="48"/>
                </a:cubicBezTo>
                <a:cubicBezTo>
                  <a:pt x="595" y="51"/>
                  <a:pt x="638" y="49"/>
                  <a:pt x="680" y="56"/>
                </a:cubicBezTo>
                <a:cubicBezTo>
                  <a:pt x="716" y="62"/>
                  <a:pt x="715" y="133"/>
                  <a:pt x="747" y="149"/>
                </a:cubicBezTo>
                <a:cubicBezTo>
                  <a:pt x="767" y="159"/>
                  <a:pt x="822" y="222"/>
                  <a:pt x="843" y="227"/>
                </a:cubicBezTo>
                <a:cubicBezTo>
                  <a:pt x="900" y="313"/>
                  <a:pt x="953" y="311"/>
                  <a:pt x="992" y="408"/>
                </a:cubicBezTo>
                <a:cubicBezTo>
                  <a:pt x="1016" y="467"/>
                  <a:pt x="1044" y="500"/>
                  <a:pt x="1092" y="557"/>
                </a:cubicBezTo>
                <a:cubicBezTo>
                  <a:pt x="1113" y="596"/>
                  <a:pt x="1136" y="593"/>
                  <a:pt x="1149" y="632"/>
                </a:cubicBezTo>
                <a:cubicBezTo>
                  <a:pt x="1163" y="670"/>
                  <a:pt x="1171" y="748"/>
                  <a:pt x="1176" y="788"/>
                </a:cubicBezTo>
                <a:cubicBezTo>
                  <a:pt x="1184" y="827"/>
                  <a:pt x="1179" y="776"/>
                  <a:pt x="1182" y="875"/>
                </a:cubicBezTo>
                <a:cubicBezTo>
                  <a:pt x="1190" y="911"/>
                  <a:pt x="1213" y="968"/>
                  <a:pt x="1224" y="1004"/>
                </a:cubicBezTo>
                <a:cubicBezTo>
                  <a:pt x="1235" y="1040"/>
                  <a:pt x="1248" y="1059"/>
                  <a:pt x="1248" y="1091"/>
                </a:cubicBezTo>
                <a:cubicBezTo>
                  <a:pt x="1248" y="1123"/>
                  <a:pt x="1227" y="1147"/>
                  <a:pt x="1221" y="1196"/>
                </a:cubicBezTo>
                <a:cubicBezTo>
                  <a:pt x="1215" y="1245"/>
                  <a:pt x="1210" y="1338"/>
                  <a:pt x="1212" y="1385"/>
                </a:cubicBezTo>
                <a:cubicBezTo>
                  <a:pt x="1213" y="1408"/>
                  <a:pt x="1219" y="1458"/>
                  <a:pt x="1230" y="1478"/>
                </a:cubicBezTo>
                <a:cubicBezTo>
                  <a:pt x="1240" y="1511"/>
                  <a:pt x="1239" y="1579"/>
                  <a:pt x="1257" y="1610"/>
                </a:cubicBezTo>
                <a:cubicBezTo>
                  <a:pt x="1273" y="1646"/>
                  <a:pt x="1305" y="1698"/>
                  <a:pt x="1323" y="1694"/>
                </a:cubicBezTo>
                <a:cubicBezTo>
                  <a:pt x="1346" y="1664"/>
                  <a:pt x="1334" y="1604"/>
                  <a:pt x="1365" y="1583"/>
                </a:cubicBezTo>
                <a:cubicBezTo>
                  <a:pt x="1374" y="1572"/>
                  <a:pt x="1398" y="1577"/>
                  <a:pt x="1404" y="1613"/>
                </a:cubicBezTo>
                <a:cubicBezTo>
                  <a:pt x="1410" y="1633"/>
                  <a:pt x="1401" y="1678"/>
                  <a:pt x="1398" y="1703"/>
                </a:cubicBezTo>
                <a:cubicBezTo>
                  <a:pt x="1395" y="1728"/>
                  <a:pt x="1380" y="1742"/>
                  <a:pt x="1383" y="1766"/>
                </a:cubicBezTo>
                <a:cubicBezTo>
                  <a:pt x="1386" y="1790"/>
                  <a:pt x="1401" y="1833"/>
                  <a:pt x="1413" y="1847"/>
                </a:cubicBezTo>
                <a:cubicBezTo>
                  <a:pt x="1425" y="1867"/>
                  <a:pt x="1403" y="1852"/>
                  <a:pt x="1455" y="1853"/>
                </a:cubicBezTo>
                <a:cubicBezTo>
                  <a:pt x="1479" y="1850"/>
                  <a:pt x="1534" y="1834"/>
                  <a:pt x="1560" y="1829"/>
                </a:cubicBezTo>
                <a:cubicBezTo>
                  <a:pt x="1586" y="1824"/>
                  <a:pt x="1598" y="1815"/>
                  <a:pt x="1614" y="1820"/>
                </a:cubicBezTo>
                <a:cubicBezTo>
                  <a:pt x="1630" y="1825"/>
                  <a:pt x="1652" y="1845"/>
                  <a:pt x="1656" y="1862"/>
                </a:cubicBezTo>
                <a:cubicBezTo>
                  <a:pt x="1660" y="1879"/>
                  <a:pt x="1629" y="1921"/>
                  <a:pt x="1641" y="1925"/>
                </a:cubicBezTo>
                <a:cubicBezTo>
                  <a:pt x="1652" y="1930"/>
                  <a:pt x="1700" y="1893"/>
                  <a:pt x="1728" y="1889"/>
                </a:cubicBezTo>
                <a:cubicBezTo>
                  <a:pt x="1756" y="1885"/>
                  <a:pt x="1794" y="1904"/>
                  <a:pt x="1809" y="1901"/>
                </a:cubicBezTo>
                <a:cubicBezTo>
                  <a:pt x="1838" y="1891"/>
                  <a:pt x="1815" y="1891"/>
                  <a:pt x="1821" y="1871"/>
                </a:cubicBezTo>
                <a:cubicBezTo>
                  <a:pt x="1827" y="1851"/>
                  <a:pt x="1841" y="1806"/>
                  <a:pt x="1845" y="1781"/>
                </a:cubicBezTo>
                <a:cubicBezTo>
                  <a:pt x="1856" y="1757"/>
                  <a:pt x="1836" y="1745"/>
                  <a:pt x="1845" y="1721"/>
                </a:cubicBezTo>
                <a:cubicBezTo>
                  <a:pt x="1854" y="1697"/>
                  <a:pt x="1877" y="1670"/>
                  <a:pt x="1899" y="1637"/>
                </a:cubicBezTo>
                <a:cubicBezTo>
                  <a:pt x="1965" y="1588"/>
                  <a:pt x="1944" y="1600"/>
                  <a:pt x="1977" y="1523"/>
                </a:cubicBezTo>
                <a:cubicBezTo>
                  <a:pt x="2001" y="1490"/>
                  <a:pt x="2004" y="1462"/>
                  <a:pt x="2040" y="1430"/>
                </a:cubicBezTo>
                <a:cubicBezTo>
                  <a:pt x="2082" y="1410"/>
                  <a:pt x="2177" y="1412"/>
                  <a:pt x="2229" y="1403"/>
                </a:cubicBezTo>
                <a:cubicBezTo>
                  <a:pt x="2279" y="1391"/>
                  <a:pt x="2314" y="1390"/>
                  <a:pt x="2352" y="1376"/>
                </a:cubicBezTo>
                <a:cubicBezTo>
                  <a:pt x="2391" y="1359"/>
                  <a:pt x="2434" y="1323"/>
                  <a:pt x="2463" y="1301"/>
                </a:cubicBezTo>
                <a:cubicBezTo>
                  <a:pt x="2489" y="1294"/>
                  <a:pt x="2505" y="1256"/>
                  <a:pt x="2529" y="1244"/>
                </a:cubicBezTo>
                <a:cubicBezTo>
                  <a:pt x="2538" y="1240"/>
                  <a:pt x="2552" y="1233"/>
                  <a:pt x="2559" y="1226"/>
                </a:cubicBezTo>
                <a:cubicBezTo>
                  <a:pt x="2575" y="1210"/>
                  <a:pt x="2614" y="1233"/>
                  <a:pt x="2634" y="1226"/>
                </a:cubicBezTo>
                <a:cubicBezTo>
                  <a:pt x="2674" y="1231"/>
                  <a:pt x="2654" y="1184"/>
                  <a:pt x="2694" y="1190"/>
                </a:cubicBezTo>
                <a:cubicBezTo>
                  <a:pt x="2726" y="1195"/>
                  <a:pt x="2763" y="1115"/>
                  <a:pt x="2763" y="1115"/>
                </a:cubicBezTo>
                <a:cubicBezTo>
                  <a:pt x="2784" y="1090"/>
                  <a:pt x="2782" y="1050"/>
                  <a:pt x="2808" y="1028"/>
                </a:cubicBezTo>
                <a:cubicBezTo>
                  <a:pt x="2834" y="1006"/>
                  <a:pt x="2875" y="994"/>
                  <a:pt x="2919" y="986"/>
                </a:cubicBezTo>
                <a:cubicBezTo>
                  <a:pt x="2924" y="975"/>
                  <a:pt x="3060" y="983"/>
                  <a:pt x="3072" y="980"/>
                </a:cubicBezTo>
                <a:cubicBezTo>
                  <a:pt x="3096" y="975"/>
                  <a:pt x="3156" y="994"/>
                  <a:pt x="3195" y="989"/>
                </a:cubicBezTo>
                <a:cubicBezTo>
                  <a:pt x="3229" y="988"/>
                  <a:pt x="3246" y="996"/>
                  <a:pt x="3264" y="1016"/>
                </a:cubicBezTo>
                <a:cubicBezTo>
                  <a:pt x="3286" y="1036"/>
                  <a:pt x="3318" y="1076"/>
                  <a:pt x="3327" y="1106"/>
                </a:cubicBezTo>
                <a:cubicBezTo>
                  <a:pt x="3363" y="1103"/>
                  <a:pt x="3359" y="1114"/>
                  <a:pt x="3396" y="1100"/>
                </a:cubicBezTo>
                <a:cubicBezTo>
                  <a:pt x="3428" y="1116"/>
                  <a:pt x="3414" y="1088"/>
                  <a:pt x="3435" y="1109"/>
                </a:cubicBezTo>
                <a:cubicBezTo>
                  <a:pt x="3495" y="1133"/>
                  <a:pt x="3460" y="1107"/>
                  <a:pt x="3480" y="1130"/>
                </a:cubicBezTo>
                <a:cubicBezTo>
                  <a:pt x="3498" y="1150"/>
                  <a:pt x="3487" y="1220"/>
                  <a:pt x="3507" y="1238"/>
                </a:cubicBezTo>
                <a:cubicBezTo>
                  <a:pt x="3517" y="1247"/>
                  <a:pt x="3561" y="1247"/>
                  <a:pt x="3573" y="1253"/>
                </a:cubicBezTo>
                <a:cubicBezTo>
                  <a:pt x="3593" y="1262"/>
                  <a:pt x="3624" y="1256"/>
                  <a:pt x="3645" y="1259"/>
                </a:cubicBezTo>
                <a:cubicBezTo>
                  <a:pt x="3661" y="1264"/>
                  <a:pt x="3664" y="1230"/>
                  <a:pt x="3681" y="1232"/>
                </a:cubicBezTo>
                <a:cubicBezTo>
                  <a:pt x="3712" y="1235"/>
                  <a:pt x="3703" y="1220"/>
                  <a:pt x="3717" y="1202"/>
                </a:cubicBezTo>
                <a:cubicBezTo>
                  <a:pt x="3727" y="1189"/>
                  <a:pt x="3750" y="1163"/>
                  <a:pt x="3750" y="1124"/>
                </a:cubicBezTo>
                <a:cubicBezTo>
                  <a:pt x="3786" y="1106"/>
                  <a:pt x="3789" y="1052"/>
                  <a:pt x="3825" y="1034"/>
                </a:cubicBezTo>
                <a:cubicBezTo>
                  <a:pt x="3833" y="1023"/>
                  <a:pt x="3895" y="1073"/>
                  <a:pt x="3904" y="1064"/>
                </a:cubicBezTo>
                <a:cubicBezTo>
                  <a:pt x="3923" y="1070"/>
                  <a:pt x="3934" y="1076"/>
                  <a:pt x="3954" y="1094"/>
                </a:cubicBezTo>
                <a:cubicBezTo>
                  <a:pt x="3974" y="1112"/>
                  <a:pt x="3996" y="1158"/>
                  <a:pt x="4023" y="1172"/>
                </a:cubicBezTo>
                <a:cubicBezTo>
                  <a:pt x="4050" y="1184"/>
                  <a:pt x="4091" y="1179"/>
                  <a:pt x="4119" y="1178"/>
                </a:cubicBezTo>
                <a:cubicBezTo>
                  <a:pt x="4147" y="1177"/>
                  <a:pt x="4166" y="1185"/>
                  <a:pt x="4191" y="1166"/>
                </a:cubicBezTo>
                <a:cubicBezTo>
                  <a:pt x="4244" y="1163"/>
                  <a:pt x="4245" y="1103"/>
                  <a:pt x="4266" y="1064"/>
                </a:cubicBezTo>
                <a:cubicBezTo>
                  <a:pt x="4282" y="1063"/>
                  <a:pt x="4275" y="1025"/>
                  <a:pt x="4329" y="989"/>
                </a:cubicBezTo>
                <a:cubicBezTo>
                  <a:pt x="4343" y="975"/>
                  <a:pt x="4357" y="956"/>
                  <a:pt x="4362" y="938"/>
                </a:cubicBezTo>
                <a:cubicBezTo>
                  <a:pt x="4380" y="907"/>
                  <a:pt x="4467" y="836"/>
                  <a:pt x="4488" y="809"/>
                </a:cubicBezTo>
                <a:cubicBezTo>
                  <a:pt x="4509" y="782"/>
                  <a:pt x="4481" y="798"/>
                  <a:pt x="4488" y="776"/>
                </a:cubicBezTo>
                <a:cubicBezTo>
                  <a:pt x="4496" y="762"/>
                  <a:pt x="4498" y="695"/>
                  <a:pt x="4530" y="674"/>
                </a:cubicBezTo>
                <a:cubicBezTo>
                  <a:pt x="4560" y="651"/>
                  <a:pt x="4638" y="643"/>
                  <a:pt x="4671" y="638"/>
                </a:cubicBezTo>
                <a:cubicBezTo>
                  <a:pt x="4701" y="635"/>
                  <a:pt x="4716" y="636"/>
                  <a:pt x="4731" y="644"/>
                </a:cubicBezTo>
                <a:cubicBezTo>
                  <a:pt x="4746" y="652"/>
                  <a:pt x="4748" y="687"/>
                  <a:pt x="4761" y="689"/>
                </a:cubicBezTo>
                <a:cubicBezTo>
                  <a:pt x="4774" y="691"/>
                  <a:pt x="4787" y="660"/>
                  <a:pt x="4812" y="659"/>
                </a:cubicBezTo>
                <a:cubicBezTo>
                  <a:pt x="4837" y="658"/>
                  <a:pt x="4891" y="677"/>
                  <a:pt x="4912" y="682"/>
                </a:cubicBezTo>
              </a:path>
            </a:pathLst>
          </a:custGeom>
          <a:noFill/>
          <a:ln w="38100" cmpd="sng">
            <a:solidFill>
              <a:srgbClr val="0099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0671" name="Text Box 15"/>
          <p:cNvSpPr txBox="1">
            <a:spLocks noChangeArrowheads="1"/>
          </p:cNvSpPr>
          <p:nvPr/>
        </p:nvSpPr>
        <p:spPr bwMode="auto">
          <a:xfrm>
            <a:off x="4876800" y="3295651"/>
            <a:ext cx="3048000" cy="70167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zh-CN" altLang="en-US" sz="4000" i="1">
                <a:solidFill>
                  <a:schemeClr val="accent2"/>
                </a:solidFill>
                <a:effectLst>
                  <a:outerShdw blurRad="38100" dist="38100" dir="2700000" algn="tl">
                    <a:srgbClr val="C0C0C0"/>
                  </a:outerShdw>
                </a:effectLst>
                <a:latin typeface="Times New Roman" panose="02020603050405020304" pitchFamily="18" charset="0"/>
                <a:ea typeface="隶书" panose="02010509060101010101" pitchFamily="49" charset="-122"/>
              </a:rPr>
              <a:t>长江水系图</a:t>
            </a:r>
          </a:p>
        </p:txBody>
      </p:sp>
      <p:sp>
        <p:nvSpPr>
          <p:cNvPr id="710672" name="Freeform 16"/>
          <p:cNvSpPr>
            <a:spLocks/>
          </p:cNvSpPr>
          <p:nvPr/>
        </p:nvSpPr>
        <p:spPr bwMode="auto">
          <a:xfrm>
            <a:off x="2100264" y="3205164"/>
            <a:ext cx="5221287" cy="3055937"/>
          </a:xfrm>
          <a:custGeom>
            <a:avLst/>
            <a:gdLst>
              <a:gd name="T0" fmla="*/ 46 w 3289"/>
              <a:gd name="T1" fmla="*/ 54 h 1925"/>
              <a:gd name="T2" fmla="*/ 124 w 3289"/>
              <a:gd name="T3" fmla="*/ 24 h 1925"/>
              <a:gd name="T4" fmla="*/ 298 w 3289"/>
              <a:gd name="T5" fmla="*/ 84 h 1925"/>
              <a:gd name="T6" fmla="*/ 402 w 3289"/>
              <a:gd name="T7" fmla="*/ 98 h 1925"/>
              <a:gd name="T8" fmla="*/ 542 w 3289"/>
              <a:gd name="T9" fmla="*/ 44 h 1925"/>
              <a:gd name="T10" fmla="*/ 658 w 3289"/>
              <a:gd name="T11" fmla="*/ 48 h 1925"/>
              <a:gd name="T12" fmla="*/ 708 w 3289"/>
              <a:gd name="T13" fmla="*/ 96 h 1925"/>
              <a:gd name="T14" fmla="*/ 808 w 3289"/>
              <a:gd name="T15" fmla="*/ 198 h 1925"/>
              <a:gd name="T16" fmla="*/ 952 w 3289"/>
              <a:gd name="T17" fmla="*/ 342 h 1925"/>
              <a:gd name="T18" fmla="*/ 1080 w 3289"/>
              <a:gd name="T19" fmla="*/ 550 h 1925"/>
              <a:gd name="T20" fmla="*/ 1168 w 3289"/>
              <a:gd name="T21" fmla="*/ 712 h 1925"/>
              <a:gd name="T22" fmla="*/ 1178 w 3289"/>
              <a:gd name="T23" fmla="*/ 826 h 1925"/>
              <a:gd name="T24" fmla="*/ 1194 w 3289"/>
              <a:gd name="T25" fmla="*/ 938 h 1925"/>
              <a:gd name="T26" fmla="*/ 1218 w 3289"/>
              <a:gd name="T27" fmla="*/ 1156 h 1925"/>
              <a:gd name="T28" fmla="*/ 1208 w 3289"/>
              <a:gd name="T29" fmla="*/ 1408 h 1925"/>
              <a:gd name="T30" fmla="*/ 1288 w 3289"/>
              <a:gd name="T31" fmla="*/ 1662 h 1925"/>
              <a:gd name="T32" fmla="*/ 1366 w 3289"/>
              <a:gd name="T33" fmla="*/ 1572 h 1925"/>
              <a:gd name="T34" fmla="*/ 1396 w 3289"/>
              <a:gd name="T35" fmla="*/ 1692 h 1925"/>
              <a:gd name="T36" fmla="*/ 1422 w 3289"/>
              <a:gd name="T37" fmla="*/ 1852 h 1925"/>
              <a:gd name="T38" fmla="*/ 1598 w 3289"/>
              <a:gd name="T39" fmla="*/ 1810 h 1925"/>
              <a:gd name="T40" fmla="*/ 1656 w 3289"/>
              <a:gd name="T41" fmla="*/ 1868 h 1925"/>
              <a:gd name="T42" fmla="*/ 1722 w 3289"/>
              <a:gd name="T43" fmla="*/ 1882 h 1925"/>
              <a:gd name="T44" fmla="*/ 1826 w 3289"/>
              <a:gd name="T45" fmla="*/ 1824 h 1925"/>
              <a:gd name="T46" fmla="*/ 1840 w 3289"/>
              <a:gd name="T47" fmla="*/ 1718 h 1925"/>
              <a:gd name="T48" fmla="*/ 1916 w 3289"/>
              <a:gd name="T49" fmla="*/ 1612 h 1925"/>
              <a:gd name="T50" fmla="*/ 1996 w 3289"/>
              <a:gd name="T51" fmla="*/ 1468 h 1925"/>
              <a:gd name="T52" fmla="*/ 2096 w 3289"/>
              <a:gd name="T53" fmla="*/ 1412 h 1925"/>
              <a:gd name="T54" fmla="*/ 2228 w 3289"/>
              <a:gd name="T55" fmla="*/ 1394 h 1925"/>
              <a:gd name="T56" fmla="*/ 2408 w 3289"/>
              <a:gd name="T57" fmla="*/ 1336 h 1925"/>
              <a:gd name="T58" fmla="*/ 2560 w 3289"/>
              <a:gd name="T59" fmla="*/ 1222 h 1925"/>
              <a:gd name="T60" fmla="*/ 2662 w 3289"/>
              <a:gd name="T61" fmla="*/ 1202 h 1925"/>
              <a:gd name="T62" fmla="*/ 2730 w 3289"/>
              <a:gd name="T63" fmla="*/ 1166 h 1925"/>
              <a:gd name="T64" fmla="*/ 2792 w 3289"/>
              <a:gd name="T65" fmla="*/ 1046 h 1925"/>
              <a:gd name="T66" fmla="*/ 2898 w 3289"/>
              <a:gd name="T67" fmla="*/ 980 h 1925"/>
              <a:gd name="T68" fmla="*/ 3188 w 3289"/>
              <a:gd name="T69" fmla="*/ 982 h 1925"/>
              <a:gd name="T70" fmla="*/ 3276 w 3289"/>
              <a:gd name="T71" fmla="*/ 1028 h 19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289" h="1925">
                <a:moveTo>
                  <a:pt x="0" y="162"/>
                </a:moveTo>
                <a:cubicBezTo>
                  <a:pt x="11" y="129"/>
                  <a:pt x="32" y="85"/>
                  <a:pt x="46" y="54"/>
                </a:cubicBezTo>
                <a:cubicBezTo>
                  <a:pt x="65" y="10"/>
                  <a:pt x="58" y="26"/>
                  <a:pt x="76" y="6"/>
                </a:cubicBezTo>
                <a:cubicBezTo>
                  <a:pt x="89" y="0"/>
                  <a:pt x="111" y="20"/>
                  <a:pt x="124" y="24"/>
                </a:cubicBezTo>
                <a:cubicBezTo>
                  <a:pt x="137" y="27"/>
                  <a:pt x="127" y="14"/>
                  <a:pt x="156" y="24"/>
                </a:cubicBezTo>
                <a:cubicBezTo>
                  <a:pt x="185" y="34"/>
                  <a:pt x="265" y="76"/>
                  <a:pt x="298" y="84"/>
                </a:cubicBezTo>
                <a:cubicBezTo>
                  <a:pt x="332" y="96"/>
                  <a:pt x="339" y="70"/>
                  <a:pt x="356" y="72"/>
                </a:cubicBezTo>
                <a:cubicBezTo>
                  <a:pt x="373" y="74"/>
                  <a:pt x="378" y="100"/>
                  <a:pt x="402" y="98"/>
                </a:cubicBezTo>
                <a:cubicBezTo>
                  <a:pt x="426" y="96"/>
                  <a:pt x="477" y="69"/>
                  <a:pt x="500" y="60"/>
                </a:cubicBezTo>
                <a:cubicBezTo>
                  <a:pt x="523" y="53"/>
                  <a:pt x="528" y="46"/>
                  <a:pt x="542" y="44"/>
                </a:cubicBezTo>
                <a:cubicBezTo>
                  <a:pt x="556" y="42"/>
                  <a:pt x="565" y="45"/>
                  <a:pt x="584" y="46"/>
                </a:cubicBezTo>
                <a:cubicBezTo>
                  <a:pt x="602" y="48"/>
                  <a:pt x="637" y="40"/>
                  <a:pt x="658" y="48"/>
                </a:cubicBezTo>
                <a:cubicBezTo>
                  <a:pt x="676" y="51"/>
                  <a:pt x="682" y="58"/>
                  <a:pt x="690" y="66"/>
                </a:cubicBezTo>
                <a:cubicBezTo>
                  <a:pt x="698" y="74"/>
                  <a:pt x="700" y="83"/>
                  <a:pt x="708" y="96"/>
                </a:cubicBezTo>
                <a:cubicBezTo>
                  <a:pt x="718" y="107"/>
                  <a:pt x="723" y="127"/>
                  <a:pt x="740" y="144"/>
                </a:cubicBezTo>
                <a:cubicBezTo>
                  <a:pt x="757" y="161"/>
                  <a:pt x="789" y="181"/>
                  <a:pt x="808" y="198"/>
                </a:cubicBezTo>
                <a:cubicBezTo>
                  <a:pt x="821" y="224"/>
                  <a:pt x="838" y="219"/>
                  <a:pt x="852" y="244"/>
                </a:cubicBezTo>
                <a:cubicBezTo>
                  <a:pt x="876" y="286"/>
                  <a:pt x="923" y="304"/>
                  <a:pt x="952" y="342"/>
                </a:cubicBezTo>
                <a:cubicBezTo>
                  <a:pt x="960" y="373"/>
                  <a:pt x="1013" y="449"/>
                  <a:pt x="1032" y="474"/>
                </a:cubicBezTo>
                <a:cubicBezTo>
                  <a:pt x="1040" y="498"/>
                  <a:pt x="1072" y="526"/>
                  <a:pt x="1080" y="550"/>
                </a:cubicBezTo>
                <a:cubicBezTo>
                  <a:pt x="1083" y="559"/>
                  <a:pt x="1125" y="599"/>
                  <a:pt x="1132" y="606"/>
                </a:cubicBezTo>
                <a:cubicBezTo>
                  <a:pt x="1157" y="634"/>
                  <a:pt x="1152" y="679"/>
                  <a:pt x="1168" y="712"/>
                </a:cubicBezTo>
                <a:cubicBezTo>
                  <a:pt x="1187" y="749"/>
                  <a:pt x="1152" y="764"/>
                  <a:pt x="1176" y="802"/>
                </a:cubicBezTo>
                <a:cubicBezTo>
                  <a:pt x="1181" y="810"/>
                  <a:pt x="1171" y="818"/>
                  <a:pt x="1178" y="826"/>
                </a:cubicBezTo>
                <a:cubicBezTo>
                  <a:pt x="1185" y="835"/>
                  <a:pt x="1162" y="825"/>
                  <a:pt x="1168" y="834"/>
                </a:cubicBezTo>
                <a:cubicBezTo>
                  <a:pt x="1187" y="862"/>
                  <a:pt x="1186" y="905"/>
                  <a:pt x="1194" y="938"/>
                </a:cubicBezTo>
                <a:cubicBezTo>
                  <a:pt x="1199" y="973"/>
                  <a:pt x="1241" y="993"/>
                  <a:pt x="1246" y="1086"/>
                </a:cubicBezTo>
                <a:cubicBezTo>
                  <a:pt x="1250" y="1122"/>
                  <a:pt x="1224" y="1128"/>
                  <a:pt x="1218" y="1156"/>
                </a:cubicBezTo>
                <a:cubicBezTo>
                  <a:pt x="1212" y="1184"/>
                  <a:pt x="1212" y="1210"/>
                  <a:pt x="1210" y="1252"/>
                </a:cubicBezTo>
                <a:cubicBezTo>
                  <a:pt x="1208" y="1294"/>
                  <a:pt x="1204" y="1367"/>
                  <a:pt x="1208" y="1408"/>
                </a:cubicBezTo>
                <a:cubicBezTo>
                  <a:pt x="1212" y="1449"/>
                  <a:pt x="1219" y="1454"/>
                  <a:pt x="1232" y="1496"/>
                </a:cubicBezTo>
                <a:cubicBezTo>
                  <a:pt x="1234" y="1548"/>
                  <a:pt x="1241" y="1631"/>
                  <a:pt x="1288" y="1662"/>
                </a:cubicBezTo>
                <a:cubicBezTo>
                  <a:pt x="1318" y="1706"/>
                  <a:pt x="1308" y="1700"/>
                  <a:pt x="1328" y="1670"/>
                </a:cubicBezTo>
                <a:cubicBezTo>
                  <a:pt x="1339" y="1636"/>
                  <a:pt x="1341" y="1597"/>
                  <a:pt x="1366" y="1572"/>
                </a:cubicBezTo>
                <a:cubicBezTo>
                  <a:pt x="1374" y="1563"/>
                  <a:pt x="1396" y="1579"/>
                  <a:pt x="1400" y="1608"/>
                </a:cubicBezTo>
                <a:cubicBezTo>
                  <a:pt x="1405" y="1628"/>
                  <a:pt x="1398" y="1665"/>
                  <a:pt x="1396" y="1692"/>
                </a:cubicBezTo>
                <a:cubicBezTo>
                  <a:pt x="1394" y="1719"/>
                  <a:pt x="1382" y="1745"/>
                  <a:pt x="1386" y="1772"/>
                </a:cubicBezTo>
                <a:cubicBezTo>
                  <a:pt x="1388" y="1800"/>
                  <a:pt x="1392" y="1840"/>
                  <a:pt x="1422" y="1852"/>
                </a:cubicBezTo>
                <a:cubicBezTo>
                  <a:pt x="1452" y="1860"/>
                  <a:pt x="1537" y="1829"/>
                  <a:pt x="1566" y="1822"/>
                </a:cubicBezTo>
                <a:cubicBezTo>
                  <a:pt x="1595" y="1817"/>
                  <a:pt x="1586" y="1809"/>
                  <a:pt x="1598" y="1810"/>
                </a:cubicBezTo>
                <a:cubicBezTo>
                  <a:pt x="1610" y="1811"/>
                  <a:pt x="1628" y="1818"/>
                  <a:pt x="1638" y="1828"/>
                </a:cubicBezTo>
                <a:cubicBezTo>
                  <a:pt x="1645" y="1837"/>
                  <a:pt x="1657" y="1853"/>
                  <a:pt x="1656" y="1868"/>
                </a:cubicBezTo>
                <a:cubicBezTo>
                  <a:pt x="1655" y="1883"/>
                  <a:pt x="1619" y="1918"/>
                  <a:pt x="1630" y="1920"/>
                </a:cubicBezTo>
                <a:cubicBezTo>
                  <a:pt x="1641" y="1925"/>
                  <a:pt x="1687" y="1897"/>
                  <a:pt x="1722" y="1882"/>
                </a:cubicBezTo>
                <a:cubicBezTo>
                  <a:pt x="1752" y="1878"/>
                  <a:pt x="1795" y="1908"/>
                  <a:pt x="1812" y="1898"/>
                </a:cubicBezTo>
                <a:cubicBezTo>
                  <a:pt x="1829" y="1888"/>
                  <a:pt x="1820" y="1846"/>
                  <a:pt x="1826" y="1824"/>
                </a:cubicBezTo>
                <a:cubicBezTo>
                  <a:pt x="1829" y="1802"/>
                  <a:pt x="1844" y="1782"/>
                  <a:pt x="1846" y="1764"/>
                </a:cubicBezTo>
                <a:cubicBezTo>
                  <a:pt x="1848" y="1746"/>
                  <a:pt x="1838" y="1731"/>
                  <a:pt x="1840" y="1718"/>
                </a:cubicBezTo>
                <a:cubicBezTo>
                  <a:pt x="1842" y="1705"/>
                  <a:pt x="1845" y="1704"/>
                  <a:pt x="1858" y="1686"/>
                </a:cubicBezTo>
                <a:cubicBezTo>
                  <a:pt x="1863" y="1668"/>
                  <a:pt x="1901" y="1625"/>
                  <a:pt x="1916" y="1612"/>
                </a:cubicBezTo>
                <a:cubicBezTo>
                  <a:pt x="1946" y="1586"/>
                  <a:pt x="1948" y="1552"/>
                  <a:pt x="1976" y="1524"/>
                </a:cubicBezTo>
                <a:cubicBezTo>
                  <a:pt x="1978" y="1518"/>
                  <a:pt x="1993" y="1474"/>
                  <a:pt x="1996" y="1468"/>
                </a:cubicBezTo>
                <a:cubicBezTo>
                  <a:pt x="2003" y="1452"/>
                  <a:pt x="2013" y="1441"/>
                  <a:pt x="2030" y="1432"/>
                </a:cubicBezTo>
                <a:cubicBezTo>
                  <a:pt x="2047" y="1423"/>
                  <a:pt x="2077" y="1416"/>
                  <a:pt x="2096" y="1412"/>
                </a:cubicBezTo>
                <a:cubicBezTo>
                  <a:pt x="2114" y="1406"/>
                  <a:pt x="2124" y="1413"/>
                  <a:pt x="2146" y="1410"/>
                </a:cubicBezTo>
                <a:cubicBezTo>
                  <a:pt x="2168" y="1407"/>
                  <a:pt x="2196" y="1400"/>
                  <a:pt x="2228" y="1394"/>
                </a:cubicBezTo>
                <a:cubicBezTo>
                  <a:pt x="2264" y="1385"/>
                  <a:pt x="2301" y="1379"/>
                  <a:pt x="2338" y="1374"/>
                </a:cubicBezTo>
                <a:cubicBezTo>
                  <a:pt x="2362" y="1362"/>
                  <a:pt x="2384" y="1348"/>
                  <a:pt x="2408" y="1336"/>
                </a:cubicBezTo>
                <a:cubicBezTo>
                  <a:pt x="2443" y="1319"/>
                  <a:pt x="2445" y="1291"/>
                  <a:pt x="2484" y="1278"/>
                </a:cubicBezTo>
                <a:cubicBezTo>
                  <a:pt x="2497" y="1268"/>
                  <a:pt x="2548" y="1224"/>
                  <a:pt x="2560" y="1222"/>
                </a:cubicBezTo>
                <a:cubicBezTo>
                  <a:pt x="2584" y="1217"/>
                  <a:pt x="2606" y="1224"/>
                  <a:pt x="2630" y="1222"/>
                </a:cubicBezTo>
                <a:cubicBezTo>
                  <a:pt x="2640" y="1220"/>
                  <a:pt x="2655" y="1209"/>
                  <a:pt x="2662" y="1202"/>
                </a:cubicBezTo>
                <a:cubicBezTo>
                  <a:pt x="2675" y="1189"/>
                  <a:pt x="2678" y="1198"/>
                  <a:pt x="2686" y="1182"/>
                </a:cubicBezTo>
                <a:cubicBezTo>
                  <a:pt x="2694" y="1174"/>
                  <a:pt x="2722" y="1174"/>
                  <a:pt x="2730" y="1166"/>
                </a:cubicBezTo>
                <a:cubicBezTo>
                  <a:pt x="2741" y="1156"/>
                  <a:pt x="2742" y="1144"/>
                  <a:pt x="2752" y="1124"/>
                </a:cubicBezTo>
                <a:cubicBezTo>
                  <a:pt x="2774" y="1090"/>
                  <a:pt x="2759" y="1068"/>
                  <a:pt x="2792" y="1046"/>
                </a:cubicBezTo>
                <a:cubicBezTo>
                  <a:pt x="2797" y="1032"/>
                  <a:pt x="2803" y="1037"/>
                  <a:pt x="2812" y="1026"/>
                </a:cubicBezTo>
                <a:cubicBezTo>
                  <a:pt x="2827" y="1008"/>
                  <a:pt x="2889" y="981"/>
                  <a:pt x="2898" y="980"/>
                </a:cubicBezTo>
                <a:cubicBezTo>
                  <a:pt x="2942" y="975"/>
                  <a:pt x="2980" y="983"/>
                  <a:pt x="3022" y="972"/>
                </a:cubicBezTo>
                <a:cubicBezTo>
                  <a:pt x="3074" y="976"/>
                  <a:pt x="3136" y="975"/>
                  <a:pt x="3188" y="982"/>
                </a:cubicBezTo>
                <a:cubicBezTo>
                  <a:pt x="3197" y="983"/>
                  <a:pt x="3224" y="991"/>
                  <a:pt x="3232" y="994"/>
                </a:cubicBezTo>
                <a:cubicBezTo>
                  <a:pt x="3257" y="1002"/>
                  <a:pt x="3254" y="1012"/>
                  <a:pt x="3276" y="1028"/>
                </a:cubicBezTo>
                <a:cubicBezTo>
                  <a:pt x="3285" y="1035"/>
                  <a:pt x="3286" y="1036"/>
                  <a:pt x="3289" y="1038"/>
                </a:cubicBezTo>
              </a:path>
            </a:pathLst>
          </a:custGeom>
          <a:noFill/>
          <a:ln w="38100" cap="flat" cmpd="sng">
            <a:solidFill>
              <a:srgbClr val="0000FF"/>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0673" name="Freeform 17"/>
          <p:cNvSpPr>
            <a:spLocks/>
          </p:cNvSpPr>
          <p:nvPr/>
        </p:nvSpPr>
        <p:spPr bwMode="auto">
          <a:xfrm>
            <a:off x="7391401" y="4830764"/>
            <a:ext cx="1216025" cy="369887"/>
          </a:xfrm>
          <a:custGeom>
            <a:avLst/>
            <a:gdLst>
              <a:gd name="T0" fmla="*/ 0 w 766"/>
              <a:gd name="T1" fmla="*/ 74 h 233"/>
              <a:gd name="T2" fmla="*/ 48 w 766"/>
              <a:gd name="T3" fmla="*/ 75 h 233"/>
              <a:gd name="T4" fmla="*/ 116 w 766"/>
              <a:gd name="T5" fmla="*/ 85 h 233"/>
              <a:gd name="T6" fmla="*/ 136 w 766"/>
              <a:gd name="T7" fmla="*/ 89 h 233"/>
              <a:gd name="T8" fmla="*/ 144 w 766"/>
              <a:gd name="T9" fmla="*/ 101 h 233"/>
              <a:gd name="T10" fmla="*/ 162 w 766"/>
              <a:gd name="T11" fmla="*/ 195 h 233"/>
              <a:gd name="T12" fmla="*/ 208 w 766"/>
              <a:gd name="T13" fmla="*/ 217 h 233"/>
              <a:gd name="T14" fmla="*/ 264 w 766"/>
              <a:gd name="T15" fmla="*/ 229 h 233"/>
              <a:gd name="T16" fmla="*/ 316 w 766"/>
              <a:gd name="T17" fmla="*/ 219 h 233"/>
              <a:gd name="T18" fmla="*/ 368 w 766"/>
              <a:gd name="T19" fmla="*/ 193 h 233"/>
              <a:gd name="T20" fmla="*/ 398 w 766"/>
              <a:gd name="T21" fmla="*/ 141 h 233"/>
              <a:gd name="T22" fmla="*/ 416 w 766"/>
              <a:gd name="T23" fmla="*/ 91 h 233"/>
              <a:gd name="T24" fmla="*/ 448 w 766"/>
              <a:gd name="T25" fmla="*/ 41 h 233"/>
              <a:gd name="T26" fmla="*/ 478 w 766"/>
              <a:gd name="T27" fmla="*/ 3 h 233"/>
              <a:gd name="T28" fmla="*/ 514 w 766"/>
              <a:gd name="T29" fmla="*/ 15 h 233"/>
              <a:gd name="T30" fmla="*/ 592 w 766"/>
              <a:gd name="T31" fmla="*/ 45 h 233"/>
              <a:gd name="T32" fmla="*/ 634 w 766"/>
              <a:gd name="T33" fmla="*/ 81 h 233"/>
              <a:gd name="T34" fmla="*/ 664 w 766"/>
              <a:gd name="T35" fmla="*/ 121 h 233"/>
              <a:gd name="T36" fmla="*/ 712 w 766"/>
              <a:gd name="T37" fmla="*/ 149 h 233"/>
              <a:gd name="T38" fmla="*/ 766 w 766"/>
              <a:gd name="T39" fmla="*/ 145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66" h="233">
                <a:moveTo>
                  <a:pt x="0" y="74"/>
                </a:moveTo>
                <a:cubicBezTo>
                  <a:pt x="21" y="88"/>
                  <a:pt x="16" y="76"/>
                  <a:pt x="48" y="75"/>
                </a:cubicBezTo>
                <a:cubicBezTo>
                  <a:pt x="69" y="72"/>
                  <a:pt x="95" y="82"/>
                  <a:pt x="116" y="85"/>
                </a:cubicBezTo>
                <a:cubicBezTo>
                  <a:pt x="129" y="92"/>
                  <a:pt x="122" y="75"/>
                  <a:pt x="136" y="89"/>
                </a:cubicBezTo>
                <a:cubicBezTo>
                  <a:pt x="139" y="92"/>
                  <a:pt x="144" y="101"/>
                  <a:pt x="144" y="101"/>
                </a:cubicBezTo>
                <a:cubicBezTo>
                  <a:pt x="149" y="115"/>
                  <a:pt x="151" y="176"/>
                  <a:pt x="162" y="195"/>
                </a:cubicBezTo>
                <a:cubicBezTo>
                  <a:pt x="173" y="214"/>
                  <a:pt x="191" y="211"/>
                  <a:pt x="208" y="217"/>
                </a:cubicBezTo>
                <a:cubicBezTo>
                  <a:pt x="227" y="222"/>
                  <a:pt x="235" y="228"/>
                  <a:pt x="264" y="229"/>
                </a:cubicBezTo>
                <a:cubicBezTo>
                  <a:pt x="282" y="233"/>
                  <a:pt x="299" y="227"/>
                  <a:pt x="316" y="219"/>
                </a:cubicBezTo>
                <a:cubicBezTo>
                  <a:pt x="333" y="210"/>
                  <a:pt x="342" y="201"/>
                  <a:pt x="368" y="193"/>
                </a:cubicBezTo>
                <a:cubicBezTo>
                  <a:pt x="379" y="182"/>
                  <a:pt x="392" y="146"/>
                  <a:pt x="398" y="141"/>
                </a:cubicBezTo>
                <a:cubicBezTo>
                  <a:pt x="409" y="131"/>
                  <a:pt x="402" y="96"/>
                  <a:pt x="416" y="91"/>
                </a:cubicBezTo>
                <a:cubicBezTo>
                  <a:pt x="433" y="78"/>
                  <a:pt x="437" y="57"/>
                  <a:pt x="448" y="41"/>
                </a:cubicBezTo>
                <a:cubicBezTo>
                  <a:pt x="454" y="31"/>
                  <a:pt x="468" y="9"/>
                  <a:pt x="478" y="3"/>
                </a:cubicBezTo>
                <a:cubicBezTo>
                  <a:pt x="483" y="0"/>
                  <a:pt x="514" y="15"/>
                  <a:pt x="514" y="15"/>
                </a:cubicBezTo>
                <a:cubicBezTo>
                  <a:pt x="549" y="18"/>
                  <a:pt x="561" y="30"/>
                  <a:pt x="592" y="45"/>
                </a:cubicBezTo>
                <a:cubicBezTo>
                  <a:pt x="611" y="57"/>
                  <a:pt x="622" y="68"/>
                  <a:pt x="634" y="81"/>
                </a:cubicBezTo>
                <a:cubicBezTo>
                  <a:pt x="646" y="94"/>
                  <a:pt x="651" y="110"/>
                  <a:pt x="664" y="121"/>
                </a:cubicBezTo>
                <a:cubicBezTo>
                  <a:pt x="679" y="136"/>
                  <a:pt x="692" y="144"/>
                  <a:pt x="712" y="149"/>
                </a:cubicBezTo>
                <a:cubicBezTo>
                  <a:pt x="727" y="159"/>
                  <a:pt x="750" y="145"/>
                  <a:pt x="766" y="145"/>
                </a:cubicBezTo>
              </a:path>
            </a:pathLst>
          </a:custGeom>
          <a:noFill/>
          <a:ln w="38100" cap="flat" cmpd="sng">
            <a:solidFill>
              <a:srgbClr val="0000FF"/>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0674" name="Freeform 18"/>
          <p:cNvSpPr>
            <a:spLocks/>
          </p:cNvSpPr>
          <p:nvPr/>
        </p:nvSpPr>
        <p:spPr bwMode="auto">
          <a:xfrm>
            <a:off x="8693150" y="4194176"/>
            <a:ext cx="1193800" cy="866775"/>
          </a:xfrm>
          <a:custGeom>
            <a:avLst/>
            <a:gdLst>
              <a:gd name="T0" fmla="*/ 0 w 752"/>
              <a:gd name="T1" fmla="*/ 546 h 546"/>
              <a:gd name="T2" fmla="*/ 42 w 752"/>
              <a:gd name="T3" fmla="*/ 532 h 546"/>
              <a:gd name="T4" fmla="*/ 60 w 752"/>
              <a:gd name="T5" fmla="*/ 528 h 546"/>
              <a:gd name="T6" fmla="*/ 88 w 752"/>
              <a:gd name="T7" fmla="*/ 502 h 546"/>
              <a:gd name="T8" fmla="*/ 92 w 752"/>
              <a:gd name="T9" fmla="*/ 462 h 546"/>
              <a:gd name="T10" fmla="*/ 142 w 752"/>
              <a:gd name="T11" fmla="*/ 380 h 546"/>
              <a:gd name="T12" fmla="*/ 196 w 752"/>
              <a:gd name="T13" fmla="*/ 334 h 546"/>
              <a:gd name="T14" fmla="*/ 212 w 752"/>
              <a:gd name="T15" fmla="*/ 296 h 546"/>
              <a:gd name="T16" fmla="*/ 224 w 752"/>
              <a:gd name="T17" fmla="*/ 306 h 546"/>
              <a:gd name="T18" fmla="*/ 252 w 752"/>
              <a:gd name="T19" fmla="*/ 262 h 546"/>
              <a:gd name="T20" fmla="*/ 294 w 752"/>
              <a:gd name="T21" fmla="*/ 224 h 546"/>
              <a:gd name="T22" fmla="*/ 334 w 752"/>
              <a:gd name="T23" fmla="*/ 182 h 546"/>
              <a:gd name="T24" fmla="*/ 330 w 752"/>
              <a:gd name="T25" fmla="*/ 138 h 546"/>
              <a:gd name="T26" fmla="*/ 336 w 752"/>
              <a:gd name="T27" fmla="*/ 96 h 546"/>
              <a:gd name="T28" fmla="*/ 352 w 752"/>
              <a:gd name="T29" fmla="*/ 68 h 546"/>
              <a:gd name="T30" fmla="*/ 386 w 752"/>
              <a:gd name="T31" fmla="*/ 34 h 546"/>
              <a:gd name="T32" fmla="*/ 454 w 752"/>
              <a:gd name="T33" fmla="*/ 16 h 546"/>
              <a:gd name="T34" fmla="*/ 504 w 752"/>
              <a:gd name="T35" fmla="*/ 8 h 546"/>
              <a:gd name="T36" fmla="*/ 546 w 752"/>
              <a:gd name="T37" fmla="*/ 2 h 546"/>
              <a:gd name="T38" fmla="*/ 582 w 752"/>
              <a:gd name="T39" fmla="*/ 18 h 546"/>
              <a:gd name="T40" fmla="*/ 598 w 752"/>
              <a:gd name="T41" fmla="*/ 58 h 546"/>
              <a:gd name="T42" fmla="*/ 618 w 752"/>
              <a:gd name="T43" fmla="*/ 46 h 546"/>
              <a:gd name="T44" fmla="*/ 656 w 752"/>
              <a:gd name="T45" fmla="*/ 20 h 546"/>
              <a:gd name="T46" fmla="*/ 680 w 752"/>
              <a:gd name="T47" fmla="*/ 36 h 546"/>
              <a:gd name="T48" fmla="*/ 706 w 752"/>
              <a:gd name="T49" fmla="*/ 38 h 546"/>
              <a:gd name="T50" fmla="*/ 722 w 752"/>
              <a:gd name="T51" fmla="*/ 42 h 546"/>
              <a:gd name="T52" fmla="*/ 752 w 752"/>
              <a:gd name="T53" fmla="*/ 48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52" h="546">
                <a:moveTo>
                  <a:pt x="0" y="546"/>
                </a:moveTo>
                <a:cubicBezTo>
                  <a:pt x="7" y="545"/>
                  <a:pt x="32" y="535"/>
                  <a:pt x="42" y="532"/>
                </a:cubicBezTo>
                <a:cubicBezTo>
                  <a:pt x="52" y="529"/>
                  <a:pt x="52" y="533"/>
                  <a:pt x="60" y="528"/>
                </a:cubicBezTo>
                <a:cubicBezTo>
                  <a:pt x="65" y="512"/>
                  <a:pt x="70" y="507"/>
                  <a:pt x="88" y="502"/>
                </a:cubicBezTo>
                <a:cubicBezTo>
                  <a:pt x="88" y="499"/>
                  <a:pt x="89" y="471"/>
                  <a:pt x="92" y="462"/>
                </a:cubicBezTo>
                <a:cubicBezTo>
                  <a:pt x="99" y="437"/>
                  <a:pt x="126" y="398"/>
                  <a:pt x="142" y="380"/>
                </a:cubicBezTo>
                <a:cubicBezTo>
                  <a:pt x="160" y="359"/>
                  <a:pt x="167" y="341"/>
                  <a:pt x="196" y="334"/>
                </a:cubicBezTo>
                <a:cubicBezTo>
                  <a:pt x="208" y="322"/>
                  <a:pt x="201" y="310"/>
                  <a:pt x="212" y="296"/>
                </a:cubicBezTo>
                <a:cubicBezTo>
                  <a:pt x="214" y="293"/>
                  <a:pt x="224" y="306"/>
                  <a:pt x="224" y="306"/>
                </a:cubicBezTo>
                <a:cubicBezTo>
                  <a:pt x="229" y="302"/>
                  <a:pt x="240" y="276"/>
                  <a:pt x="252" y="262"/>
                </a:cubicBezTo>
                <a:cubicBezTo>
                  <a:pt x="264" y="248"/>
                  <a:pt x="280" y="237"/>
                  <a:pt x="294" y="224"/>
                </a:cubicBezTo>
                <a:cubicBezTo>
                  <a:pt x="299" y="203"/>
                  <a:pt x="313" y="187"/>
                  <a:pt x="334" y="182"/>
                </a:cubicBezTo>
                <a:cubicBezTo>
                  <a:pt x="348" y="168"/>
                  <a:pt x="325" y="156"/>
                  <a:pt x="330" y="138"/>
                </a:cubicBezTo>
                <a:cubicBezTo>
                  <a:pt x="332" y="129"/>
                  <a:pt x="332" y="103"/>
                  <a:pt x="336" y="96"/>
                </a:cubicBezTo>
                <a:cubicBezTo>
                  <a:pt x="348" y="72"/>
                  <a:pt x="342" y="98"/>
                  <a:pt x="352" y="68"/>
                </a:cubicBezTo>
                <a:cubicBezTo>
                  <a:pt x="357" y="56"/>
                  <a:pt x="368" y="42"/>
                  <a:pt x="386" y="34"/>
                </a:cubicBezTo>
                <a:cubicBezTo>
                  <a:pt x="403" y="25"/>
                  <a:pt x="434" y="20"/>
                  <a:pt x="454" y="16"/>
                </a:cubicBezTo>
                <a:cubicBezTo>
                  <a:pt x="470" y="13"/>
                  <a:pt x="489" y="12"/>
                  <a:pt x="504" y="8"/>
                </a:cubicBezTo>
                <a:cubicBezTo>
                  <a:pt x="519" y="7"/>
                  <a:pt x="533" y="0"/>
                  <a:pt x="546" y="2"/>
                </a:cubicBezTo>
                <a:cubicBezTo>
                  <a:pt x="559" y="4"/>
                  <a:pt x="573" y="9"/>
                  <a:pt x="582" y="18"/>
                </a:cubicBezTo>
                <a:cubicBezTo>
                  <a:pt x="591" y="24"/>
                  <a:pt x="592" y="53"/>
                  <a:pt x="598" y="58"/>
                </a:cubicBezTo>
                <a:cubicBezTo>
                  <a:pt x="604" y="63"/>
                  <a:pt x="608" y="52"/>
                  <a:pt x="618" y="46"/>
                </a:cubicBezTo>
                <a:cubicBezTo>
                  <a:pt x="627" y="43"/>
                  <a:pt x="646" y="22"/>
                  <a:pt x="656" y="20"/>
                </a:cubicBezTo>
                <a:cubicBezTo>
                  <a:pt x="666" y="18"/>
                  <a:pt x="672" y="33"/>
                  <a:pt x="680" y="36"/>
                </a:cubicBezTo>
                <a:cubicBezTo>
                  <a:pt x="689" y="37"/>
                  <a:pt x="697" y="37"/>
                  <a:pt x="706" y="38"/>
                </a:cubicBezTo>
                <a:cubicBezTo>
                  <a:pt x="711" y="39"/>
                  <a:pt x="722" y="42"/>
                  <a:pt x="722" y="42"/>
                </a:cubicBezTo>
                <a:cubicBezTo>
                  <a:pt x="730" y="47"/>
                  <a:pt x="746" y="47"/>
                  <a:pt x="752" y="48"/>
                </a:cubicBezTo>
              </a:path>
            </a:pathLst>
          </a:custGeom>
          <a:noFill/>
          <a:ln w="38100" cap="flat" cmpd="sng">
            <a:solidFill>
              <a:srgbClr val="0000FF"/>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710675" name="Group 19"/>
          <p:cNvGrpSpPr>
            <a:grpSpLocks/>
          </p:cNvGrpSpPr>
          <p:nvPr/>
        </p:nvGrpSpPr>
        <p:grpSpPr bwMode="auto">
          <a:xfrm>
            <a:off x="5486400" y="4992688"/>
            <a:ext cx="609600" cy="336550"/>
            <a:chOff x="2496" y="2553"/>
            <a:chExt cx="384" cy="193"/>
          </a:xfrm>
        </p:grpSpPr>
        <p:sp>
          <p:nvSpPr>
            <p:cNvPr id="710676" name="Oval 20"/>
            <p:cNvSpPr>
              <a:spLocks noChangeArrowheads="1"/>
            </p:cNvSpPr>
            <p:nvPr/>
          </p:nvSpPr>
          <p:spPr bwMode="auto">
            <a:xfrm>
              <a:off x="2832" y="2640"/>
              <a:ext cx="48" cy="48"/>
            </a:xfrm>
            <a:prstGeom prst="ellipse">
              <a:avLst/>
            </a:prstGeom>
            <a:solidFill>
              <a:srgbClr val="FF0000"/>
            </a:solidFill>
            <a:ln w="952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0677" name="Text Box 21"/>
            <p:cNvSpPr txBox="1">
              <a:spLocks noChangeArrowheads="1"/>
            </p:cNvSpPr>
            <p:nvPr/>
          </p:nvSpPr>
          <p:spPr bwMode="auto">
            <a:xfrm>
              <a:off x="2496" y="2553"/>
              <a:ext cx="374" cy="193"/>
            </a:xfrm>
            <a:prstGeom prst="rect">
              <a:avLst/>
            </a:prstGeom>
            <a:noFill/>
            <a:ln>
              <a:noFill/>
            </a:ln>
            <a:effectLst/>
            <a:extLst>
              <a:ext uri="{909E8E84-426E-40DD-AFC4-6F175D3DCCD1}">
                <a14:hiddenFill xmlns:a14="http://schemas.microsoft.com/office/drawing/2010/main">
                  <a:solidFill>
                    <a:srgbClr val="FF66CC"/>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a:r>
                <a:rPr kumimoji="1" lang="zh-CN" altLang="en-US" sz="1600" b="1">
                  <a:solidFill>
                    <a:schemeClr val="accent2"/>
                  </a:solidFill>
                  <a:latin typeface="Times New Roman" panose="02020603050405020304" pitchFamily="18" charset="0"/>
                </a:rPr>
                <a:t>重庆</a:t>
              </a:r>
            </a:p>
          </p:txBody>
        </p:sp>
      </p:grpSp>
      <p:grpSp>
        <p:nvGrpSpPr>
          <p:cNvPr id="710678" name="Group 22"/>
          <p:cNvGrpSpPr>
            <a:grpSpLocks/>
          </p:cNvGrpSpPr>
          <p:nvPr/>
        </p:nvGrpSpPr>
        <p:grpSpPr bwMode="auto">
          <a:xfrm>
            <a:off x="7924800" y="4473576"/>
            <a:ext cx="692150" cy="384175"/>
            <a:chOff x="4032" y="2209"/>
            <a:chExt cx="406" cy="239"/>
          </a:xfrm>
        </p:grpSpPr>
        <p:sp>
          <p:nvSpPr>
            <p:cNvPr id="710679" name="Oval 23"/>
            <p:cNvSpPr>
              <a:spLocks noChangeArrowheads="1"/>
            </p:cNvSpPr>
            <p:nvPr/>
          </p:nvSpPr>
          <p:spPr bwMode="auto">
            <a:xfrm>
              <a:off x="4176" y="2400"/>
              <a:ext cx="48" cy="48"/>
            </a:xfrm>
            <a:prstGeom prst="ellipse">
              <a:avLst/>
            </a:prstGeom>
            <a:solidFill>
              <a:srgbClr val="FF0000"/>
            </a:solidFill>
            <a:ln w="952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sz="1600" b="1">
                <a:solidFill>
                  <a:schemeClr val="accent2"/>
                </a:solidFill>
                <a:latin typeface="Times New Roman" panose="02020603050405020304" pitchFamily="18" charset="0"/>
              </a:endParaRPr>
            </a:p>
          </p:txBody>
        </p:sp>
        <p:sp>
          <p:nvSpPr>
            <p:cNvPr id="710680" name="Text Box 24"/>
            <p:cNvSpPr txBox="1">
              <a:spLocks noChangeArrowheads="1"/>
            </p:cNvSpPr>
            <p:nvPr/>
          </p:nvSpPr>
          <p:spPr bwMode="auto">
            <a:xfrm>
              <a:off x="4032" y="2209"/>
              <a:ext cx="406" cy="209"/>
            </a:xfrm>
            <a:prstGeom prst="rect">
              <a:avLst/>
            </a:prstGeom>
            <a:noFill/>
            <a:ln>
              <a:noFill/>
            </a:ln>
            <a:effectLst/>
            <a:extLst>
              <a:ext uri="{909E8E84-426E-40DD-AFC4-6F175D3DCCD1}">
                <a14:hiddenFill xmlns:a14="http://schemas.microsoft.com/office/drawing/2010/main">
                  <a:solidFill>
                    <a:srgbClr val="FF66CC"/>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a:r>
                <a:rPr kumimoji="1" lang="zh-CN" altLang="en-US" sz="1600" b="1">
                  <a:solidFill>
                    <a:schemeClr val="accent2"/>
                  </a:solidFill>
                  <a:latin typeface="Times New Roman" panose="02020603050405020304" pitchFamily="18" charset="0"/>
                </a:rPr>
                <a:t>武 汉</a:t>
              </a:r>
            </a:p>
          </p:txBody>
        </p:sp>
      </p:grpSp>
      <p:grpSp>
        <p:nvGrpSpPr>
          <p:cNvPr id="710681" name="Group 25"/>
          <p:cNvGrpSpPr>
            <a:grpSpLocks/>
          </p:cNvGrpSpPr>
          <p:nvPr/>
        </p:nvGrpSpPr>
        <p:grpSpPr bwMode="auto">
          <a:xfrm>
            <a:off x="6959601" y="4572001"/>
            <a:ext cx="809625" cy="404813"/>
            <a:chOff x="3504" y="2267"/>
            <a:chExt cx="374" cy="229"/>
          </a:xfrm>
        </p:grpSpPr>
        <p:sp>
          <p:nvSpPr>
            <p:cNvPr id="710682" name="Oval 26"/>
            <p:cNvSpPr>
              <a:spLocks noChangeArrowheads="1"/>
            </p:cNvSpPr>
            <p:nvPr/>
          </p:nvSpPr>
          <p:spPr bwMode="auto">
            <a:xfrm>
              <a:off x="3648" y="2448"/>
              <a:ext cx="48" cy="48"/>
            </a:xfrm>
            <a:prstGeom prst="ellipse">
              <a:avLst/>
            </a:prstGeom>
            <a:solidFill>
              <a:srgbClr val="FF0000"/>
            </a:solidFill>
            <a:ln w="952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0683" name="Text Box 27"/>
            <p:cNvSpPr txBox="1">
              <a:spLocks noChangeArrowheads="1"/>
            </p:cNvSpPr>
            <p:nvPr/>
          </p:nvSpPr>
          <p:spPr bwMode="auto">
            <a:xfrm>
              <a:off x="3504" y="2267"/>
              <a:ext cx="374" cy="190"/>
            </a:xfrm>
            <a:prstGeom prst="rect">
              <a:avLst/>
            </a:prstGeom>
            <a:noFill/>
            <a:ln>
              <a:noFill/>
            </a:ln>
            <a:effectLst/>
            <a:extLst>
              <a:ext uri="{909E8E84-426E-40DD-AFC4-6F175D3DCCD1}">
                <a14:hiddenFill xmlns:a14="http://schemas.microsoft.com/office/drawing/2010/main">
                  <a:solidFill>
                    <a:srgbClr val="FF66CC"/>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a:r>
                <a:rPr kumimoji="1" lang="zh-CN" altLang="en-US" sz="1600" b="1">
                  <a:solidFill>
                    <a:srgbClr val="660066"/>
                  </a:solidFill>
                  <a:latin typeface="Times New Roman" panose="02020603050405020304" pitchFamily="18" charset="0"/>
                </a:rPr>
                <a:t>宜昌</a:t>
              </a:r>
            </a:p>
          </p:txBody>
        </p:sp>
      </p:grpSp>
      <p:grpSp>
        <p:nvGrpSpPr>
          <p:cNvPr id="710684" name="Group 28"/>
          <p:cNvGrpSpPr>
            <a:grpSpLocks/>
          </p:cNvGrpSpPr>
          <p:nvPr/>
        </p:nvGrpSpPr>
        <p:grpSpPr bwMode="auto">
          <a:xfrm>
            <a:off x="8382000" y="4629150"/>
            <a:ext cx="609600" cy="457200"/>
            <a:chOff x="4320" y="2304"/>
            <a:chExt cx="384" cy="288"/>
          </a:xfrm>
        </p:grpSpPr>
        <p:sp>
          <p:nvSpPr>
            <p:cNvPr id="710685" name="Oval 29"/>
            <p:cNvSpPr>
              <a:spLocks noChangeArrowheads="1"/>
            </p:cNvSpPr>
            <p:nvPr/>
          </p:nvSpPr>
          <p:spPr bwMode="auto">
            <a:xfrm>
              <a:off x="4464" y="2544"/>
              <a:ext cx="48" cy="48"/>
            </a:xfrm>
            <a:prstGeom prst="ellipse">
              <a:avLst/>
            </a:prstGeom>
            <a:solidFill>
              <a:srgbClr val="FF0000"/>
            </a:solidFill>
            <a:ln w="952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0686" name="Text Box 30"/>
            <p:cNvSpPr txBox="1">
              <a:spLocks noChangeArrowheads="1"/>
            </p:cNvSpPr>
            <p:nvPr/>
          </p:nvSpPr>
          <p:spPr bwMode="auto">
            <a:xfrm>
              <a:off x="4320" y="2304"/>
              <a:ext cx="384" cy="212"/>
            </a:xfrm>
            <a:prstGeom prst="rect">
              <a:avLst/>
            </a:prstGeom>
            <a:noFill/>
            <a:ln>
              <a:noFill/>
            </a:ln>
            <a:effectLst/>
            <a:extLst>
              <a:ext uri="{909E8E84-426E-40DD-AFC4-6F175D3DCCD1}">
                <a14:hiddenFill xmlns:a14="http://schemas.microsoft.com/office/drawing/2010/main">
                  <a:solidFill>
                    <a:srgbClr val="FF66CC"/>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a:r>
                <a:rPr kumimoji="1" lang="zh-CN" altLang="en-US" sz="1600" b="1">
                  <a:solidFill>
                    <a:srgbClr val="660066"/>
                  </a:solidFill>
                  <a:latin typeface="Times New Roman" panose="02020603050405020304" pitchFamily="18" charset="0"/>
                </a:rPr>
                <a:t>湖口</a:t>
              </a:r>
            </a:p>
          </p:txBody>
        </p:sp>
      </p:grpSp>
      <p:grpSp>
        <p:nvGrpSpPr>
          <p:cNvPr id="710687" name="Group 31"/>
          <p:cNvGrpSpPr>
            <a:grpSpLocks/>
          </p:cNvGrpSpPr>
          <p:nvPr/>
        </p:nvGrpSpPr>
        <p:grpSpPr bwMode="auto">
          <a:xfrm>
            <a:off x="9431338" y="4235450"/>
            <a:ext cx="696912" cy="565150"/>
            <a:chOff x="4981" y="1770"/>
            <a:chExt cx="406" cy="342"/>
          </a:xfrm>
        </p:grpSpPr>
        <p:sp>
          <p:nvSpPr>
            <p:cNvPr id="710688" name="Oval 32"/>
            <p:cNvSpPr>
              <a:spLocks noChangeArrowheads="1"/>
            </p:cNvSpPr>
            <p:nvPr/>
          </p:nvSpPr>
          <p:spPr bwMode="auto">
            <a:xfrm>
              <a:off x="5280" y="2064"/>
              <a:ext cx="48" cy="48"/>
            </a:xfrm>
            <a:prstGeom prst="ellipse">
              <a:avLst/>
            </a:prstGeom>
            <a:solidFill>
              <a:srgbClr val="FF0000"/>
            </a:solidFill>
            <a:ln w="952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0689" name="Text Box 33"/>
            <p:cNvSpPr txBox="1">
              <a:spLocks noChangeArrowheads="1"/>
            </p:cNvSpPr>
            <p:nvPr/>
          </p:nvSpPr>
          <p:spPr bwMode="auto">
            <a:xfrm>
              <a:off x="4981" y="1770"/>
              <a:ext cx="406" cy="204"/>
            </a:xfrm>
            <a:prstGeom prst="rect">
              <a:avLst/>
            </a:prstGeom>
            <a:noFill/>
            <a:ln>
              <a:noFill/>
            </a:ln>
            <a:effectLst/>
            <a:extLst>
              <a:ext uri="{909E8E84-426E-40DD-AFC4-6F175D3DCCD1}">
                <a14:hiddenFill xmlns:a14="http://schemas.microsoft.com/office/drawing/2010/main">
                  <a:solidFill>
                    <a:srgbClr val="FF66CC"/>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a:r>
                <a:rPr kumimoji="1" lang="zh-CN" altLang="en-US" sz="1600" b="1">
                  <a:solidFill>
                    <a:schemeClr val="accent2"/>
                  </a:solidFill>
                  <a:latin typeface="Times New Roman" panose="02020603050405020304" pitchFamily="18" charset="0"/>
                </a:rPr>
                <a:t>上 海</a:t>
              </a:r>
            </a:p>
          </p:txBody>
        </p:sp>
      </p:grpSp>
      <p:sp>
        <p:nvSpPr>
          <p:cNvPr id="710690" name="Freeform 34"/>
          <p:cNvSpPr>
            <a:spLocks/>
          </p:cNvSpPr>
          <p:nvPr/>
        </p:nvSpPr>
        <p:spPr bwMode="auto">
          <a:xfrm>
            <a:off x="9982201" y="6386514"/>
            <a:ext cx="346075" cy="376237"/>
          </a:xfrm>
          <a:custGeom>
            <a:avLst/>
            <a:gdLst>
              <a:gd name="T0" fmla="*/ 0 w 218"/>
              <a:gd name="T1" fmla="*/ 228 h 237"/>
              <a:gd name="T2" fmla="*/ 30 w 218"/>
              <a:gd name="T3" fmla="*/ 132 h 237"/>
              <a:gd name="T4" fmla="*/ 81 w 218"/>
              <a:gd name="T5" fmla="*/ 60 h 237"/>
              <a:gd name="T6" fmla="*/ 117 w 218"/>
              <a:gd name="T7" fmla="*/ 24 h 237"/>
              <a:gd name="T8" fmla="*/ 144 w 218"/>
              <a:gd name="T9" fmla="*/ 0 h 237"/>
              <a:gd name="T10" fmla="*/ 174 w 218"/>
              <a:gd name="T11" fmla="*/ 18 h 237"/>
              <a:gd name="T12" fmla="*/ 216 w 218"/>
              <a:gd name="T13" fmla="*/ 27 h 237"/>
              <a:gd name="T14" fmla="*/ 216 w 218"/>
              <a:gd name="T15" fmla="*/ 237 h 237"/>
              <a:gd name="T16" fmla="*/ 24 w 218"/>
              <a:gd name="T17" fmla="*/ 237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37">
                <a:moveTo>
                  <a:pt x="0" y="228"/>
                </a:moveTo>
                <a:cubicBezTo>
                  <a:pt x="8" y="196"/>
                  <a:pt x="15" y="162"/>
                  <a:pt x="30" y="132"/>
                </a:cubicBezTo>
                <a:cubicBezTo>
                  <a:pt x="41" y="110"/>
                  <a:pt x="67" y="79"/>
                  <a:pt x="81" y="60"/>
                </a:cubicBezTo>
                <a:cubicBezTo>
                  <a:pt x="92" y="46"/>
                  <a:pt x="99" y="30"/>
                  <a:pt x="117" y="24"/>
                </a:cubicBezTo>
                <a:cubicBezTo>
                  <a:pt x="128" y="16"/>
                  <a:pt x="133" y="7"/>
                  <a:pt x="144" y="0"/>
                </a:cubicBezTo>
                <a:cubicBezTo>
                  <a:pt x="168" y="5"/>
                  <a:pt x="156" y="16"/>
                  <a:pt x="174" y="18"/>
                </a:cubicBezTo>
                <a:cubicBezTo>
                  <a:pt x="218" y="23"/>
                  <a:pt x="216" y="7"/>
                  <a:pt x="216" y="27"/>
                </a:cubicBezTo>
                <a:lnTo>
                  <a:pt x="216" y="237"/>
                </a:lnTo>
                <a:lnTo>
                  <a:pt x="24" y="237"/>
                </a:lnTo>
              </a:path>
            </a:pathLst>
          </a:custGeom>
          <a:solidFill>
            <a:schemeClr val="tx1"/>
          </a:solidFill>
          <a:ln w="9525">
            <a:solidFill>
              <a:schemeClr val="folHlink"/>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710691" name="Group 35"/>
          <p:cNvGrpSpPr>
            <a:grpSpLocks/>
          </p:cNvGrpSpPr>
          <p:nvPr/>
        </p:nvGrpSpPr>
        <p:grpSpPr bwMode="auto">
          <a:xfrm>
            <a:off x="3886200" y="4019551"/>
            <a:ext cx="3048000" cy="900113"/>
            <a:chOff x="1488" y="1920"/>
            <a:chExt cx="1920" cy="567"/>
          </a:xfrm>
        </p:grpSpPr>
        <p:sp>
          <p:nvSpPr>
            <p:cNvPr id="710692" name="Text Box 36"/>
            <p:cNvSpPr txBox="1">
              <a:spLocks noChangeArrowheads="1"/>
            </p:cNvSpPr>
            <p:nvPr/>
          </p:nvSpPr>
          <p:spPr bwMode="auto">
            <a:xfrm>
              <a:off x="1488" y="1920"/>
              <a:ext cx="432"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zh-CN" altLang="en-US" sz="2800" b="1" i="1">
                  <a:solidFill>
                    <a:srgbClr val="FF0000"/>
                  </a:solidFill>
                  <a:latin typeface="Times New Roman" panose="02020603050405020304" pitchFamily="18" charset="0"/>
                </a:rPr>
                <a:t>上</a:t>
              </a:r>
            </a:p>
          </p:txBody>
        </p:sp>
        <p:sp>
          <p:nvSpPr>
            <p:cNvPr id="710693" name="Text Box 37"/>
            <p:cNvSpPr txBox="1">
              <a:spLocks noChangeArrowheads="1"/>
            </p:cNvSpPr>
            <p:nvPr/>
          </p:nvSpPr>
          <p:spPr bwMode="auto">
            <a:xfrm>
              <a:off x="2976" y="2160"/>
              <a:ext cx="432"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zh-CN" altLang="en-US" sz="2800" b="1" i="1">
                  <a:solidFill>
                    <a:srgbClr val="FF0000"/>
                  </a:solidFill>
                  <a:latin typeface="Times New Roman" panose="02020603050405020304" pitchFamily="18" charset="0"/>
                </a:rPr>
                <a:t>游</a:t>
              </a:r>
            </a:p>
          </p:txBody>
        </p:sp>
      </p:grpSp>
      <p:sp>
        <p:nvSpPr>
          <p:cNvPr id="710694" name="Text Box 38"/>
          <p:cNvSpPr txBox="1">
            <a:spLocks noChangeArrowheads="1"/>
          </p:cNvSpPr>
          <p:nvPr/>
        </p:nvSpPr>
        <p:spPr bwMode="auto">
          <a:xfrm>
            <a:off x="7620000" y="5100638"/>
            <a:ext cx="12192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zh-CN" altLang="en-US" sz="2800" b="1" i="1">
                <a:solidFill>
                  <a:srgbClr val="FF0000"/>
                </a:solidFill>
                <a:latin typeface="Times New Roman" panose="02020603050405020304" pitchFamily="18" charset="0"/>
              </a:rPr>
              <a:t>中游</a:t>
            </a:r>
          </a:p>
        </p:txBody>
      </p:sp>
      <p:sp>
        <p:nvSpPr>
          <p:cNvPr id="710695" name="Text Box 39"/>
          <p:cNvSpPr txBox="1">
            <a:spLocks noChangeArrowheads="1"/>
          </p:cNvSpPr>
          <p:nvPr/>
        </p:nvSpPr>
        <p:spPr bwMode="auto">
          <a:xfrm>
            <a:off x="8991600" y="4400551"/>
            <a:ext cx="10668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zh-CN" altLang="en-US" sz="2800" b="1" i="1">
                <a:solidFill>
                  <a:srgbClr val="FF0000"/>
                </a:solidFill>
                <a:latin typeface="Times New Roman" panose="02020603050405020304" pitchFamily="18" charset="0"/>
              </a:rPr>
              <a:t>下游</a:t>
            </a:r>
          </a:p>
        </p:txBody>
      </p:sp>
      <p:sp>
        <p:nvSpPr>
          <p:cNvPr id="710703" name="AutoShape 47"/>
          <p:cNvSpPr>
            <a:spLocks noChangeArrowheads="1"/>
          </p:cNvSpPr>
          <p:nvPr/>
        </p:nvSpPr>
        <p:spPr bwMode="auto">
          <a:xfrm>
            <a:off x="1524000" y="4953000"/>
            <a:ext cx="1828800" cy="1905000"/>
          </a:xfrm>
          <a:prstGeom prst="wedgeRectCallout">
            <a:avLst>
              <a:gd name="adj1" fmla="val 100347"/>
              <a:gd name="adj2" fmla="val 6000"/>
            </a:avLst>
          </a:prstGeom>
          <a:solidFill>
            <a:srgbClr val="FFFF99"/>
          </a:solidFill>
          <a:ln>
            <a:noFill/>
          </a:ln>
          <a:effectLst/>
          <a:extLs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ctr"/>
            <a:r>
              <a:rPr kumimoji="1" lang="zh-CN" altLang="en-US" sz="2800" b="1" dirty="0">
                <a:solidFill>
                  <a:srgbClr val="000066"/>
                </a:solidFill>
                <a:latin typeface="楷体_GB2312" pitchFamily="49" charset="-122"/>
                <a:ea typeface="楷体_GB2312" pitchFamily="49" charset="-122"/>
              </a:rPr>
              <a:t>落差大、峡谷多、水流急、富水力</a:t>
            </a:r>
          </a:p>
        </p:txBody>
      </p:sp>
      <p:sp>
        <p:nvSpPr>
          <p:cNvPr id="710704" name="AutoShape 48"/>
          <p:cNvSpPr>
            <a:spLocks noChangeArrowheads="1"/>
          </p:cNvSpPr>
          <p:nvPr/>
        </p:nvSpPr>
        <p:spPr bwMode="auto">
          <a:xfrm>
            <a:off x="5334000" y="5867400"/>
            <a:ext cx="2743200" cy="990600"/>
          </a:xfrm>
          <a:prstGeom prst="wedgeRectCallout">
            <a:avLst>
              <a:gd name="adj1" fmla="val 35880"/>
              <a:gd name="adj2" fmla="val -119713"/>
            </a:avLst>
          </a:prstGeom>
          <a:solidFill>
            <a:srgbClr val="FFFF9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ctr"/>
            <a:r>
              <a:rPr kumimoji="1" lang="zh-CN" altLang="en-US" sz="2800" b="1" dirty="0">
                <a:solidFill>
                  <a:srgbClr val="000066"/>
                </a:solidFill>
                <a:latin typeface="楷体_GB2312" pitchFamily="49" charset="-122"/>
                <a:ea typeface="楷体_GB2312" pitchFamily="49" charset="-122"/>
              </a:rPr>
              <a:t>多曲流</a:t>
            </a:r>
            <a:r>
              <a:rPr kumimoji="1" lang="en-US" altLang="zh-CN" sz="2800" b="1" dirty="0">
                <a:solidFill>
                  <a:srgbClr val="000066"/>
                </a:solidFill>
                <a:latin typeface="楷体_GB2312" pitchFamily="49" charset="-122"/>
                <a:ea typeface="楷体_GB2312" pitchFamily="49" charset="-122"/>
              </a:rPr>
              <a:t>,</a:t>
            </a:r>
            <a:r>
              <a:rPr kumimoji="1" lang="zh-CN" altLang="en-US" sz="2800" b="1" dirty="0">
                <a:solidFill>
                  <a:srgbClr val="000066"/>
                </a:solidFill>
                <a:latin typeface="楷体_GB2312" pitchFamily="49" charset="-122"/>
                <a:ea typeface="楷体_GB2312" pitchFamily="49" charset="-122"/>
              </a:rPr>
              <a:t>多支流</a:t>
            </a:r>
            <a:r>
              <a:rPr kumimoji="1" lang="en-US" altLang="zh-CN" sz="2800" b="1" dirty="0">
                <a:solidFill>
                  <a:srgbClr val="000066"/>
                </a:solidFill>
                <a:latin typeface="楷体_GB2312" pitchFamily="49" charset="-122"/>
                <a:ea typeface="楷体_GB2312" pitchFamily="49" charset="-122"/>
              </a:rPr>
              <a:t>,</a:t>
            </a:r>
            <a:r>
              <a:rPr kumimoji="1" lang="zh-CN" altLang="en-US" sz="2800" b="1" dirty="0">
                <a:solidFill>
                  <a:srgbClr val="000066"/>
                </a:solidFill>
                <a:latin typeface="楷体_GB2312" pitchFamily="49" charset="-122"/>
                <a:ea typeface="楷体_GB2312" pitchFamily="49" charset="-122"/>
              </a:rPr>
              <a:t>多湖泊，水量大</a:t>
            </a:r>
          </a:p>
        </p:txBody>
      </p:sp>
      <p:sp>
        <p:nvSpPr>
          <p:cNvPr id="710705" name="AutoShape 49"/>
          <p:cNvSpPr>
            <a:spLocks noChangeArrowheads="1"/>
          </p:cNvSpPr>
          <p:nvPr/>
        </p:nvSpPr>
        <p:spPr bwMode="auto">
          <a:xfrm>
            <a:off x="6705600" y="2895600"/>
            <a:ext cx="3651250" cy="609600"/>
          </a:xfrm>
          <a:prstGeom prst="wedgeRectCallout">
            <a:avLst>
              <a:gd name="adj1" fmla="val 25782"/>
              <a:gd name="adj2" fmla="val 161718"/>
            </a:avLst>
          </a:prstGeom>
          <a:solidFill>
            <a:srgbClr val="FFFF99"/>
          </a:solidFill>
          <a:ln>
            <a:noFill/>
          </a:ln>
          <a:effectLst/>
          <a:extLs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ctr"/>
            <a:r>
              <a:rPr kumimoji="1" lang="zh-CN" altLang="en-US" sz="2800" b="1">
                <a:solidFill>
                  <a:srgbClr val="000066"/>
                </a:solidFill>
                <a:latin typeface="楷体_GB2312" pitchFamily="49" charset="-122"/>
                <a:ea typeface="楷体_GB2312" pitchFamily="49" charset="-122"/>
              </a:rPr>
              <a:t>水流平稳</a:t>
            </a:r>
            <a:r>
              <a:rPr kumimoji="1" lang="en-US" altLang="zh-CN" sz="2800" b="1">
                <a:solidFill>
                  <a:srgbClr val="000066"/>
                </a:solidFill>
                <a:latin typeface="楷体_GB2312" pitchFamily="49" charset="-122"/>
                <a:ea typeface="楷体_GB2312" pitchFamily="49" charset="-122"/>
              </a:rPr>
              <a:t>,</a:t>
            </a:r>
            <a:r>
              <a:rPr kumimoji="1" lang="zh-CN" altLang="en-US" sz="2800" b="1">
                <a:solidFill>
                  <a:srgbClr val="000066"/>
                </a:solidFill>
                <a:latin typeface="楷体_GB2312" pitchFamily="49" charset="-122"/>
                <a:ea typeface="楷体_GB2312" pitchFamily="49" charset="-122"/>
              </a:rPr>
              <a:t>江阔水深</a:t>
            </a:r>
          </a:p>
        </p:txBody>
      </p:sp>
      <p:grpSp>
        <p:nvGrpSpPr>
          <p:cNvPr id="710712" name="Group 56"/>
          <p:cNvGrpSpPr>
            <a:grpSpLocks/>
          </p:cNvGrpSpPr>
          <p:nvPr/>
        </p:nvGrpSpPr>
        <p:grpSpPr bwMode="auto">
          <a:xfrm>
            <a:off x="6883401" y="914401"/>
            <a:ext cx="809625" cy="404813"/>
            <a:chOff x="3504" y="2267"/>
            <a:chExt cx="374" cy="229"/>
          </a:xfrm>
        </p:grpSpPr>
        <p:sp>
          <p:nvSpPr>
            <p:cNvPr id="710713" name="Oval 57"/>
            <p:cNvSpPr>
              <a:spLocks noChangeArrowheads="1"/>
            </p:cNvSpPr>
            <p:nvPr/>
          </p:nvSpPr>
          <p:spPr bwMode="auto">
            <a:xfrm>
              <a:off x="3648" y="2448"/>
              <a:ext cx="48" cy="48"/>
            </a:xfrm>
            <a:prstGeom prst="ellipse">
              <a:avLst/>
            </a:prstGeom>
            <a:solidFill>
              <a:srgbClr val="FF0000"/>
            </a:solidFill>
            <a:ln w="952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0714" name="Text Box 58"/>
            <p:cNvSpPr txBox="1">
              <a:spLocks noChangeArrowheads="1"/>
            </p:cNvSpPr>
            <p:nvPr/>
          </p:nvSpPr>
          <p:spPr bwMode="auto">
            <a:xfrm>
              <a:off x="3504" y="2267"/>
              <a:ext cx="374" cy="190"/>
            </a:xfrm>
            <a:prstGeom prst="rect">
              <a:avLst/>
            </a:prstGeom>
            <a:noFill/>
            <a:ln>
              <a:noFill/>
            </a:ln>
            <a:effectLst/>
            <a:extLst>
              <a:ext uri="{909E8E84-426E-40DD-AFC4-6F175D3DCCD1}">
                <a14:hiddenFill xmlns:a14="http://schemas.microsoft.com/office/drawing/2010/main">
                  <a:solidFill>
                    <a:srgbClr val="FF66CC"/>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a:r>
                <a:rPr kumimoji="1" lang="zh-CN" altLang="en-US" sz="1600" b="1">
                  <a:solidFill>
                    <a:srgbClr val="660066"/>
                  </a:solidFill>
                  <a:latin typeface="Times New Roman" panose="02020603050405020304" pitchFamily="18" charset="0"/>
                </a:rPr>
                <a:t>宜昌</a:t>
              </a:r>
            </a:p>
          </p:txBody>
        </p:sp>
      </p:grpSp>
      <p:grpSp>
        <p:nvGrpSpPr>
          <p:cNvPr id="710715" name="Group 59"/>
          <p:cNvGrpSpPr>
            <a:grpSpLocks/>
          </p:cNvGrpSpPr>
          <p:nvPr/>
        </p:nvGrpSpPr>
        <p:grpSpPr bwMode="auto">
          <a:xfrm>
            <a:off x="8305800" y="971550"/>
            <a:ext cx="609600" cy="457200"/>
            <a:chOff x="4320" y="2304"/>
            <a:chExt cx="384" cy="288"/>
          </a:xfrm>
        </p:grpSpPr>
        <p:sp>
          <p:nvSpPr>
            <p:cNvPr id="710716" name="Oval 60"/>
            <p:cNvSpPr>
              <a:spLocks noChangeArrowheads="1"/>
            </p:cNvSpPr>
            <p:nvPr/>
          </p:nvSpPr>
          <p:spPr bwMode="auto">
            <a:xfrm>
              <a:off x="4464" y="2544"/>
              <a:ext cx="48" cy="48"/>
            </a:xfrm>
            <a:prstGeom prst="ellipse">
              <a:avLst/>
            </a:prstGeom>
            <a:solidFill>
              <a:srgbClr val="FF0000"/>
            </a:solidFill>
            <a:ln w="952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0717" name="Text Box 61"/>
            <p:cNvSpPr txBox="1">
              <a:spLocks noChangeArrowheads="1"/>
            </p:cNvSpPr>
            <p:nvPr/>
          </p:nvSpPr>
          <p:spPr bwMode="auto">
            <a:xfrm>
              <a:off x="4320" y="2304"/>
              <a:ext cx="384" cy="212"/>
            </a:xfrm>
            <a:prstGeom prst="rect">
              <a:avLst/>
            </a:prstGeom>
            <a:noFill/>
            <a:ln>
              <a:noFill/>
            </a:ln>
            <a:effectLst/>
            <a:extLst>
              <a:ext uri="{909E8E84-426E-40DD-AFC4-6F175D3DCCD1}">
                <a14:hiddenFill xmlns:a14="http://schemas.microsoft.com/office/drawing/2010/main">
                  <a:solidFill>
                    <a:srgbClr val="FF66CC"/>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a:r>
                <a:rPr kumimoji="1" lang="zh-CN" altLang="en-US" sz="1600" b="1">
                  <a:solidFill>
                    <a:srgbClr val="660066"/>
                  </a:solidFill>
                  <a:latin typeface="Times New Roman" panose="02020603050405020304" pitchFamily="18" charset="0"/>
                </a:rPr>
                <a:t>湖口</a:t>
              </a:r>
            </a:p>
          </p:txBody>
        </p:sp>
      </p:grpSp>
    </p:spTree>
    <p:extLst>
      <p:ext uri="{BB962C8B-B14F-4D97-AF65-F5344CB8AC3E}">
        <p14:creationId xmlns:p14="http://schemas.microsoft.com/office/powerpoint/2010/main" val="179514522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710672"/>
                                        </p:tgtEl>
                                        <p:attrNameLst>
                                          <p:attrName>style.visibility</p:attrName>
                                        </p:attrNameLst>
                                      </p:cBhvr>
                                      <p:to>
                                        <p:strVal val="visible"/>
                                      </p:to>
                                    </p:set>
                                    <p:animEffect transition="in" filter="strips(downRight)">
                                      <p:cBhvr>
                                        <p:cTn id="7" dur="500"/>
                                        <p:tgtEl>
                                          <p:spTgt spid="71067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nodeType="clickEffect">
                                  <p:stCondLst>
                                    <p:cond delay="0"/>
                                  </p:stCondLst>
                                  <p:childTnLst>
                                    <p:set>
                                      <p:cBhvr>
                                        <p:cTn id="11" dur="1" fill="hold">
                                          <p:stCondLst>
                                            <p:cond delay="499"/>
                                          </p:stCondLst>
                                        </p:cTn>
                                        <p:tgtEl>
                                          <p:spTgt spid="710691"/>
                                        </p:tgtEl>
                                        <p:attrNameLst>
                                          <p:attrName>style.visibility</p:attrName>
                                        </p:attrNameLst>
                                      </p:cBhvr>
                                      <p:to>
                                        <p:strVal val="visible"/>
                                      </p:to>
                                    </p:se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4" fill="hold" grpId="0" nodeType="clickEffect">
                                  <p:stCondLst>
                                    <p:cond delay="0"/>
                                  </p:stCondLst>
                                  <p:childTnLst>
                                    <p:set>
                                      <p:cBhvr>
                                        <p:cTn id="15" dur="1" fill="hold">
                                          <p:stCondLst>
                                            <p:cond delay="0"/>
                                          </p:stCondLst>
                                        </p:cTn>
                                        <p:tgtEl>
                                          <p:spTgt spid="710703"/>
                                        </p:tgtEl>
                                        <p:attrNameLst>
                                          <p:attrName>style.visibility</p:attrName>
                                        </p:attrNameLst>
                                      </p:cBhvr>
                                      <p:to>
                                        <p:strVal val="visible"/>
                                      </p:to>
                                    </p:set>
                                    <p:animEffect transition="in" filter="wipe(down)">
                                      <p:cBhvr>
                                        <p:cTn id="16" dur="500"/>
                                        <p:tgtEl>
                                          <p:spTgt spid="710703"/>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18" presetClass="entr" presetSubtype="6" fill="hold" grpId="0" nodeType="clickEffect">
                                  <p:stCondLst>
                                    <p:cond delay="0"/>
                                  </p:stCondLst>
                                  <p:childTnLst>
                                    <p:set>
                                      <p:cBhvr>
                                        <p:cTn id="20" dur="1" fill="hold">
                                          <p:stCondLst>
                                            <p:cond delay="0"/>
                                          </p:stCondLst>
                                        </p:cTn>
                                        <p:tgtEl>
                                          <p:spTgt spid="710673"/>
                                        </p:tgtEl>
                                        <p:attrNameLst>
                                          <p:attrName>style.visibility</p:attrName>
                                        </p:attrNameLst>
                                      </p:cBhvr>
                                      <p:to>
                                        <p:strVal val="visible"/>
                                      </p:to>
                                    </p:set>
                                    <p:animEffect transition="in" filter="strips(downRight)">
                                      <p:cBhvr>
                                        <p:cTn id="21" dur="500"/>
                                        <p:tgtEl>
                                          <p:spTgt spid="710673"/>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1" presetClass="entr" presetSubtype="0" fill="hold" grpId="0" nodeType="clickEffect">
                                  <p:stCondLst>
                                    <p:cond delay="0"/>
                                  </p:stCondLst>
                                  <p:iterate type="wd">
                                    <p:tmAbs val="300"/>
                                  </p:iterate>
                                  <p:childTnLst>
                                    <p:set>
                                      <p:cBhvr>
                                        <p:cTn id="25" dur="1" fill="hold">
                                          <p:stCondLst>
                                            <p:cond delay="299"/>
                                          </p:stCondLst>
                                        </p:cTn>
                                        <p:tgtEl>
                                          <p:spTgt spid="710694"/>
                                        </p:tgtEl>
                                        <p:attrNameLst>
                                          <p:attrName>style.visibility</p:attrName>
                                        </p:attrNameLst>
                                      </p:cBhvr>
                                      <p:to>
                                        <p:strVal val="visible"/>
                                      </p:to>
                                    </p:set>
                                  </p:childTnLst>
                                </p:cTn>
                              </p:par>
                            </p:childTnLst>
                          </p:cTn>
                        </p:par>
                      </p:childTnLst>
                    </p:cTn>
                  </p:par>
                  <p:par>
                    <p:cTn id="26" fill="hold" nodeType="clickPar">
                      <p:stCondLst>
                        <p:cond delay="indefinite"/>
                      </p:stCondLst>
                      <p:childTnLst>
                        <p:par>
                          <p:cTn id="27" fill="hold" nodeType="withGroup">
                            <p:stCondLst>
                              <p:cond delay="0"/>
                            </p:stCondLst>
                            <p:childTnLst>
                              <p:par>
                                <p:cTn id="28" presetID="22" presetClass="entr" presetSubtype="4" fill="hold" grpId="0" nodeType="clickEffect">
                                  <p:stCondLst>
                                    <p:cond delay="0"/>
                                  </p:stCondLst>
                                  <p:childTnLst>
                                    <p:set>
                                      <p:cBhvr>
                                        <p:cTn id="29" dur="1" fill="hold">
                                          <p:stCondLst>
                                            <p:cond delay="0"/>
                                          </p:stCondLst>
                                        </p:cTn>
                                        <p:tgtEl>
                                          <p:spTgt spid="710704"/>
                                        </p:tgtEl>
                                        <p:attrNameLst>
                                          <p:attrName>style.visibility</p:attrName>
                                        </p:attrNameLst>
                                      </p:cBhvr>
                                      <p:to>
                                        <p:strVal val="visible"/>
                                      </p:to>
                                    </p:set>
                                    <p:animEffect transition="in" filter="wipe(down)">
                                      <p:cBhvr>
                                        <p:cTn id="30" dur="500"/>
                                        <p:tgtEl>
                                          <p:spTgt spid="710704"/>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18" presetClass="entr" presetSubtype="3" fill="hold" grpId="0" nodeType="clickEffect">
                                  <p:stCondLst>
                                    <p:cond delay="0"/>
                                  </p:stCondLst>
                                  <p:childTnLst>
                                    <p:set>
                                      <p:cBhvr>
                                        <p:cTn id="34" dur="1" fill="hold">
                                          <p:stCondLst>
                                            <p:cond delay="0"/>
                                          </p:stCondLst>
                                        </p:cTn>
                                        <p:tgtEl>
                                          <p:spTgt spid="710674"/>
                                        </p:tgtEl>
                                        <p:attrNameLst>
                                          <p:attrName>style.visibility</p:attrName>
                                        </p:attrNameLst>
                                      </p:cBhvr>
                                      <p:to>
                                        <p:strVal val="visible"/>
                                      </p:to>
                                    </p:set>
                                    <p:animEffect transition="in" filter="strips(upRight)">
                                      <p:cBhvr>
                                        <p:cTn id="35" dur="500"/>
                                        <p:tgtEl>
                                          <p:spTgt spid="710674"/>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1" presetClass="entr" presetSubtype="0" fill="hold" grpId="0" nodeType="clickEffect">
                                  <p:stCondLst>
                                    <p:cond delay="0"/>
                                  </p:stCondLst>
                                  <p:iterate type="wd">
                                    <p:tmAbs val="300"/>
                                  </p:iterate>
                                  <p:childTnLst>
                                    <p:set>
                                      <p:cBhvr>
                                        <p:cTn id="39" dur="1" fill="hold">
                                          <p:stCondLst>
                                            <p:cond delay="299"/>
                                          </p:stCondLst>
                                        </p:cTn>
                                        <p:tgtEl>
                                          <p:spTgt spid="710695"/>
                                        </p:tgtEl>
                                        <p:attrNameLst>
                                          <p:attrName>style.visibility</p:attrName>
                                        </p:attrNameLst>
                                      </p:cBhvr>
                                      <p:to>
                                        <p:strVal val="visible"/>
                                      </p:to>
                                    </p:set>
                                  </p:childTnLst>
                                </p:cTn>
                              </p:par>
                            </p:childTnLst>
                          </p:cTn>
                        </p:par>
                      </p:childTnLst>
                    </p:cTn>
                  </p:par>
                  <p:par>
                    <p:cTn id="40" fill="hold" nodeType="clickPar">
                      <p:stCondLst>
                        <p:cond delay="indefinite"/>
                      </p:stCondLst>
                      <p:childTnLst>
                        <p:par>
                          <p:cTn id="41" fill="hold" nodeType="withGroup">
                            <p:stCondLst>
                              <p:cond delay="0"/>
                            </p:stCondLst>
                            <p:childTnLst>
                              <p:par>
                                <p:cTn id="42" presetID="22" presetClass="entr" presetSubtype="1" fill="hold" grpId="0" nodeType="clickEffect">
                                  <p:stCondLst>
                                    <p:cond delay="0"/>
                                  </p:stCondLst>
                                  <p:childTnLst>
                                    <p:set>
                                      <p:cBhvr>
                                        <p:cTn id="43" dur="1" fill="hold">
                                          <p:stCondLst>
                                            <p:cond delay="0"/>
                                          </p:stCondLst>
                                        </p:cTn>
                                        <p:tgtEl>
                                          <p:spTgt spid="710705"/>
                                        </p:tgtEl>
                                        <p:attrNameLst>
                                          <p:attrName>style.visibility</p:attrName>
                                        </p:attrNameLst>
                                      </p:cBhvr>
                                      <p:to>
                                        <p:strVal val="visible"/>
                                      </p:to>
                                    </p:set>
                                    <p:animEffect transition="in" filter="wipe(up)">
                                      <p:cBhvr>
                                        <p:cTn id="44" dur="500"/>
                                        <p:tgtEl>
                                          <p:spTgt spid="710705"/>
                                        </p:tgtEl>
                                      </p:cBhvr>
                                    </p:animEffect>
                                  </p:childTnLst>
                                </p:cTn>
                              </p:par>
                            </p:childTnLst>
                          </p:cTn>
                        </p:par>
                      </p:childTnLst>
                    </p:cTn>
                  </p:par>
                  <p:par>
                    <p:cTn id="45" fill="hold" nodeType="clickPar">
                      <p:stCondLst>
                        <p:cond delay="indefinite"/>
                      </p:stCondLst>
                      <p:childTnLst>
                        <p:par>
                          <p:cTn id="46" fill="hold" nodeType="withGroup">
                            <p:stCondLst>
                              <p:cond delay="0"/>
                            </p:stCondLst>
                            <p:childTnLst>
                              <p:par>
                                <p:cTn id="47" presetID="4" presetClass="entr" presetSubtype="32" fill="hold" nodeType="clickEffect">
                                  <p:stCondLst>
                                    <p:cond delay="0"/>
                                  </p:stCondLst>
                                  <p:childTnLst>
                                    <p:set>
                                      <p:cBhvr>
                                        <p:cTn id="48" dur="1" fill="hold">
                                          <p:stCondLst>
                                            <p:cond delay="0"/>
                                          </p:stCondLst>
                                        </p:cTn>
                                        <p:tgtEl>
                                          <p:spTgt spid="710675"/>
                                        </p:tgtEl>
                                        <p:attrNameLst>
                                          <p:attrName>style.visibility</p:attrName>
                                        </p:attrNameLst>
                                      </p:cBhvr>
                                      <p:to>
                                        <p:strVal val="visible"/>
                                      </p:to>
                                    </p:set>
                                    <p:animEffect transition="in" filter="box(out)">
                                      <p:cBhvr>
                                        <p:cTn id="49" dur="500"/>
                                        <p:tgtEl>
                                          <p:spTgt spid="710675"/>
                                        </p:tgtEl>
                                      </p:cBhvr>
                                    </p:animEffect>
                                  </p:childTnLst>
                                </p:cTn>
                              </p:par>
                            </p:childTnLst>
                          </p:cTn>
                        </p:par>
                      </p:childTnLst>
                    </p:cTn>
                  </p:par>
                  <p:par>
                    <p:cTn id="50" fill="hold" nodeType="clickPar">
                      <p:stCondLst>
                        <p:cond delay="indefinite"/>
                      </p:stCondLst>
                      <p:childTnLst>
                        <p:par>
                          <p:cTn id="51" fill="hold" nodeType="withGroup">
                            <p:stCondLst>
                              <p:cond delay="0"/>
                            </p:stCondLst>
                            <p:childTnLst>
                              <p:par>
                                <p:cTn id="52" presetID="4" presetClass="entr" presetSubtype="32" fill="hold" nodeType="clickEffect">
                                  <p:stCondLst>
                                    <p:cond delay="0"/>
                                  </p:stCondLst>
                                  <p:childTnLst>
                                    <p:set>
                                      <p:cBhvr>
                                        <p:cTn id="53" dur="1" fill="hold">
                                          <p:stCondLst>
                                            <p:cond delay="0"/>
                                          </p:stCondLst>
                                        </p:cTn>
                                        <p:tgtEl>
                                          <p:spTgt spid="710678"/>
                                        </p:tgtEl>
                                        <p:attrNameLst>
                                          <p:attrName>style.visibility</p:attrName>
                                        </p:attrNameLst>
                                      </p:cBhvr>
                                      <p:to>
                                        <p:strVal val="visible"/>
                                      </p:to>
                                    </p:set>
                                    <p:animEffect transition="in" filter="box(out)">
                                      <p:cBhvr>
                                        <p:cTn id="54" dur="500"/>
                                        <p:tgtEl>
                                          <p:spTgt spid="7106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0672" grpId="0" animBg="1"/>
      <p:bldP spid="710673" grpId="0" animBg="1"/>
      <p:bldP spid="710674" grpId="0" animBg="1"/>
      <p:bldP spid="710694" grpId="0" autoUpdateAnimBg="0"/>
      <p:bldP spid="710695" grpId="0" autoUpdateAnimBg="0"/>
      <p:bldP spid="710703" grpId="0" animBg="1" autoUpdateAnimBg="0"/>
      <p:bldP spid="710704" grpId="0" animBg="1" autoUpdateAnimBg="0"/>
      <p:bldP spid="710705" grpId="0" animBg="1" autoUpdateAnimBg="0"/>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4524373" cy="6858000"/>
          </a:xfrm>
          <a:prstGeom prst="rect">
            <a:avLst/>
          </a:prstGeom>
        </p:spPr>
      </p:pic>
      <p:sp>
        <p:nvSpPr>
          <p:cNvPr id="3" name="Rectangle 9"/>
          <p:cNvSpPr>
            <a:spLocks noChangeArrowheads="1"/>
          </p:cNvSpPr>
          <p:nvPr/>
        </p:nvSpPr>
        <p:spPr bwMode="auto">
          <a:xfrm>
            <a:off x="92047" y="0"/>
            <a:ext cx="4211638" cy="519112"/>
          </a:xfrm>
          <a:prstGeom prst="rect">
            <a:avLst/>
          </a:prstGeom>
          <a:solidFill>
            <a:schemeClr val="bg1">
              <a:alpha val="72000"/>
            </a:schemeClr>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2800" b="1" dirty="0">
                <a:solidFill>
                  <a:srgbClr val="FF0000"/>
                </a:solidFill>
                <a:latin typeface="Times New Roman" panose="02020603050405020304" pitchFamily="18" charset="0"/>
              </a:rPr>
              <a:t>上游：多峡谷急流</a:t>
            </a:r>
            <a:r>
              <a:rPr lang="en-US" altLang="zh-CN" sz="2800" b="1" dirty="0">
                <a:solidFill>
                  <a:srgbClr val="FF0000"/>
                </a:solidFill>
                <a:latin typeface="Times New Roman" panose="02020603050405020304" pitchFamily="18" charset="0"/>
              </a:rPr>
              <a:t>,</a:t>
            </a:r>
            <a:r>
              <a:rPr lang="zh-CN" altLang="en-US" sz="2800" b="1" dirty="0">
                <a:solidFill>
                  <a:srgbClr val="FF0000"/>
                </a:solidFill>
                <a:latin typeface="Times New Roman" panose="02020603050405020304" pitchFamily="18" charset="0"/>
              </a:rPr>
              <a:t>富水能</a:t>
            </a: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43230" y="0"/>
            <a:ext cx="7143969" cy="3283027"/>
          </a:xfrm>
          <a:prstGeom prst="rect">
            <a:avLst/>
          </a:prstGeom>
        </p:spPr>
      </p:pic>
      <p:sp>
        <p:nvSpPr>
          <p:cNvPr id="5" name="Rectangle 10"/>
          <p:cNvSpPr>
            <a:spLocks noChangeArrowheads="1"/>
          </p:cNvSpPr>
          <p:nvPr/>
        </p:nvSpPr>
        <p:spPr bwMode="auto">
          <a:xfrm>
            <a:off x="5203635" y="0"/>
            <a:ext cx="4824413" cy="519112"/>
          </a:xfrm>
          <a:prstGeom prst="rect">
            <a:avLst/>
          </a:prstGeom>
          <a:solidFill>
            <a:schemeClr val="bg1">
              <a:alpha val="72000"/>
            </a:schemeClr>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2800" b="1" dirty="0">
                <a:solidFill>
                  <a:srgbClr val="FF0000"/>
                </a:solidFill>
                <a:latin typeface="Times New Roman" panose="02020603050405020304" pitchFamily="18" charset="0"/>
              </a:rPr>
              <a:t>中游：多曲流</a:t>
            </a:r>
            <a:r>
              <a:rPr lang="en-US" altLang="zh-CN" sz="2800" b="1" dirty="0">
                <a:solidFill>
                  <a:srgbClr val="FF0000"/>
                </a:solidFill>
                <a:latin typeface="Times New Roman" panose="02020603050405020304" pitchFamily="18" charset="0"/>
              </a:rPr>
              <a:t>,</a:t>
            </a:r>
            <a:r>
              <a:rPr lang="zh-CN" altLang="en-US" sz="2800" b="1" dirty="0">
                <a:solidFill>
                  <a:srgbClr val="FF0000"/>
                </a:solidFill>
                <a:latin typeface="Times New Roman" panose="02020603050405020304" pitchFamily="18" charset="0"/>
              </a:rPr>
              <a:t>多支流</a:t>
            </a:r>
            <a:r>
              <a:rPr lang="en-US" altLang="zh-CN" sz="2800" b="1" dirty="0">
                <a:solidFill>
                  <a:srgbClr val="FF0000"/>
                </a:solidFill>
                <a:latin typeface="Times New Roman" panose="02020603050405020304" pitchFamily="18" charset="0"/>
              </a:rPr>
              <a:t>,</a:t>
            </a:r>
            <a:r>
              <a:rPr lang="zh-CN" altLang="en-US" sz="2800" b="1" dirty="0">
                <a:solidFill>
                  <a:srgbClr val="FF0000"/>
                </a:solidFill>
                <a:latin typeface="Times New Roman" panose="02020603050405020304" pitchFamily="18" charset="0"/>
              </a:rPr>
              <a:t>多湖泊</a:t>
            </a:r>
          </a:p>
        </p:txBody>
      </p:sp>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43230" y="3382178"/>
            <a:ext cx="7143969" cy="3475821"/>
          </a:xfrm>
          <a:prstGeom prst="rect">
            <a:avLst/>
          </a:prstGeom>
        </p:spPr>
      </p:pic>
      <p:sp>
        <p:nvSpPr>
          <p:cNvPr id="8" name="Rectangle 11"/>
          <p:cNvSpPr>
            <a:spLocks noChangeArrowheads="1"/>
          </p:cNvSpPr>
          <p:nvPr/>
        </p:nvSpPr>
        <p:spPr bwMode="auto">
          <a:xfrm>
            <a:off x="5203635" y="3382178"/>
            <a:ext cx="4909849" cy="579438"/>
          </a:xfrm>
          <a:prstGeom prst="rect">
            <a:avLst/>
          </a:prstGeom>
          <a:solidFill>
            <a:schemeClr val="bg1">
              <a:alpha val="72000"/>
            </a:schemeClr>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zh-CN" altLang="en-US" sz="3200" b="1" dirty="0">
                <a:solidFill>
                  <a:srgbClr val="FF0000"/>
                </a:solidFill>
                <a:latin typeface="Times New Roman" panose="02020603050405020304" pitchFamily="18" charset="0"/>
              </a:rPr>
              <a:t>下游：水流平稳</a:t>
            </a:r>
            <a:r>
              <a:rPr lang="en-US" altLang="zh-CN" sz="3200" b="1" dirty="0">
                <a:solidFill>
                  <a:srgbClr val="FF0000"/>
                </a:solidFill>
                <a:latin typeface="Times New Roman" panose="02020603050405020304" pitchFamily="18" charset="0"/>
              </a:rPr>
              <a:t>,</a:t>
            </a:r>
            <a:r>
              <a:rPr lang="zh-CN" altLang="en-US" sz="3200" b="1" dirty="0">
                <a:solidFill>
                  <a:srgbClr val="FF0000"/>
                </a:solidFill>
                <a:latin typeface="Times New Roman" panose="02020603050405020304" pitchFamily="18" charset="0"/>
              </a:rPr>
              <a:t>江阔水深</a:t>
            </a:r>
          </a:p>
        </p:txBody>
      </p:sp>
    </p:spTree>
    <p:extLst>
      <p:ext uri="{BB962C8B-B14F-4D97-AF65-F5344CB8AC3E}">
        <p14:creationId xmlns:p14="http://schemas.microsoft.com/office/powerpoint/2010/main" val="1644476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4"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 to="" calcmode="lin" valueType="num">
                                      <p:cBhvr>
                                        <p:cTn id="19" dur="1" fill="hold"/>
                                        <p:tgtEl>
                                          <p:spTgt spid="5"/>
                                        </p:tgtEl>
                                      </p:cBhvr>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7"/>
                                        </p:tgtEl>
                                        <p:attrNameLst>
                                          <p:attrName>style.visibility</p:attrName>
                                        </p:attrNameLst>
                                      </p:cBhvr>
                                      <p:to>
                                        <p:strVal val="visible"/>
                                      </p:to>
                                    </p:set>
                                    <p:anim calcmode="lin" valueType="num">
                                      <p:cBhvr additive="base">
                                        <p:cTn id="24" dur="500" fill="hold"/>
                                        <p:tgtEl>
                                          <p:spTgt spid="7"/>
                                        </p:tgtEl>
                                        <p:attrNameLst>
                                          <p:attrName>ppt_x</p:attrName>
                                        </p:attrNameLst>
                                      </p:cBhvr>
                                      <p:tavLst>
                                        <p:tav tm="0">
                                          <p:val>
                                            <p:strVal val="#ppt_x"/>
                                          </p:val>
                                        </p:tav>
                                        <p:tav tm="100000">
                                          <p:val>
                                            <p:strVal val="#ppt_x"/>
                                          </p:val>
                                        </p:tav>
                                      </p:tavLst>
                                    </p:anim>
                                    <p:anim calcmode="lin" valueType="num">
                                      <p:cBhvr additive="base">
                                        <p:cTn id="25"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54" presetClass="entr" presetSubtype="0" accel="100000" fill="hold" grpId="0" nodeType="clickEffect">
                                  <p:stCondLst>
                                    <p:cond delay="0"/>
                                  </p:stCondLst>
                                  <p:childTnLst>
                                    <p:set>
                                      <p:cBhvr>
                                        <p:cTn id="29" dur="1" fill="hold">
                                          <p:stCondLst>
                                            <p:cond delay="0"/>
                                          </p:stCondLst>
                                        </p:cTn>
                                        <p:tgtEl>
                                          <p:spTgt spid="8"/>
                                        </p:tgtEl>
                                        <p:attrNameLst>
                                          <p:attrName>style.visibility</p:attrName>
                                        </p:attrNameLst>
                                      </p:cBhvr>
                                      <p:to>
                                        <p:strVal val="visible"/>
                                      </p:to>
                                    </p:set>
                                    <p:anim calcmode="lin" valueType="num">
                                      <p:cBhvr>
                                        <p:cTn id="30" dur="500" fill="hold"/>
                                        <p:tgtEl>
                                          <p:spTgt spid="8"/>
                                        </p:tgtEl>
                                        <p:attrNameLst>
                                          <p:attrName>ppt_w</p:attrName>
                                        </p:attrNameLst>
                                      </p:cBhvr>
                                      <p:tavLst>
                                        <p:tav tm="0">
                                          <p:val>
                                            <p:strVal val="#ppt_w*0.05"/>
                                          </p:val>
                                        </p:tav>
                                        <p:tav tm="100000">
                                          <p:val>
                                            <p:strVal val="#ppt_w"/>
                                          </p:val>
                                        </p:tav>
                                      </p:tavLst>
                                    </p:anim>
                                    <p:anim calcmode="lin" valueType="num">
                                      <p:cBhvr>
                                        <p:cTn id="31" dur="500" fill="hold"/>
                                        <p:tgtEl>
                                          <p:spTgt spid="8"/>
                                        </p:tgtEl>
                                        <p:attrNameLst>
                                          <p:attrName>ppt_h</p:attrName>
                                        </p:attrNameLst>
                                      </p:cBhvr>
                                      <p:tavLst>
                                        <p:tav tm="0">
                                          <p:val>
                                            <p:strVal val="#ppt_h"/>
                                          </p:val>
                                        </p:tav>
                                        <p:tav tm="100000">
                                          <p:val>
                                            <p:strVal val="#ppt_h"/>
                                          </p:val>
                                        </p:tav>
                                      </p:tavLst>
                                    </p:anim>
                                    <p:anim calcmode="lin" valueType="num">
                                      <p:cBhvr>
                                        <p:cTn id="32" dur="500" fill="hold"/>
                                        <p:tgtEl>
                                          <p:spTgt spid="8"/>
                                        </p:tgtEl>
                                        <p:attrNameLst>
                                          <p:attrName>ppt_x</p:attrName>
                                        </p:attrNameLst>
                                      </p:cBhvr>
                                      <p:tavLst>
                                        <p:tav tm="0">
                                          <p:val>
                                            <p:strVal val="#ppt_x-.2"/>
                                          </p:val>
                                        </p:tav>
                                        <p:tav tm="100000">
                                          <p:val>
                                            <p:strVal val="#ppt_x"/>
                                          </p:val>
                                        </p:tav>
                                      </p:tavLst>
                                    </p:anim>
                                    <p:anim calcmode="lin" valueType="num">
                                      <p:cBhvr>
                                        <p:cTn id="33" dur="500" fill="hold"/>
                                        <p:tgtEl>
                                          <p:spTgt spid="8"/>
                                        </p:tgtEl>
                                        <p:attrNameLst>
                                          <p:attrName>ppt_y</p:attrName>
                                        </p:attrNameLst>
                                      </p:cBhvr>
                                      <p:tavLst>
                                        <p:tav tm="0">
                                          <p:val>
                                            <p:strVal val="#ppt_y"/>
                                          </p:val>
                                        </p:tav>
                                        <p:tav tm="100000">
                                          <p:val>
                                            <p:strVal val="#ppt_y"/>
                                          </p:val>
                                        </p:tav>
                                      </p:tavLst>
                                    </p:anim>
                                    <p:animEffect transition="in" filter="fade">
                                      <p:cBhvr>
                                        <p:cTn id="3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autoUpdateAnimBg="0"/>
      <p:bldP spid="5" grpId="0" animBg="1" autoUpdateAnimBg="0"/>
      <p:bldP spid="8" grpId="0" animBg="1" autoUpdateAnimBg="0"/>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9155" name="Text Box 3"/>
          <p:cNvSpPr txBox="1">
            <a:spLocks noChangeArrowheads="1"/>
          </p:cNvSpPr>
          <p:nvPr/>
        </p:nvSpPr>
        <p:spPr bwMode="auto">
          <a:xfrm>
            <a:off x="3374834" y="6278562"/>
            <a:ext cx="59436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zh-CN" altLang="en-US" sz="3200" i="1" dirty="0">
                <a:latin typeface="Times New Roman" panose="02020603050405020304" pitchFamily="18" charset="0"/>
                <a:ea typeface="隶书" panose="02010509060101010101" pitchFamily="49" charset="-122"/>
              </a:rPr>
              <a:t>长江上游最大的城市</a:t>
            </a:r>
            <a:r>
              <a:rPr kumimoji="1" lang="en-US" altLang="zh-CN" sz="3200" i="1" dirty="0">
                <a:latin typeface="Times New Roman" panose="02020603050405020304" pitchFamily="18" charset="0"/>
                <a:ea typeface="隶书" panose="02010509060101010101" pitchFamily="49" charset="-122"/>
              </a:rPr>
              <a:t>——</a:t>
            </a:r>
            <a:r>
              <a:rPr kumimoji="1" lang="zh-CN" altLang="en-US" sz="3200" i="1" dirty="0">
                <a:latin typeface="Times New Roman" panose="02020603050405020304" pitchFamily="18" charset="0"/>
                <a:ea typeface="隶书" panose="02010509060101010101" pitchFamily="49" charset="-122"/>
              </a:rPr>
              <a:t>重庆</a:t>
            </a: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4404" y="174616"/>
            <a:ext cx="11501610" cy="6103946"/>
          </a:xfrm>
          <a:prstGeom prst="rect">
            <a:avLst/>
          </a:prstGeom>
        </p:spPr>
      </p:pic>
    </p:spTree>
    <p:extLst>
      <p:ext uri="{BB962C8B-B14F-4D97-AF65-F5344CB8AC3E}">
        <p14:creationId xmlns:p14="http://schemas.microsoft.com/office/powerpoint/2010/main" val="835258344"/>
      </p:ext>
    </p:extLst>
  </p:cSld>
  <p:clrMapOvr>
    <a:masterClrMapping/>
  </p:clrMapOvr>
  <p:transition/>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0178" name="Text Box 2"/>
          <p:cNvSpPr txBox="1">
            <a:spLocks noChangeArrowheads="1"/>
          </p:cNvSpPr>
          <p:nvPr/>
        </p:nvSpPr>
        <p:spPr bwMode="auto">
          <a:xfrm>
            <a:off x="3363817" y="6278563"/>
            <a:ext cx="594360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zh-CN" altLang="en-US" sz="3200" i="1" dirty="0">
                <a:latin typeface="Times New Roman" panose="02020603050405020304" pitchFamily="18" charset="0"/>
                <a:ea typeface="隶书" panose="02010509060101010101" pitchFamily="49" charset="-122"/>
              </a:rPr>
              <a:t>长江中游最大的城市</a:t>
            </a:r>
            <a:r>
              <a:rPr kumimoji="1" lang="en-US" altLang="zh-CN" sz="3200" i="1" dirty="0">
                <a:latin typeface="Times New Roman" panose="02020603050405020304" pitchFamily="18" charset="0"/>
                <a:ea typeface="隶书" panose="02010509060101010101" pitchFamily="49" charset="-122"/>
              </a:rPr>
              <a:t>——</a:t>
            </a:r>
            <a:r>
              <a:rPr kumimoji="1" lang="zh-CN" altLang="en-US" sz="3200" i="1" dirty="0">
                <a:latin typeface="Times New Roman" panose="02020603050405020304" pitchFamily="18" charset="0"/>
                <a:ea typeface="隶书" panose="02010509060101010101" pitchFamily="49" charset="-122"/>
              </a:rPr>
              <a:t>武汉</a:t>
            </a:r>
          </a:p>
        </p:txBody>
      </p:sp>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4235" y="-1"/>
            <a:ext cx="11920251" cy="6306473"/>
          </a:xfrm>
          <a:prstGeom prst="rect">
            <a:avLst/>
          </a:prstGeom>
        </p:spPr>
      </p:pic>
    </p:spTree>
    <p:extLst>
      <p:ext uri="{BB962C8B-B14F-4D97-AF65-F5344CB8AC3E}">
        <p14:creationId xmlns:p14="http://schemas.microsoft.com/office/powerpoint/2010/main" val="1107972310"/>
      </p:ext>
    </p:extLst>
  </p:cSld>
  <p:clrMapOvr>
    <a:masterClrMapping/>
  </p:clrMapOvr>
  <p:transition/>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1202" name="Text Box 2"/>
          <p:cNvSpPr txBox="1">
            <a:spLocks noChangeArrowheads="1"/>
          </p:cNvSpPr>
          <p:nvPr/>
        </p:nvSpPr>
        <p:spPr bwMode="auto">
          <a:xfrm>
            <a:off x="3286698" y="6278563"/>
            <a:ext cx="594360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zh-CN" altLang="en-US" sz="3200" i="1" dirty="0">
                <a:latin typeface="Times New Roman" panose="02020603050405020304" pitchFamily="18" charset="0"/>
                <a:ea typeface="隶书" panose="02010509060101010101" pitchFamily="49" charset="-122"/>
              </a:rPr>
              <a:t>长江下游最大的城市</a:t>
            </a:r>
            <a:r>
              <a:rPr kumimoji="1" lang="en-US" altLang="zh-CN" sz="3200" i="1" dirty="0">
                <a:latin typeface="Times New Roman" panose="02020603050405020304" pitchFamily="18" charset="0"/>
                <a:ea typeface="隶书" panose="02010509060101010101" pitchFamily="49" charset="-122"/>
              </a:rPr>
              <a:t>——</a:t>
            </a:r>
            <a:r>
              <a:rPr kumimoji="1" lang="zh-CN" altLang="en-US" sz="3200" i="1" dirty="0">
                <a:latin typeface="Times New Roman" panose="02020603050405020304" pitchFamily="18" charset="0"/>
                <a:ea typeface="隶书" panose="02010509060101010101" pitchFamily="49" charset="-122"/>
              </a:rPr>
              <a:t>上海</a:t>
            </a: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1999" cy="6278564"/>
          </a:xfrm>
          <a:prstGeom prst="rect">
            <a:avLst/>
          </a:prstGeom>
        </p:spPr>
      </p:pic>
      <p:pic>
        <p:nvPicPr>
          <p:cNvPr id="6" name="Picture 54" descr="blue_velvet_077">
            <a:hlinkClick r:id="rId3" action="ppaction://hlinksldjump"/>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82399" y="6263482"/>
            <a:ext cx="60960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7135127"/>
      </p:ext>
    </p:extLst>
  </p:cSld>
  <p:clrMapOvr>
    <a:masterClrMapping/>
  </p:clrMapOvr>
  <p:transition/>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2226" name="Picture 2" descr="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55800" y="1905001"/>
            <a:ext cx="8382000" cy="3903663"/>
          </a:xfrm>
          <a:prstGeom prst="rect">
            <a:avLst/>
          </a:prstGeom>
          <a:noFill/>
          <a:extLst>
            <a:ext uri="{909E8E84-426E-40DD-AFC4-6F175D3DCCD1}">
              <a14:hiddenFill xmlns:a14="http://schemas.microsoft.com/office/drawing/2010/main">
                <a:solidFill>
                  <a:srgbClr val="FFFFFF"/>
                </a:solidFill>
              </a14:hiddenFill>
            </a:ext>
          </a:extLst>
        </p:spPr>
      </p:pic>
      <p:sp>
        <p:nvSpPr>
          <p:cNvPr id="692227" name="Freeform 3"/>
          <p:cNvSpPr>
            <a:spLocks/>
          </p:cNvSpPr>
          <p:nvPr/>
        </p:nvSpPr>
        <p:spPr bwMode="auto">
          <a:xfrm>
            <a:off x="1905000" y="1905001"/>
            <a:ext cx="3581400" cy="1363663"/>
          </a:xfrm>
          <a:custGeom>
            <a:avLst/>
            <a:gdLst>
              <a:gd name="T0" fmla="*/ 70 w 2256"/>
              <a:gd name="T1" fmla="*/ 361 h 859"/>
              <a:gd name="T2" fmla="*/ 127 w 2256"/>
              <a:gd name="T3" fmla="*/ 388 h 859"/>
              <a:gd name="T4" fmla="*/ 184 w 2256"/>
              <a:gd name="T5" fmla="*/ 391 h 859"/>
              <a:gd name="T6" fmla="*/ 226 w 2256"/>
              <a:gd name="T7" fmla="*/ 439 h 859"/>
              <a:gd name="T8" fmla="*/ 292 w 2256"/>
              <a:gd name="T9" fmla="*/ 493 h 859"/>
              <a:gd name="T10" fmla="*/ 370 w 2256"/>
              <a:gd name="T11" fmla="*/ 523 h 859"/>
              <a:gd name="T12" fmla="*/ 460 w 2256"/>
              <a:gd name="T13" fmla="*/ 553 h 859"/>
              <a:gd name="T14" fmla="*/ 574 w 2256"/>
              <a:gd name="T15" fmla="*/ 595 h 859"/>
              <a:gd name="T16" fmla="*/ 694 w 2256"/>
              <a:gd name="T17" fmla="*/ 619 h 859"/>
              <a:gd name="T18" fmla="*/ 742 w 2256"/>
              <a:gd name="T19" fmla="*/ 673 h 859"/>
              <a:gd name="T20" fmla="*/ 778 w 2256"/>
              <a:gd name="T21" fmla="*/ 712 h 859"/>
              <a:gd name="T22" fmla="*/ 802 w 2256"/>
              <a:gd name="T23" fmla="*/ 802 h 859"/>
              <a:gd name="T24" fmla="*/ 856 w 2256"/>
              <a:gd name="T25" fmla="*/ 835 h 859"/>
              <a:gd name="T26" fmla="*/ 895 w 2256"/>
              <a:gd name="T27" fmla="*/ 856 h 859"/>
              <a:gd name="T28" fmla="*/ 904 w 2256"/>
              <a:gd name="T29" fmla="*/ 805 h 859"/>
              <a:gd name="T30" fmla="*/ 946 w 2256"/>
              <a:gd name="T31" fmla="*/ 811 h 859"/>
              <a:gd name="T32" fmla="*/ 1018 w 2256"/>
              <a:gd name="T33" fmla="*/ 826 h 859"/>
              <a:gd name="T34" fmla="*/ 1114 w 2256"/>
              <a:gd name="T35" fmla="*/ 733 h 859"/>
              <a:gd name="T36" fmla="*/ 1135 w 2256"/>
              <a:gd name="T37" fmla="*/ 664 h 859"/>
              <a:gd name="T38" fmla="*/ 1120 w 2256"/>
              <a:gd name="T39" fmla="*/ 619 h 859"/>
              <a:gd name="T40" fmla="*/ 1162 w 2256"/>
              <a:gd name="T41" fmla="*/ 565 h 859"/>
              <a:gd name="T42" fmla="*/ 1189 w 2256"/>
              <a:gd name="T43" fmla="*/ 511 h 859"/>
              <a:gd name="T44" fmla="*/ 1177 w 2256"/>
              <a:gd name="T45" fmla="*/ 409 h 859"/>
              <a:gd name="T46" fmla="*/ 1264 w 2256"/>
              <a:gd name="T47" fmla="*/ 400 h 859"/>
              <a:gd name="T48" fmla="*/ 1294 w 2256"/>
              <a:gd name="T49" fmla="*/ 415 h 859"/>
              <a:gd name="T50" fmla="*/ 1357 w 2256"/>
              <a:gd name="T51" fmla="*/ 472 h 859"/>
              <a:gd name="T52" fmla="*/ 1375 w 2256"/>
              <a:gd name="T53" fmla="*/ 538 h 859"/>
              <a:gd name="T54" fmla="*/ 1372 w 2256"/>
              <a:gd name="T55" fmla="*/ 565 h 859"/>
              <a:gd name="T56" fmla="*/ 1423 w 2256"/>
              <a:gd name="T57" fmla="*/ 607 h 859"/>
              <a:gd name="T58" fmla="*/ 1444 w 2256"/>
              <a:gd name="T59" fmla="*/ 643 h 859"/>
              <a:gd name="T60" fmla="*/ 1510 w 2256"/>
              <a:gd name="T61" fmla="*/ 655 h 859"/>
              <a:gd name="T62" fmla="*/ 1552 w 2256"/>
              <a:gd name="T63" fmla="*/ 664 h 859"/>
              <a:gd name="T64" fmla="*/ 1612 w 2256"/>
              <a:gd name="T65" fmla="*/ 703 h 859"/>
              <a:gd name="T66" fmla="*/ 1633 w 2256"/>
              <a:gd name="T67" fmla="*/ 748 h 859"/>
              <a:gd name="T68" fmla="*/ 1708 w 2256"/>
              <a:gd name="T69" fmla="*/ 721 h 859"/>
              <a:gd name="T70" fmla="*/ 1771 w 2256"/>
              <a:gd name="T71" fmla="*/ 616 h 859"/>
              <a:gd name="T72" fmla="*/ 1840 w 2256"/>
              <a:gd name="T73" fmla="*/ 547 h 859"/>
              <a:gd name="T74" fmla="*/ 1786 w 2256"/>
              <a:gd name="T75" fmla="*/ 499 h 859"/>
              <a:gd name="T76" fmla="*/ 1750 w 2256"/>
              <a:gd name="T77" fmla="*/ 484 h 859"/>
              <a:gd name="T78" fmla="*/ 1714 w 2256"/>
              <a:gd name="T79" fmla="*/ 427 h 859"/>
              <a:gd name="T80" fmla="*/ 1711 w 2256"/>
              <a:gd name="T81" fmla="*/ 382 h 859"/>
              <a:gd name="T82" fmla="*/ 1792 w 2256"/>
              <a:gd name="T83" fmla="*/ 385 h 859"/>
              <a:gd name="T84" fmla="*/ 1867 w 2256"/>
              <a:gd name="T85" fmla="*/ 397 h 859"/>
              <a:gd name="T86" fmla="*/ 1948 w 2256"/>
              <a:gd name="T87" fmla="*/ 412 h 859"/>
              <a:gd name="T88" fmla="*/ 1879 w 2256"/>
              <a:gd name="T89" fmla="*/ 310 h 859"/>
              <a:gd name="T90" fmla="*/ 1933 w 2256"/>
              <a:gd name="T91" fmla="*/ 262 h 859"/>
              <a:gd name="T92" fmla="*/ 1969 w 2256"/>
              <a:gd name="T93" fmla="*/ 190 h 859"/>
              <a:gd name="T94" fmla="*/ 2026 w 2256"/>
              <a:gd name="T95" fmla="*/ 151 h 859"/>
              <a:gd name="T96" fmla="*/ 2062 w 2256"/>
              <a:gd name="T97" fmla="*/ 73 h 859"/>
              <a:gd name="T98" fmla="*/ 2086 w 2256"/>
              <a:gd name="T99" fmla="*/ 7 h 859"/>
              <a:gd name="T100" fmla="*/ 2050 w 2256"/>
              <a:gd name="T101" fmla="*/ 19 h 859"/>
              <a:gd name="T102" fmla="*/ 22 w 2256"/>
              <a:gd name="T103" fmla="*/ 7 h 8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256" h="859">
                <a:moveTo>
                  <a:pt x="22" y="349"/>
                </a:moveTo>
                <a:cubicBezTo>
                  <a:pt x="88" y="371"/>
                  <a:pt x="0" y="330"/>
                  <a:pt x="70" y="361"/>
                </a:cubicBezTo>
                <a:cubicBezTo>
                  <a:pt x="82" y="366"/>
                  <a:pt x="87" y="377"/>
                  <a:pt x="106" y="382"/>
                </a:cubicBezTo>
                <a:cubicBezTo>
                  <a:pt x="116" y="387"/>
                  <a:pt x="120" y="388"/>
                  <a:pt x="127" y="388"/>
                </a:cubicBezTo>
                <a:cubicBezTo>
                  <a:pt x="134" y="388"/>
                  <a:pt x="142" y="379"/>
                  <a:pt x="151" y="379"/>
                </a:cubicBezTo>
                <a:cubicBezTo>
                  <a:pt x="160" y="379"/>
                  <a:pt x="174" y="386"/>
                  <a:pt x="184" y="391"/>
                </a:cubicBezTo>
                <a:cubicBezTo>
                  <a:pt x="188" y="397"/>
                  <a:pt x="203" y="401"/>
                  <a:pt x="208" y="406"/>
                </a:cubicBezTo>
                <a:cubicBezTo>
                  <a:pt x="219" y="415"/>
                  <a:pt x="226" y="439"/>
                  <a:pt x="226" y="439"/>
                </a:cubicBezTo>
                <a:cubicBezTo>
                  <a:pt x="232" y="448"/>
                  <a:pt x="236" y="454"/>
                  <a:pt x="247" y="463"/>
                </a:cubicBezTo>
                <a:cubicBezTo>
                  <a:pt x="258" y="472"/>
                  <a:pt x="278" y="485"/>
                  <a:pt x="292" y="493"/>
                </a:cubicBezTo>
                <a:cubicBezTo>
                  <a:pt x="305" y="500"/>
                  <a:pt x="320" y="506"/>
                  <a:pt x="334" y="511"/>
                </a:cubicBezTo>
                <a:cubicBezTo>
                  <a:pt x="346" y="515"/>
                  <a:pt x="359" y="516"/>
                  <a:pt x="370" y="523"/>
                </a:cubicBezTo>
                <a:cubicBezTo>
                  <a:pt x="383" y="528"/>
                  <a:pt x="397" y="530"/>
                  <a:pt x="412" y="535"/>
                </a:cubicBezTo>
                <a:cubicBezTo>
                  <a:pt x="427" y="540"/>
                  <a:pt x="447" y="547"/>
                  <a:pt x="460" y="553"/>
                </a:cubicBezTo>
                <a:cubicBezTo>
                  <a:pt x="473" y="557"/>
                  <a:pt x="448" y="560"/>
                  <a:pt x="487" y="571"/>
                </a:cubicBezTo>
                <a:cubicBezTo>
                  <a:pt x="506" y="578"/>
                  <a:pt x="545" y="590"/>
                  <a:pt x="574" y="595"/>
                </a:cubicBezTo>
                <a:cubicBezTo>
                  <a:pt x="603" y="600"/>
                  <a:pt x="641" y="600"/>
                  <a:pt x="661" y="604"/>
                </a:cubicBezTo>
                <a:cubicBezTo>
                  <a:pt x="681" y="608"/>
                  <a:pt x="685" y="610"/>
                  <a:pt x="694" y="619"/>
                </a:cubicBezTo>
                <a:cubicBezTo>
                  <a:pt x="704" y="626"/>
                  <a:pt x="710" y="652"/>
                  <a:pt x="718" y="661"/>
                </a:cubicBezTo>
                <a:cubicBezTo>
                  <a:pt x="726" y="670"/>
                  <a:pt x="734" y="668"/>
                  <a:pt x="742" y="673"/>
                </a:cubicBezTo>
                <a:cubicBezTo>
                  <a:pt x="748" y="678"/>
                  <a:pt x="762" y="688"/>
                  <a:pt x="766" y="694"/>
                </a:cubicBezTo>
                <a:cubicBezTo>
                  <a:pt x="772" y="701"/>
                  <a:pt x="776" y="699"/>
                  <a:pt x="778" y="712"/>
                </a:cubicBezTo>
                <a:cubicBezTo>
                  <a:pt x="782" y="723"/>
                  <a:pt x="777" y="760"/>
                  <a:pt x="781" y="775"/>
                </a:cubicBezTo>
                <a:cubicBezTo>
                  <a:pt x="785" y="790"/>
                  <a:pt x="793" y="794"/>
                  <a:pt x="802" y="802"/>
                </a:cubicBezTo>
                <a:cubicBezTo>
                  <a:pt x="811" y="810"/>
                  <a:pt x="826" y="817"/>
                  <a:pt x="835" y="823"/>
                </a:cubicBezTo>
                <a:cubicBezTo>
                  <a:pt x="842" y="828"/>
                  <a:pt x="849" y="831"/>
                  <a:pt x="856" y="835"/>
                </a:cubicBezTo>
                <a:cubicBezTo>
                  <a:pt x="862" y="838"/>
                  <a:pt x="868" y="845"/>
                  <a:pt x="874" y="847"/>
                </a:cubicBezTo>
                <a:cubicBezTo>
                  <a:pt x="880" y="850"/>
                  <a:pt x="890" y="859"/>
                  <a:pt x="895" y="856"/>
                </a:cubicBezTo>
                <a:cubicBezTo>
                  <a:pt x="903" y="854"/>
                  <a:pt x="896" y="836"/>
                  <a:pt x="904" y="829"/>
                </a:cubicBezTo>
                <a:cubicBezTo>
                  <a:pt x="906" y="821"/>
                  <a:pt x="901" y="811"/>
                  <a:pt x="904" y="805"/>
                </a:cubicBezTo>
                <a:cubicBezTo>
                  <a:pt x="907" y="799"/>
                  <a:pt x="915" y="792"/>
                  <a:pt x="922" y="793"/>
                </a:cubicBezTo>
                <a:cubicBezTo>
                  <a:pt x="929" y="794"/>
                  <a:pt x="934" y="805"/>
                  <a:pt x="946" y="811"/>
                </a:cubicBezTo>
                <a:cubicBezTo>
                  <a:pt x="958" y="815"/>
                  <a:pt x="969" y="829"/>
                  <a:pt x="991" y="829"/>
                </a:cubicBezTo>
                <a:cubicBezTo>
                  <a:pt x="1003" y="831"/>
                  <a:pt x="1008" y="833"/>
                  <a:pt x="1018" y="826"/>
                </a:cubicBezTo>
                <a:cubicBezTo>
                  <a:pt x="1028" y="819"/>
                  <a:pt x="1035" y="799"/>
                  <a:pt x="1051" y="784"/>
                </a:cubicBezTo>
                <a:cubicBezTo>
                  <a:pt x="1079" y="765"/>
                  <a:pt x="1108" y="764"/>
                  <a:pt x="1114" y="733"/>
                </a:cubicBezTo>
                <a:cubicBezTo>
                  <a:pt x="1125" y="721"/>
                  <a:pt x="1107" y="734"/>
                  <a:pt x="1108" y="715"/>
                </a:cubicBezTo>
                <a:cubicBezTo>
                  <a:pt x="1111" y="704"/>
                  <a:pt x="1133" y="680"/>
                  <a:pt x="1135" y="664"/>
                </a:cubicBezTo>
                <a:cubicBezTo>
                  <a:pt x="1137" y="648"/>
                  <a:pt x="1125" y="623"/>
                  <a:pt x="1123" y="616"/>
                </a:cubicBezTo>
                <a:cubicBezTo>
                  <a:pt x="1121" y="609"/>
                  <a:pt x="1118" y="625"/>
                  <a:pt x="1120" y="619"/>
                </a:cubicBezTo>
                <a:cubicBezTo>
                  <a:pt x="1124" y="608"/>
                  <a:pt x="1124" y="582"/>
                  <a:pt x="1135" y="577"/>
                </a:cubicBezTo>
                <a:cubicBezTo>
                  <a:pt x="1144" y="572"/>
                  <a:pt x="1159" y="574"/>
                  <a:pt x="1162" y="565"/>
                </a:cubicBezTo>
                <a:cubicBezTo>
                  <a:pt x="1170" y="558"/>
                  <a:pt x="1160" y="532"/>
                  <a:pt x="1165" y="523"/>
                </a:cubicBezTo>
                <a:cubicBezTo>
                  <a:pt x="1170" y="514"/>
                  <a:pt x="1189" y="524"/>
                  <a:pt x="1189" y="511"/>
                </a:cubicBezTo>
                <a:cubicBezTo>
                  <a:pt x="1189" y="498"/>
                  <a:pt x="1167" y="459"/>
                  <a:pt x="1165" y="442"/>
                </a:cubicBezTo>
                <a:cubicBezTo>
                  <a:pt x="1163" y="425"/>
                  <a:pt x="1170" y="416"/>
                  <a:pt x="1177" y="409"/>
                </a:cubicBezTo>
                <a:cubicBezTo>
                  <a:pt x="1179" y="403"/>
                  <a:pt x="1204" y="399"/>
                  <a:pt x="1210" y="397"/>
                </a:cubicBezTo>
                <a:cubicBezTo>
                  <a:pt x="1230" y="399"/>
                  <a:pt x="1246" y="390"/>
                  <a:pt x="1264" y="400"/>
                </a:cubicBezTo>
                <a:cubicBezTo>
                  <a:pt x="1278" y="404"/>
                  <a:pt x="1280" y="402"/>
                  <a:pt x="1288" y="409"/>
                </a:cubicBezTo>
                <a:cubicBezTo>
                  <a:pt x="1293" y="411"/>
                  <a:pt x="1290" y="409"/>
                  <a:pt x="1294" y="415"/>
                </a:cubicBezTo>
                <a:cubicBezTo>
                  <a:pt x="1298" y="421"/>
                  <a:pt x="1305" y="436"/>
                  <a:pt x="1315" y="445"/>
                </a:cubicBezTo>
                <a:cubicBezTo>
                  <a:pt x="1320" y="459"/>
                  <a:pt x="1353" y="460"/>
                  <a:pt x="1357" y="472"/>
                </a:cubicBezTo>
                <a:cubicBezTo>
                  <a:pt x="1364" y="484"/>
                  <a:pt x="1357" y="509"/>
                  <a:pt x="1360" y="520"/>
                </a:cubicBezTo>
                <a:cubicBezTo>
                  <a:pt x="1362" y="531"/>
                  <a:pt x="1373" y="533"/>
                  <a:pt x="1375" y="538"/>
                </a:cubicBezTo>
                <a:cubicBezTo>
                  <a:pt x="1378" y="546"/>
                  <a:pt x="1381" y="564"/>
                  <a:pt x="1381" y="568"/>
                </a:cubicBezTo>
                <a:cubicBezTo>
                  <a:pt x="1381" y="572"/>
                  <a:pt x="1369" y="559"/>
                  <a:pt x="1372" y="565"/>
                </a:cubicBezTo>
                <a:cubicBezTo>
                  <a:pt x="1375" y="569"/>
                  <a:pt x="1387" y="595"/>
                  <a:pt x="1399" y="604"/>
                </a:cubicBezTo>
                <a:cubicBezTo>
                  <a:pt x="1407" y="611"/>
                  <a:pt x="1416" y="605"/>
                  <a:pt x="1423" y="607"/>
                </a:cubicBezTo>
                <a:cubicBezTo>
                  <a:pt x="1430" y="609"/>
                  <a:pt x="1441" y="613"/>
                  <a:pt x="1444" y="619"/>
                </a:cubicBezTo>
                <a:cubicBezTo>
                  <a:pt x="1449" y="623"/>
                  <a:pt x="1438" y="640"/>
                  <a:pt x="1444" y="643"/>
                </a:cubicBezTo>
                <a:cubicBezTo>
                  <a:pt x="1451" y="647"/>
                  <a:pt x="1477" y="669"/>
                  <a:pt x="1486" y="670"/>
                </a:cubicBezTo>
                <a:cubicBezTo>
                  <a:pt x="1497" y="672"/>
                  <a:pt x="1503" y="659"/>
                  <a:pt x="1510" y="655"/>
                </a:cubicBezTo>
                <a:cubicBezTo>
                  <a:pt x="1522" y="659"/>
                  <a:pt x="1528" y="643"/>
                  <a:pt x="1528" y="643"/>
                </a:cubicBezTo>
                <a:cubicBezTo>
                  <a:pt x="1534" y="645"/>
                  <a:pt x="1536" y="649"/>
                  <a:pt x="1552" y="664"/>
                </a:cubicBezTo>
                <a:cubicBezTo>
                  <a:pt x="1560" y="674"/>
                  <a:pt x="1569" y="697"/>
                  <a:pt x="1579" y="703"/>
                </a:cubicBezTo>
                <a:cubicBezTo>
                  <a:pt x="1589" y="709"/>
                  <a:pt x="1608" y="696"/>
                  <a:pt x="1612" y="703"/>
                </a:cubicBezTo>
                <a:cubicBezTo>
                  <a:pt x="1616" y="710"/>
                  <a:pt x="1600" y="741"/>
                  <a:pt x="1603" y="748"/>
                </a:cubicBezTo>
                <a:cubicBezTo>
                  <a:pt x="1605" y="755"/>
                  <a:pt x="1625" y="754"/>
                  <a:pt x="1633" y="748"/>
                </a:cubicBezTo>
                <a:cubicBezTo>
                  <a:pt x="1641" y="742"/>
                  <a:pt x="1642" y="713"/>
                  <a:pt x="1654" y="709"/>
                </a:cubicBezTo>
                <a:cubicBezTo>
                  <a:pt x="1666" y="705"/>
                  <a:pt x="1693" y="721"/>
                  <a:pt x="1708" y="721"/>
                </a:cubicBezTo>
                <a:cubicBezTo>
                  <a:pt x="1723" y="721"/>
                  <a:pt x="1734" y="726"/>
                  <a:pt x="1744" y="709"/>
                </a:cubicBezTo>
                <a:cubicBezTo>
                  <a:pt x="1752" y="684"/>
                  <a:pt x="1743" y="625"/>
                  <a:pt x="1771" y="616"/>
                </a:cubicBezTo>
                <a:cubicBezTo>
                  <a:pt x="1783" y="612"/>
                  <a:pt x="1804" y="588"/>
                  <a:pt x="1816" y="586"/>
                </a:cubicBezTo>
                <a:cubicBezTo>
                  <a:pt x="1828" y="568"/>
                  <a:pt x="1861" y="573"/>
                  <a:pt x="1840" y="547"/>
                </a:cubicBezTo>
                <a:cubicBezTo>
                  <a:pt x="1835" y="541"/>
                  <a:pt x="1827" y="507"/>
                  <a:pt x="1819" y="505"/>
                </a:cubicBezTo>
                <a:cubicBezTo>
                  <a:pt x="1797" y="499"/>
                  <a:pt x="1806" y="512"/>
                  <a:pt x="1786" y="499"/>
                </a:cubicBezTo>
                <a:cubicBezTo>
                  <a:pt x="1779" y="488"/>
                  <a:pt x="1769" y="498"/>
                  <a:pt x="1762" y="487"/>
                </a:cubicBezTo>
                <a:cubicBezTo>
                  <a:pt x="1756" y="484"/>
                  <a:pt x="1756" y="488"/>
                  <a:pt x="1750" y="484"/>
                </a:cubicBezTo>
                <a:cubicBezTo>
                  <a:pt x="1744" y="480"/>
                  <a:pt x="1732" y="472"/>
                  <a:pt x="1726" y="463"/>
                </a:cubicBezTo>
                <a:cubicBezTo>
                  <a:pt x="1720" y="454"/>
                  <a:pt x="1717" y="436"/>
                  <a:pt x="1714" y="427"/>
                </a:cubicBezTo>
                <a:cubicBezTo>
                  <a:pt x="1712" y="421"/>
                  <a:pt x="1705" y="415"/>
                  <a:pt x="1708" y="409"/>
                </a:cubicBezTo>
                <a:cubicBezTo>
                  <a:pt x="1711" y="403"/>
                  <a:pt x="1705" y="383"/>
                  <a:pt x="1711" y="382"/>
                </a:cubicBezTo>
                <a:cubicBezTo>
                  <a:pt x="1722" y="379"/>
                  <a:pt x="1757" y="387"/>
                  <a:pt x="1774" y="388"/>
                </a:cubicBezTo>
                <a:cubicBezTo>
                  <a:pt x="1787" y="388"/>
                  <a:pt x="1785" y="385"/>
                  <a:pt x="1792" y="385"/>
                </a:cubicBezTo>
                <a:cubicBezTo>
                  <a:pt x="1799" y="385"/>
                  <a:pt x="1804" y="389"/>
                  <a:pt x="1816" y="391"/>
                </a:cubicBezTo>
                <a:cubicBezTo>
                  <a:pt x="1829" y="390"/>
                  <a:pt x="1847" y="403"/>
                  <a:pt x="1867" y="397"/>
                </a:cubicBezTo>
                <a:cubicBezTo>
                  <a:pt x="1882" y="402"/>
                  <a:pt x="1893" y="422"/>
                  <a:pt x="1906" y="424"/>
                </a:cubicBezTo>
                <a:cubicBezTo>
                  <a:pt x="1919" y="426"/>
                  <a:pt x="1942" y="424"/>
                  <a:pt x="1948" y="412"/>
                </a:cubicBezTo>
                <a:cubicBezTo>
                  <a:pt x="1954" y="400"/>
                  <a:pt x="1950" y="369"/>
                  <a:pt x="1939" y="352"/>
                </a:cubicBezTo>
                <a:cubicBezTo>
                  <a:pt x="1912" y="325"/>
                  <a:pt x="1856" y="332"/>
                  <a:pt x="1879" y="310"/>
                </a:cubicBezTo>
                <a:cubicBezTo>
                  <a:pt x="1872" y="301"/>
                  <a:pt x="1867" y="314"/>
                  <a:pt x="1891" y="289"/>
                </a:cubicBezTo>
                <a:cubicBezTo>
                  <a:pt x="1900" y="281"/>
                  <a:pt x="1921" y="273"/>
                  <a:pt x="1933" y="262"/>
                </a:cubicBezTo>
                <a:cubicBezTo>
                  <a:pt x="1945" y="251"/>
                  <a:pt x="1960" y="235"/>
                  <a:pt x="1966" y="223"/>
                </a:cubicBezTo>
                <a:cubicBezTo>
                  <a:pt x="1972" y="211"/>
                  <a:pt x="1963" y="202"/>
                  <a:pt x="1969" y="190"/>
                </a:cubicBezTo>
                <a:cubicBezTo>
                  <a:pt x="1975" y="178"/>
                  <a:pt x="1996" y="154"/>
                  <a:pt x="2005" y="148"/>
                </a:cubicBezTo>
                <a:cubicBezTo>
                  <a:pt x="2015" y="139"/>
                  <a:pt x="2017" y="156"/>
                  <a:pt x="2026" y="151"/>
                </a:cubicBezTo>
                <a:cubicBezTo>
                  <a:pt x="2035" y="146"/>
                  <a:pt x="2056" y="128"/>
                  <a:pt x="2062" y="115"/>
                </a:cubicBezTo>
                <a:cubicBezTo>
                  <a:pt x="2068" y="102"/>
                  <a:pt x="2059" y="85"/>
                  <a:pt x="2062" y="73"/>
                </a:cubicBezTo>
                <a:cubicBezTo>
                  <a:pt x="2064" y="61"/>
                  <a:pt x="2080" y="43"/>
                  <a:pt x="2080" y="43"/>
                </a:cubicBezTo>
                <a:cubicBezTo>
                  <a:pt x="2082" y="31"/>
                  <a:pt x="2090" y="19"/>
                  <a:pt x="2086" y="7"/>
                </a:cubicBezTo>
                <a:cubicBezTo>
                  <a:pt x="2084" y="0"/>
                  <a:pt x="2081" y="23"/>
                  <a:pt x="2074" y="25"/>
                </a:cubicBezTo>
                <a:cubicBezTo>
                  <a:pt x="2066" y="28"/>
                  <a:pt x="2058" y="20"/>
                  <a:pt x="2050" y="19"/>
                </a:cubicBezTo>
                <a:cubicBezTo>
                  <a:pt x="1986" y="11"/>
                  <a:pt x="2256" y="3"/>
                  <a:pt x="1918" y="1"/>
                </a:cubicBezTo>
                <a:lnTo>
                  <a:pt x="22" y="7"/>
                </a:lnTo>
                <a:lnTo>
                  <a:pt x="22" y="349"/>
                </a:lnTo>
                <a:close/>
              </a:path>
            </a:pathLst>
          </a:custGeom>
          <a:noFill/>
          <a:ln w="9525">
            <a:solidFill>
              <a:schemeClr val="tx1"/>
            </a:solidFill>
            <a:round/>
            <a:headEnd/>
            <a:tailEnd/>
          </a:ln>
          <a:effectLst/>
          <a:extLst>
            <a:ext uri="{909E8E84-426E-40DD-AFC4-6F175D3DCCD1}">
              <a14:hiddenFill xmlns:a14="http://schemas.microsoft.com/office/drawing/2010/main">
                <a:solidFill>
                  <a:srgbClr val="FF00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FF0000"/>
              </a:solidFill>
            </a:endParaRPr>
          </a:p>
        </p:txBody>
      </p:sp>
      <p:sp>
        <p:nvSpPr>
          <p:cNvPr id="692228" name="Freeform 4"/>
          <p:cNvSpPr>
            <a:spLocks/>
          </p:cNvSpPr>
          <p:nvPr/>
        </p:nvSpPr>
        <p:spPr bwMode="auto">
          <a:xfrm>
            <a:off x="1971676" y="4556125"/>
            <a:ext cx="1941513" cy="1220788"/>
          </a:xfrm>
          <a:custGeom>
            <a:avLst/>
            <a:gdLst>
              <a:gd name="T0" fmla="*/ 0 w 1223"/>
              <a:gd name="T1" fmla="*/ 205 h 769"/>
              <a:gd name="T2" fmla="*/ 56 w 1223"/>
              <a:gd name="T3" fmla="*/ 157 h 769"/>
              <a:gd name="T4" fmla="*/ 80 w 1223"/>
              <a:gd name="T5" fmla="*/ 149 h 769"/>
              <a:gd name="T6" fmla="*/ 108 w 1223"/>
              <a:gd name="T7" fmla="*/ 141 h 769"/>
              <a:gd name="T8" fmla="*/ 140 w 1223"/>
              <a:gd name="T9" fmla="*/ 165 h 769"/>
              <a:gd name="T10" fmla="*/ 156 w 1223"/>
              <a:gd name="T11" fmla="*/ 165 h 769"/>
              <a:gd name="T12" fmla="*/ 168 w 1223"/>
              <a:gd name="T13" fmla="*/ 169 h 769"/>
              <a:gd name="T14" fmla="*/ 252 w 1223"/>
              <a:gd name="T15" fmla="*/ 177 h 769"/>
              <a:gd name="T16" fmla="*/ 288 w 1223"/>
              <a:gd name="T17" fmla="*/ 205 h 769"/>
              <a:gd name="T18" fmla="*/ 332 w 1223"/>
              <a:gd name="T19" fmla="*/ 249 h 769"/>
              <a:gd name="T20" fmla="*/ 356 w 1223"/>
              <a:gd name="T21" fmla="*/ 289 h 769"/>
              <a:gd name="T22" fmla="*/ 372 w 1223"/>
              <a:gd name="T23" fmla="*/ 337 h 769"/>
              <a:gd name="T24" fmla="*/ 380 w 1223"/>
              <a:gd name="T25" fmla="*/ 365 h 769"/>
              <a:gd name="T26" fmla="*/ 420 w 1223"/>
              <a:gd name="T27" fmla="*/ 357 h 769"/>
              <a:gd name="T28" fmla="*/ 448 w 1223"/>
              <a:gd name="T29" fmla="*/ 345 h 769"/>
              <a:gd name="T30" fmla="*/ 468 w 1223"/>
              <a:gd name="T31" fmla="*/ 341 h 769"/>
              <a:gd name="T32" fmla="*/ 492 w 1223"/>
              <a:gd name="T33" fmla="*/ 337 h 769"/>
              <a:gd name="T34" fmla="*/ 524 w 1223"/>
              <a:gd name="T35" fmla="*/ 309 h 769"/>
              <a:gd name="T36" fmla="*/ 592 w 1223"/>
              <a:gd name="T37" fmla="*/ 289 h 769"/>
              <a:gd name="T38" fmla="*/ 660 w 1223"/>
              <a:gd name="T39" fmla="*/ 273 h 769"/>
              <a:gd name="T40" fmla="*/ 696 w 1223"/>
              <a:gd name="T41" fmla="*/ 273 h 769"/>
              <a:gd name="T42" fmla="*/ 716 w 1223"/>
              <a:gd name="T43" fmla="*/ 273 h 769"/>
              <a:gd name="T44" fmla="*/ 748 w 1223"/>
              <a:gd name="T45" fmla="*/ 265 h 769"/>
              <a:gd name="T46" fmla="*/ 772 w 1223"/>
              <a:gd name="T47" fmla="*/ 245 h 769"/>
              <a:gd name="T48" fmla="*/ 784 w 1223"/>
              <a:gd name="T49" fmla="*/ 217 h 769"/>
              <a:gd name="T50" fmla="*/ 820 w 1223"/>
              <a:gd name="T51" fmla="*/ 193 h 769"/>
              <a:gd name="T52" fmla="*/ 852 w 1223"/>
              <a:gd name="T53" fmla="*/ 157 h 769"/>
              <a:gd name="T54" fmla="*/ 880 w 1223"/>
              <a:gd name="T55" fmla="*/ 133 h 769"/>
              <a:gd name="T56" fmla="*/ 920 w 1223"/>
              <a:gd name="T57" fmla="*/ 157 h 769"/>
              <a:gd name="T58" fmla="*/ 1000 w 1223"/>
              <a:gd name="T59" fmla="*/ 133 h 769"/>
              <a:gd name="T60" fmla="*/ 1036 w 1223"/>
              <a:gd name="T61" fmla="*/ 117 h 769"/>
              <a:gd name="T62" fmla="*/ 1060 w 1223"/>
              <a:gd name="T63" fmla="*/ 93 h 769"/>
              <a:gd name="T64" fmla="*/ 1072 w 1223"/>
              <a:gd name="T65" fmla="*/ 85 h 769"/>
              <a:gd name="T66" fmla="*/ 1100 w 1223"/>
              <a:gd name="T67" fmla="*/ 57 h 769"/>
              <a:gd name="T68" fmla="*/ 1124 w 1223"/>
              <a:gd name="T69" fmla="*/ 37 h 769"/>
              <a:gd name="T70" fmla="*/ 1148 w 1223"/>
              <a:gd name="T71" fmla="*/ 5 h 769"/>
              <a:gd name="T72" fmla="*/ 1184 w 1223"/>
              <a:gd name="T73" fmla="*/ 5 h 769"/>
              <a:gd name="T74" fmla="*/ 1196 w 1223"/>
              <a:gd name="T75" fmla="*/ 37 h 769"/>
              <a:gd name="T76" fmla="*/ 1220 w 1223"/>
              <a:gd name="T77" fmla="*/ 89 h 769"/>
              <a:gd name="T78" fmla="*/ 1212 w 1223"/>
              <a:gd name="T79" fmla="*/ 161 h 769"/>
              <a:gd name="T80" fmla="*/ 1208 w 1223"/>
              <a:gd name="T81" fmla="*/ 253 h 769"/>
              <a:gd name="T82" fmla="*/ 1168 w 1223"/>
              <a:gd name="T83" fmla="*/ 337 h 769"/>
              <a:gd name="T84" fmla="*/ 1128 w 1223"/>
              <a:gd name="T85" fmla="*/ 377 h 769"/>
              <a:gd name="T86" fmla="*/ 1108 w 1223"/>
              <a:gd name="T87" fmla="*/ 409 h 769"/>
              <a:gd name="T88" fmla="*/ 1092 w 1223"/>
              <a:gd name="T89" fmla="*/ 453 h 769"/>
              <a:gd name="T90" fmla="*/ 1072 w 1223"/>
              <a:gd name="T91" fmla="*/ 529 h 769"/>
              <a:gd name="T92" fmla="*/ 1056 w 1223"/>
              <a:gd name="T93" fmla="*/ 593 h 769"/>
              <a:gd name="T94" fmla="*/ 1048 w 1223"/>
              <a:gd name="T95" fmla="*/ 625 h 769"/>
              <a:gd name="T96" fmla="*/ 1044 w 1223"/>
              <a:gd name="T97" fmla="*/ 641 h 769"/>
              <a:gd name="T98" fmla="*/ 1052 w 1223"/>
              <a:gd name="T99" fmla="*/ 681 h 769"/>
              <a:gd name="T100" fmla="*/ 1052 w 1223"/>
              <a:gd name="T101" fmla="*/ 733 h 769"/>
              <a:gd name="T102" fmla="*/ 1024 w 1223"/>
              <a:gd name="T103" fmla="*/ 769 h 7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23" h="769">
                <a:moveTo>
                  <a:pt x="0" y="205"/>
                </a:moveTo>
                <a:cubicBezTo>
                  <a:pt x="9" y="198"/>
                  <a:pt x="43" y="166"/>
                  <a:pt x="56" y="157"/>
                </a:cubicBezTo>
                <a:cubicBezTo>
                  <a:pt x="69" y="148"/>
                  <a:pt x="71" y="152"/>
                  <a:pt x="80" y="149"/>
                </a:cubicBezTo>
                <a:cubicBezTo>
                  <a:pt x="88" y="148"/>
                  <a:pt x="97" y="140"/>
                  <a:pt x="108" y="141"/>
                </a:cubicBezTo>
                <a:cubicBezTo>
                  <a:pt x="118" y="144"/>
                  <a:pt x="132" y="161"/>
                  <a:pt x="140" y="165"/>
                </a:cubicBezTo>
                <a:cubicBezTo>
                  <a:pt x="145" y="166"/>
                  <a:pt x="152" y="162"/>
                  <a:pt x="156" y="165"/>
                </a:cubicBezTo>
                <a:cubicBezTo>
                  <a:pt x="159" y="168"/>
                  <a:pt x="164" y="168"/>
                  <a:pt x="168" y="169"/>
                </a:cubicBezTo>
                <a:cubicBezTo>
                  <a:pt x="192" y="173"/>
                  <a:pt x="228" y="174"/>
                  <a:pt x="252" y="177"/>
                </a:cubicBezTo>
                <a:cubicBezTo>
                  <a:pt x="298" y="192"/>
                  <a:pt x="244" y="161"/>
                  <a:pt x="288" y="205"/>
                </a:cubicBezTo>
                <a:cubicBezTo>
                  <a:pt x="301" y="217"/>
                  <a:pt x="321" y="235"/>
                  <a:pt x="332" y="249"/>
                </a:cubicBezTo>
                <a:cubicBezTo>
                  <a:pt x="343" y="263"/>
                  <a:pt x="349" y="274"/>
                  <a:pt x="356" y="289"/>
                </a:cubicBezTo>
                <a:cubicBezTo>
                  <a:pt x="358" y="300"/>
                  <a:pt x="362" y="329"/>
                  <a:pt x="372" y="337"/>
                </a:cubicBezTo>
                <a:cubicBezTo>
                  <a:pt x="377" y="346"/>
                  <a:pt x="372" y="362"/>
                  <a:pt x="380" y="365"/>
                </a:cubicBezTo>
                <a:cubicBezTo>
                  <a:pt x="388" y="368"/>
                  <a:pt x="409" y="360"/>
                  <a:pt x="420" y="357"/>
                </a:cubicBezTo>
                <a:cubicBezTo>
                  <a:pt x="432" y="356"/>
                  <a:pt x="437" y="349"/>
                  <a:pt x="448" y="345"/>
                </a:cubicBezTo>
                <a:cubicBezTo>
                  <a:pt x="453" y="343"/>
                  <a:pt x="463" y="343"/>
                  <a:pt x="468" y="341"/>
                </a:cubicBezTo>
                <a:cubicBezTo>
                  <a:pt x="475" y="338"/>
                  <a:pt x="484" y="339"/>
                  <a:pt x="492" y="337"/>
                </a:cubicBezTo>
                <a:cubicBezTo>
                  <a:pt x="525" y="330"/>
                  <a:pt x="490" y="321"/>
                  <a:pt x="524" y="309"/>
                </a:cubicBezTo>
                <a:cubicBezTo>
                  <a:pt x="538" y="304"/>
                  <a:pt x="580" y="291"/>
                  <a:pt x="592" y="289"/>
                </a:cubicBezTo>
                <a:cubicBezTo>
                  <a:pt x="619" y="284"/>
                  <a:pt x="634" y="280"/>
                  <a:pt x="660" y="273"/>
                </a:cubicBezTo>
                <a:cubicBezTo>
                  <a:pt x="671" y="270"/>
                  <a:pt x="696" y="273"/>
                  <a:pt x="696" y="273"/>
                </a:cubicBezTo>
                <a:cubicBezTo>
                  <a:pt x="701" y="269"/>
                  <a:pt x="710" y="276"/>
                  <a:pt x="716" y="273"/>
                </a:cubicBezTo>
                <a:cubicBezTo>
                  <a:pt x="726" y="269"/>
                  <a:pt x="748" y="265"/>
                  <a:pt x="748" y="265"/>
                </a:cubicBezTo>
                <a:cubicBezTo>
                  <a:pt x="755" y="258"/>
                  <a:pt x="765" y="252"/>
                  <a:pt x="772" y="245"/>
                </a:cubicBezTo>
                <a:cubicBezTo>
                  <a:pt x="779" y="237"/>
                  <a:pt x="776" y="226"/>
                  <a:pt x="784" y="217"/>
                </a:cubicBezTo>
                <a:cubicBezTo>
                  <a:pt x="792" y="208"/>
                  <a:pt x="809" y="203"/>
                  <a:pt x="820" y="193"/>
                </a:cubicBezTo>
                <a:cubicBezTo>
                  <a:pt x="836" y="188"/>
                  <a:pt x="852" y="157"/>
                  <a:pt x="852" y="157"/>
                </a:cubicBezTo>
                <a:cubicBezTo>
                  <a:pt x="873" y="143"/>
                  <a:pt x="870" y="157"/>
                  <a:pt x="880" y="133"/>
                </a:cubicBezTo>
                <a:cubicBezTo>
                  <a:pt x="891" y="129"/>
                  <a:pt x="898" y="156"/>
                  <a:pt x="920" y="157"/>
                </a:cubicBezTo>
                <a:cubicBezTo>
                  <a:pt x="940" y="157"/>
                  <a:pt x="981" y="140"/>
                  <a:pt x="1000" y="133"/>
                </a:cubicBezTo>
                <a:cubicBezTo>
                  <a:pt x="1018" y="106"/>
                  <a:pt x="1007" y="140"/>
                  <a:pt x="1036" y="117"/>
                </a:cubicBezTo>
                <a:cubicBezTo>
                  <a:pt x="1045" y="110"/>
                  <a:pt x="1051" y="99"/>
                  <a:pt x="1060" y="93"/>
                </a:cubicBezTo>
                <a:cubicBezTo>
                  <a:pt x="1064" y="90"/>
                  <a:pt x="1068" y="88"/>
                  <a:pt x="1072" y="85"/>
                </a:cubicBezTo>
                <a:cubicBezTo>
                  <a:pt x="1090" y="57"/>
                  <a:pt x="1079" y="64"/>
                  <a:pt x="1100" y="57"/>
                </a:cubicBezTo>
                <a:cubicBezTo>
                  <a:pt x="1107" y="50"/>
                  <a:pt x="1117" y="45"/>
                  <a:pt x="1124" y="37"/>
                </a:cubicBezTo>
                <a:cubicBezTo>
                  <a:pt x="1137" y="21"/>
                  <a:pt x="1128" y="12"/>
                  <a:pt x="1148" y="5"/>
                </a:cubicBezTo>
                <a:cubicBezTo>
                  <a:pt x="1156" y="1"/>
                  <a:pt x="1176" y="0"/>
                  <a:pt x="1184" y="5"/>
                </a:cubicBezTo>
                <a:cubicBezTo>
                  <a:pt x="1192" y="10"/>
                  <a:pt x="1190" y="23"/>
                  <a:pt x="1196" y="37"/>
                </a:cubicBezTo>
                <a:cubicBezTo>
                  <a:pt x="1201" y="52"/>
                  <a:pt x="1216" y="73"/>
                  <a:pt x="1220" y="89"/>
                </a:cubicBezTo>
                <a:cubicBezTo>
                  <a:pt x="1223" y="120"/>
                  <a:pt x="1205" y="131"/>
                  <a:pt x="1212" y="161"/>
                </a:cubicBezTo>
                <a:cubicBezTo>
                  <a:pt x="1210" y="190"/>
                  <a:pt x="1221" y="227"/>
                  <a:pt x="1208" y="253"/>
                </a:cubicBezTo>
                <a:cubicBezTo>
                  <a:pt x="1196" y="278"/>
                  <a:pt x="1184" y="315"/>
                  <a:pt x="1168" y="337"/>
                </a:cubicBezTo>
                <a:cubicBezTo>
                  <a:pt x="1156" y="358"/>
                  <a:pt x="1138" y="365"/>
                  <a:pt x="1128" y="377"/>
                </a:cubicBezTo>
                <a:cubicBezTo>
                  <a:pt x="1118" y="389"/>
                  <a:pt x="1114" y="396"/>
                  <a:pt x="1108" y="409"/>
                </a:cubicBezTo>
                <a:cubicBezTo>
                  <a:pt x="1099" y="422"/>
                  <a:pt x="1097" y="438"/>
                  <a:pt x="1092" y="453"/>
                </a:cubicBezTo>
                <a:cubicBezTo>
                  <a:pt x="1088" y="472"/>
                  <a:pt x="1078" y="506"/>
                  <a:pt x="1072" y="529"/>
                </a:cubicBezTo>
                <a:cubicBezTo>
                  <a:pt x="1066" y="552"/>
                  <a:pt x="1060" y="577"/>
                  <a:pt x="1056" y="593"/>
                </a:cubicBezTo>
                <a:cubicBezTo>
                  <a:pt x="1053" y="604"/>
                  <a:pt x="1051" y="614"/>
                  <a:pt x="1048" y="625"/>
                </a:cubicBezTo>
                <a:cubicBezTo>
                  <a:pt x="1047" y="630"/>
                  <a:pt x="1044" y="641"/>
                  <a:pt x="1044" y="641"/>
                </a:cubicBezTo>
                <a:cubicBezTo>
                  <a:pt x="1043" y="651"/>
                  <a:pt x="1055" y="660"/>
                  <a:pt x="1052" y="681"/>
                </a:cubicBezTo>
                <a:cubicBezTo>
                  <a:pt x="1053" y="696"/>
                  <a:pt x="1057" y="718"/>
                  <a:pt x="1052" y="733"/>
                </a:cubicBezTo>
                <a:cubicBezTo>
                  <a:pt x="1047" y="748"/>
                  <a:pt x="1030" y="762"/>
                  <a:pt x="1024" y="769"/>
                </a:cubicBezTo>
              </a:path>
            </a:pathLst>
          </a:custGeom>
          <a:noFill/>
          <a:ln w="38100" cap="flat" cmpd="sng">
            <a:solidFill>
              <a:srgbClr val="FF3300"/>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FF0000"/>
              </a:solidFill>
            </a:endParaRPr>
          </a:p>
        </p:txBody>
      </p:sp>
      <p:sp>
        <p:nvSpPr>
          <p:cNvPr id="692229" name="Freeform 5"/>
          <p:cNvSpPr>
            <a:spLocks/>
          </p:cNvSpPr>
          <p:nvPr/>
        </p:nvSpPr>
        <p:spPr bwMode="auto">
          <a:xfrm>
            <a:off x="1939925" y="2433638"/>
            <a:ext cx="2122488" cy="2874962"/>
          </a:xfrm>
          <a:custGeom>
            <a:avLst/>
            <a:gdLst>
              <a:gd name="T0" fmla="*/ 8 w 1337"/>
              <a:gd name="T1" fmla="*/ 4 h 1811"/>
              <a:gd name="T2" fmla="*/ 104 w 1337"/>
              <a:gd name="T3" fmla="*/ 54 h 1811"/>
              <a:gd name="T4" fmla="*/ 218 w 1337"/>
              <a:gd name="T5" fmla="*/ 122 h 1811"/>
              <a:gd name="T6" fmla="*/ 336 w 1337"/>
              <a:gd name="T7" fmla="*/ 184 h 1811"/>
              <a:gd name="T8" fmla="*/ 484 w 1337"/>
              <a:gd name="T9" fmla="*/ 246 h 1811"/>
              <a:gd name="T10" fmla="*/ 676 w 1337"/>
              <a:gd name="T11" fmla="*/ 294 h 1811"/>
              <a:gd name="T12" fmla="*/ 758 w 1337"/>
              <a:gd name="T13" fmla="*/ 382 h 1811"/>
              <a:gd name="T14" fmla="*/ 862 w 1337"/>
              <a:gd name="T15" fmla="*/ 516 h 1811"/>
              <a:gd name="T16" fmla="*/ 878 w 1337"/>
              <a:gd name="T17" fmla="*/ 492 h 1811"/>
              <a:gd name="T18" fmla="*/ 930 w 1337"/>
              <a:gd name="T19" fmla="*/ 480 h 1811"/>
              <a:gd name="T20" fmla="*/ 992 w 1337"/>
              <a:gd name="T21" fmla="*/ 498 h 1811"/>
              <a:gd name="T22" fmla="*/ 1030 w 1337"/>
              <a:gd name="T23" fmla="*/ 446 h 1811"/>
              <a:gd name="T24" fmla="*/ 1084 w 1337"/>
              <a:gd name="T25" fmla="*/ 412 h 1811"/>
              <a:gd name="T26" fmla="*/ 1108 w 1337"/>
              <a:gd name="T27" fmla="*/ 348 h 1811"/>
              <a:gd name="T28" fmla="*/ 1116 w 1337"/>
              <a:gd name="T29" fmla="*/ 328 h 1811"/>
              <a:gd name="T30" fmla="*/ 1212 w 1337"/>
              <a:gd name="T31" fmla="*/ 398 h 1811"/>
              <a:gd name="T32" fmla="*/ 1248 w 1337"/>
              <a:gd name="T33" fmla="*/ 484 h 1811"/>
              <a:gd name="T34" fmla="*/ 1284 w 1337"/>
              <a:gd name="T35" fmla="*/ 568 h 1811"/>
              <a:gd name="T36" fmla="*/ 1302 w 1337"/>
              <a:gd name="T37" fmla="*/ 606 h 1811"/>
              <a:gd name="T38" fmla="*/ 1256 w 1337"/>
              <a:gd name="T39" fmla="*/ 670 h 1811"/>
              <a:gd name="T40" fmla="*/ 1268 w 1337"/>
              <a:gd name="T41" fmla="*/ 742 h 1811"/>
              <a:gd name="T42" fmla="*/ 1316 w 1337"/>
              <a:gd name="T43" fmla="*/ 836 h 1811"/>
              <a:gd name="T44" fmla="*/ 1324 w 1337"/>
              <a:gd name="T45" fmla="*/ 982 h 1811"/>
              <a:gd name="T46" fmla="*/ 1288 w 1337"/>
              <a:gd name="T47" fmla="*/ 1080 h 1811"/>
              <a:gd name="T48" fmla="*/ 1264 w 1337"/>
              <a:gd name="T49" fmla="*/ 1124 h 1811"/>
              <a:gd name="T50" fmla="*/ 1206 w 1337"/>
              <a:gd name="T51" fmla="*/ 1118 h 1811"/>
              <a:gd name="T52" fmla="*/ 1188 w 1337"/>
              <a:gd name="T53" fmla="*/ 1168 h 1811"/>
              <a:gd name="T54" fmla="*/ 1206 w 1337"/>
              <a:gd name="T55" fmla="*/ 1214 h 1811"/>
              <a:gd name="T56" fmla="*/ 1184 w 1337"/>
              <a:gd name="T57" fmla="*/ 1254 h 1811"/>
              <a:gd name="T58" fmla="*/ 1172 w 1337"/>
              <a:gd name="T59" fmla="*/ 1324 h 1811"/>
              <a:gd name="T60" fmla="*/ 1116 w 1337"/>
              <a:gd name="T61" fmla="*/ 1390 h 1811"/>
              <a:gd name="T62" fmla="*/ 1070 w 1337"/>
              <a:gd name="T63" fmla="*/ 1456 h 1811"/>
              <a:gd name="T64" fmla="*/ 1008 w 1337"/>
              <a:gd name="T65" fmla="*/ 1476 h 1811"/>
              <a:gd name="T66" fmla="*/ 944 w 1337"/>
              <a:gd name="T67" fmla="*/ 1500 h 1811"/>
              <a:gd name="T68" fmla="*/ 844 w 1337"/>
              <a:gd name="T69" fmla="*/ 1512 h 1811"/>
              <a:gd name="T70" fmla="*/ 774 w 1337"/>
              <a:gd name="T71" fmla="*/ 1600 h 1811"/>
              <a:gd name="T72" fmla="*/ 662 w 1337"/>
              <a:gd name="T73" fmla="*/ 1614 h 1811"/>
              <a:gd name="T74" fmla="*/ 562 w 1337"/>
              <a:gd name="T75" fmla="*/ 1638 h 1811"/>
              <a:gd name="T76" fmla="*/ 414 w 1337"/>
              <a:gd name="T77" fmla="*/ 1700 h 1811"/>
              <a:gd name="T78" fmla="*/ 364 w 1337"/>
              <a:gd name="T79" fmla="*/ 1602 h 1811"/>
              <a:gd name="T80" fmla="*/ 324 w 1337"/>
              <a:gd name="T81" fmla="*/ 1562 h 1811"/>
              <a:gd name="T82" fmla="*/ 254 w 1337"/>
              <a:gd name="T83" fmla="*/ 1514 h 1811"/>
              <a:gd name="T84" fmla="*/ 164 w 1337"/>
              <a:gd name="T85" fmla="*/ 1512 h 1811"/>
              <a:gd name="T86" fmla="*/ 90 w 1337"/>
              <a:gd name="T87" fmla="*/ 1482 h 1811"/>
              <a:gd name="T88" fmla="*/ 4 w 1337"/>
              <a:gd name="T89" fmla="*/ 1556 h 1811"/>
              <a:gd name="T90" fmla="*/ 4 w 1337"/>
              <a:gd name="T91" fmla="*/ 1556 h 1811"/>
              <a:gd name="T92" fmla="*/ 0 w 1337"/>
              <a:gd name="T93" fmla="*/ 4 h 1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337" h="1811">
                <a:moveTo>
                  <a:pt x="0" y="4"/>
                </a:moveTo>
                <a:cubicBezTo>
                  <a:pt x="2" y="10"/>
                  <a:pt x="3" y="0"/>
                  <a:pt x="8" y="4"/>
                </a:cubicBezTo>
                <a:cubicBezTo>
                  <a:pt x="17" y="9"/>
                  <a:pt x="42" y="34"/>
                  <a:pt x="70" y="44"/>
                </a:cubicBezTo>
                <a:cubicBezTo>
                  <a:pt x="86" y="52"/>
                  <a:pt x="87" y="51"/>
                  <a:pt x="104" y="54"/>
                </a:cubicBezTo>
                <a:cubicBezTo>
                  <a:pt x="121" y="57"/>
                  <a:pt x="155" y="53"/>
                  <a:pt x="174" y="64"/>
                </a:cubicBezTo>
                <a:cubicBezTo>
                  <a:pt x="194" y="74"/>
                  <a:pt x="191" y="102"/>
                  <a:pt x="218" y="122"/>
                </a:cubicBezTo>
                <a:cubicBezTo>
                  <a:pt x="235" y="138"/>
                  <a:pt x="254" y="152"/>
                  <a:pt x="274" y="162"/>
                </a:cubicBezTo>
                <a:cubicBezTo>
                  <a:pt x="294" y="172"/>
                  <a:pt x="312" y="176"/>
                  <a:pt x="336" y="184"/>
                </a:cubicBezTo>
                <a:cubicBezTo>
                  <a:pt x="362" y="195"/>
                  <a:pt x="395" y="194"/>
                  <a:pt x="420" y="208"/>
                </a:cubicBezTo>
                <a:cubicBezTo>
                  <a:pt x="436" y="217"/>
                  <a:pt x="463" y="241"/>
                  <a:pt x="484" y="246"/>
                </a:cubicBezTo>
                <a:cubicBezTo>
                  <a:pt x="535" y="259"/>
                  <a:pt x="648" y="274"/>
                  <a:pt x="648" y="274"/>
                </a:cubicBezTo>
                <a:cubicBezTo>
                  <a:pt x="679" y="280"/>
                  <a:pt x="656" y="276"/>
                  <a:pt x="676" y="294"/>
                </a:cubicBezTo>
                <a:cubicBezTo>
                  <a:pt x="685" y="304"/>
                  <a:pt x="686" y="319"/>
                  <a:pt x="700" y="334"/>
                </a:cubicBezTo>
                <a:cubicBezTo>
                  <a:pt x="714" y="349"/>
                  <a:pt x="747" y="362"/>
                  <a:pt x="758" y="382"/>
                </a:cubicBezTo>
                <a:cubicBezTo>
                  <a:pt x="760" y="408"/>
                  <a:pt x="758" y="431"/>
                  <a:pt x="764" y="456"/>
                </a:cubicBezTo>
                <a:cubicBezTo>
                  <a:pt x="767" y="467"/>
                  <a:pt x="845" y="510"/>
                  <a:pt x="862" y="516"/>
                </a:cubicBezTo>
                <a:cubicBezTo>
                  <a:pt x="880" y="523"/>
                  <a:pt x="872" y="526"/>
                  <a:pt x="874" y="522"/>
                </a:cubicBezTo>
                <a:cubicBezTo>
                  <a:pt x="877" y="518"/>
                  <a:pt x="875" y="502"/>
                  <a:pt x="878" y="492"/>
                </a:cubicBezTo>
                <a:cubicBezTo>
                  <a:pt x="882" y="485"/>
                  <a:pt x="887" y="462"/>
                  <a:pt x="892" y="460"/>
                </a:cubicBezTo>
                <a:cubicBezTo>
                  <a:pt x="901" y="458"/>
                  <a:pt x="917" y="474"/>
                  <a:pt x="930" y="480"/>
                </a:cubicBezTo>
                <a:cubicBezTo>
                  <a:pt x="942" y="484"/>
                  <a:pt x="951" y="495"/>
                  <a:pt x="968" y="496"/>
                </a:cubicBezTo>
                <a:cubicBezTo>
                  <a:pt x="978" y="499"/>
                  <a:pt x="984" y="502"/>
                  <a:pt x="992" y="498"/>
                </a:cubicBezTo>
                <a:cubicBezTo>
                  <a:pt x="1000" y="494"/>
                  <a:pt x="1012" y="479"/>
                  <a:pt x="1018" y="470"/>
                </a:cubicBezTo>
                <a:cubicBezTo>
                  <a:pt x="1026" y="459"/>
                  <a:pt x="1024" y="451"/>
                  <a:pt x="1030" y="446"/>
                </a:cubicBezTo>
                <a:cubicBezTo>
                  <a:pt x="1036" y="441"/>
                  <a:pt x="1043" y="444"/>
                  <a:pt x="1052" y="438"/>
                </a:cubicBezTo>
                <a:cubicBezTo>
                  <a:pt x="1061" y="432"/>
                  <a:pt x="1077" y="424"/>
                  <a:pt x="1084" y="412"/>
                </a:cubicBezTo>
                <a:cubicBezTo>
                  <a:pt x="1092" y="390"/>
                  <a:pt x="1088" y="388"/>
                  <a:pt x="1096" y="364"/>
                </a:cubicBezTo>
                <a:cubicBezTo>
                  <a:pt x="1091" y="340"/>
                  <a:pt x="1083" y="370"/>
                  <a:pt x="1108" y="348"/>
                </a:cubicBezTo>
                <a:cubicBezTo>
                  <a:pt x="1121" y="336"/>
                  <a:pt x="1114" y="330"/>
                  <a:pt x="1114" y="330"/>
                </a:cubicBezTo>
                <a:cubicBezTo>
                  <a:pt x="1099" y="361"/>
                  <a:pt x="1134" y="300"/>
                  <a:pt x="1116" y="328"/>
                </a:cubicBezTo>
                <a:cubicBezTo>
                  <a:pt x="1127" y="331"/>
                  <a:pt x="1159" y="357"/>
                  <a:pt x="1174" y="364"/>
                </a:cubicBezTo>
                <a:cubicBezTo>
                  <a:pt x="1190" y="376"/>
                  <a:pt x="1203" y="382"/>
                  <a:pt x="1212" y="398"/>
                </a:cubicBezTo>
                <a:cubicBezTo>
                  <a:pt x="1221" y="425"/>
                  <a:pt x="1213" y="437"/>
                  <a:pt x="1230" y="460"/>
                </a:cubicBezTo>
                <a:cubicBezTo>
                  <a:pt x="1236" y="468"/>
                  <a:pt x="1243" y="475"/>
                  <a:pt x="1248" y="484"/>
                </a:cubicBezTo>
                <a:cubicBezTo>
                  <a:pt x="1257" y="499"/>
                  <a:pt x="1266" y="515"/>
                  <a:pt x="1272" y="532"/>
                </a:cubicBezTo>
                <a:cubicBezTo>
                  <a:pt x="1276" y="544"/>
                  <a:pt x="1284" y="568"/>
                  <a:pt x="1284" y="568"/>
                </a:cubicBezTo>
                <a:cubicBezTo>
                  <a:pt x="1286" y="578"/>
                  <a:pt x="1295" y="529"/>
                  <a:pt x="1292" y="564"/>
                </a:cubicBezTo>
                <a:cubicBezTo>
                  <a:pt x="1295" y="570"/>
                  <a:pt x="1306" y="592"/>
                  <a:pt x="1302" y="606"/>
                </a:cubicBezTo>
                <a:cubicBezTo>
                  <a:pt x="1298" y="620"/>
                  <a:pt x="1278" y="637"/>
                  <a:pt x="1270" y="648"/>
                </a:cubicBezTo>
                <a:cubicBezTo>
                  <a:pt x="1262" y="659"/>
                  <a:pt x="1260" y="663"/>
                  <a:pt x="1256" y="670"/>
                </a:cubicBezTo>
                <a:cubicBezTo>
                  <a:pt x="1252" y="677"/>
                  <a:pt x="1246" y="682"/>
                  <a:pt x="1248" y="694"/>
                </a:cubicBezTo>
                <a:cubicBezTo>
                  <a:pt x="1250" y="706"/>
                  <a:pt x="1262" y="728"/>
                  <a:pt x="1268" y="742"/>
                </a:cubicBezTo>
                <a:cubicBezTo>
                  <a:pt x="1274" y="756"/>
                  <a:pt x="1278" y="762"/>
                  <a:pt x="1286" y="778"/>
                </a:cubicBezTo>
                <a:cubicBezTo>
                  <a:pt x="1288" y="805"/>
                  <a:pt x="1300" y="812"/>
                  <a:pt x="1316" y="836"/>
                </a:cubicBezTo>
                <a:cubicBezTo>
                  <a:pt x="1320" y="842"/>
                  <a:pt x="1334" y="892"/>
                  <a:pt x="1334" y="892"/>
                </a:cubicBezTo>
                <a:cubicBezTo>
                  <a:pt x="1337" y="915"/>
                  <a:pt x="1329" y="955"/>
                  <a:pt x="1324" y="982"/>
                </a:cubicBezTo>
                <a:cubicBezTo>
                  <a:pt x="1319" y="1007"/>
                  <a:pt x="1308" y="1024"/>
                  <a:pt x="1302" y="1040"/>
                </a:cubicBezTo>
                <a:cubicBezTo>
                  <a:pt x="1295" y="1056"/>
                  <a:pt x="1300" y="1066"/>
                  <a:pt x="1288" y="1080"/>
                </a:cubicBezTo>
                <a:cubicBezTo>
                  <a:pt x="1282" y="1091"/>
                  <a:pt x="1272" y="1099"/>
                  <a:pt x="1268" y="1106"/>
                </a:cubicBezTo>
                <a:cubicBezTo>
                  <a:pt x="1264" y="1113"/>
                  <a:pt x="1269" y="1122"/>
                  <a:pt x="1264" y="1124"/>
                </a:cubicBezTo>
                <a:cubicBezTo>
                  <a:pt x="1259" y="1126"/>
                  <a:pt x="1246" y="1119"/>
                  <a:pt x="1236" y="1118"/>
                </a:cubicBezTo>
                <a:cubicBezTo>
                  <a:pt x="1228" y="1120"/>
                  <a:pt x="1213" y="1113"/>
                  <a:pt x="1206" y="1118"/>
                </a:cubicBezTo>
                <a:cubicBezTo>
                  <a:pt x="1199" y="1123"/>
                  <a:pt x="1197" y="1142"/>
                  <a:pt x="1194" y="1150"/>
                </a:cubicBezTo>
                <a:cubicBezTo>
                  <a:pt x="1192" y="1156"/>
                  <a:pt x="1188" y="1162"/>
                  <a:pt x="1188" y="1168"/>
                </a:cubicBezTo>
                <a:cubicBezTo>
                  <a:pt x="1187" y="1180"/>
                  <a:pt x="1193" y="1175"/>
                  <a:pt x="1192" y="1200"/>
                </a:cubicBezTo>
                <a:cubicBezTo>
                  <a:pt x="1195" y="1208"/>
                  <a:pt x="1204" y="1209"/>
                  <a:pt x="1206" y="1214"/>
                </a:cubicBezTo>
                <a:cubicBezTo>
                  <a:pt x="1208" y="1219"/>
                  <a:pt x="1208" y="1223"/>
                  <a:pt x="1204" y="1230"/>
                </a:cubicBezTo>
                <a:cubicBezTo>
                  <a:pt x="1200" y="1237"/>
                  <a:pt x="1189" y="1243"/>
                  <a:pt x="1184" y="1254"/>
                </a:cubicBezTo>
                <a:cubicBezTo>
                  <a:pt x="1179" y="1265"/>
                  <a:pt x="1174" y="1284"/>
                  <a:pt x="1172" y="1296"/>
                </a:cubicBezTo>
                <a:cubicBezTo>
                  <a:pt x="1170" y="1308"/>
                  <a:pt x="1176" y="1311"/>
                  <a:pt x="1172" y="1324"/>
                </a:cubicBezTo>
                <a:cubicBezTo>
                  <a:pt x="1166" y="1359"/>
                  <a:pt x="1155" y="1346"/>
                  <a:pt x="1146" y="1372"/>
                </a:cubicBezTo>
                <a:cubicBezTo>
                  <a:pt x="1138" y="1384"/>
                  <a:pt x="1125" y="1380"/>
                  <a:pt x="1116" y="1390"/>
                </a:cubicBezTo>
                <a:cubicBezTo>
                  <a:pt x="1107" y="1400"/>
                  <a:pt x="1102" y="1419"/>
                  <a:pt x="1094" y="1430"/>
                </a:cubicBezTo>
                <a:cubicBezTo>
                  <a:pt x="1086" y="1441"/>
                  <a:pt x="1079" y="1449"/>
                  <a:pt x="1070" y="1456"/>
                </a:cubicBezTo>
                <a:cubicBezTo>
                  <a:pt x="1061" y="1463"/>
                  <a:pt x="1048" y="1467"/>
                  <a:pt x="1038" y="1470"/>
                </a:cubicBezTo>
                <a:cubicBezTo>
                  <a:pt x="1028" y="1473"/>
                  <a:pt x="1017" y="1472"/>
                  <a:pt x="1008" y="1476"/>
                </a:cubicBezTo>
                <a:cubicBezTo>
                  <a:pt x="999" y="1480"/>
                  <a:pt x="993" y="1492"/>
                  <a:pt x="982" y="1496"/>
                </a:cubicBezTo>
                <a:cubicBezTo>
                  <a:pt x="972" y="1499"/>
                  <a:pt x="984" y="1493"/>
                  <a:pt x="944" y="1500"/>
                </a:cubicBezTo>
                <a:cubicBezTo>
                  <a:pt x="930" y="1497"/>
                  <a:pt x="915" y="1474"/>
                  <a:pt x="898" y="1476"/>
                </a:cubicBezTo>
                <a:cubicBezTo>
                  <a:pt x="881" y="1478"/>
                  <a:pt x="861" y="1499"/>
                  <a:pt x="844" y="1512"/>
                </a:cubicBezTo>
                <a:cubicBezTo>
                  <a:pt x="827" y="1525"/>
                  <a:pt x="808" y="1539"/>
                  <a:pt x="796" y="1554"/>
                </a:cubicBezTo>
                <a:cubicBezTo>
                  <a:pt x="784" y="1569"/>
                  <a:pt x="783" y="1591"/>
                  <a:pt x="774" y="1600"/>
                </a:cubicBezTo>
                <a:cubicBezTo>
                  <a:pt x="765" y="1611"/>
                  <a:pt x="759" y="1606"/>
                  <a:pt x="740" y="1608"/>
                </a:cubicBezTo>
                <a:cubicBezTo>
                  <a:pt x="721" y="1610"/>
                  <a:pt x="685" y="1610"/>
                  <a:pt x="662" y="1614"/>
                </a:cubicBezTo>
                <a:cubicBezTo>
                  <a:pt x="644" y="1617"/>
                  <a:pt x="622" y="1629"/>
                  <a:pt x="604" y="1632"/>
                </a:cubicBezTo>
                <a:cubicBezTo>
                  <a:pt x="594" y="1633"/>
                  <a:pt x="572" y="1636"/>
                  <a:pt x="562" y="1638"/>
                </a:cubicBezTo>
                <a:cubicBezTo>
                  <a:pt x="538" y="1645"/>
                  <a:pt x="475" y="1681"/>
                  <a:pt x="452" y="1688"/>
                </a:cubicBezTo>
                <a:cubicBezTo>
                  <a:pt x="427" y="1698"/>
                  <a:pt x="425" y="1701"/>
                  <a:pt x="414" y="1700"/>
                </a:cubicBezTo>
                <a:cubicBezTo>
                  <a:pt x="402" y="1700"/>
                  <a:pt x="393" y="1696"/>
                  <a:pt x="384" y="1682"/>
                </a:cubicBezTo>
                <a:cubicBezTo>
                  <a:pt x="376" y="1666"/>
                  <a:pt x="369" y="1619"/>
                  <a:pt x="364" y="1602"/>
                </a:cubicBezTo>
                <a:cubicBezTo>
                  <a:pt x="358" y="1586"/>
                  <a:pt x="361" y="1589"/>
                  <a:pt x="354" y="1582"/>
                </a:cubicBezTo>
                <a:cubicBezTo>
                  <a:pt x="347" y="1575"/>
                  <a:pt x="334" y="1571"/>
                  <a:pt x="324" y="1562"/>
                </a:cubicBezTo>
                <a:cubicBezTo>
                  <a:pt x="311" y="1549"/>
                  <a:pt x="304" y="1543"/>
                  <a:pt x="296" y="1526"/>
                </a:cubicBezTo>
                <a:cubicBezTo>
                  <a:pt x="293" y="1520"/>
                  <a:pt x="258" y="1518"/>
                  <a:pt x="254" y="1514"/>
                </a:cubicBezTo>
                <a:cubicBezTo>
                  <a:pt x="250" y="1510"/>
                  <a:pt x="214" y="1508"/>
                  <a:pt x="208" y="1506"/>
                </a:cubicBezTo>
                <a:cubicBezTo>
                  <a:pt x="195" y="1503"/>
                  <a:pt x="175" y="1516"/>
                  <a:pt x="164" y="1512"/>
                </a:cubicBezTo>
                <a:cubicBezTo>
                  <a:pt x="153" y="1508"/>
                  <a:pt x="152" y="1489"/>
                  <a:pt x="140" y="1484"/>
                </a:cubicBezTo>
                <a:cubicBezTo>
                  <a:pt x="128" y="1479"/>
                  <a:pt x="109" y="1474"/>
                  <a:pt x="90" y="1482"/>
                </a:cubicBezTo>
                <a:cubicBezTo>
                  <a:pt x="71" y="1482"/>
                  <a:pt x="43" y="1518"/>
                  <a:pt x="28" y="1530"/>
                </a:cubicBezTo>
                <a:cubicBezTo>
                  <a:pt x="14" y="1542"/>
                  <a:pt x="8" y="1551"/>
                  <a:pt x="4" y="1556"/>
                </a:cubicBezTo>
                <a:cubicBezTo>
                  <a:pt x="0" y="1561"/>
                  <a:pt x="4" y="1560"/>
                  <a:pt x="4" y="1560"/>
                </a:cubicBezTo>
                <a:cubicBezTo>
                  <a:pt x="4" y="1560"/>
                  <a:pt x="5" y="1557"/>
                  <a:pt x="4" y="1556"/>
                </a:cubicBezTo>
                <a:cubicBezTo>
                  <a:pt x="3" y="1555"/>
                  <a:pt x="1" y="1811"/>
                  <a:pt x="0" y="1552"/>
                </a:cubicBezTo>
                <a:lnTo>
                  <a:pt x="0" y="4"/>
                </a:lnTo>
                <a:close/>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FF0000"/>
              </a:solidFill>
            </a:endParaRPr>
          </a:p>
        </p:txBody>
      </p:sp>
      <p:sp>
        <p:nvSpPr>
          <p:cNvPr id="692230" name="Freeform 6"/>
          <p:cNvSpPr>
            <a:spLocks/>
          </p:cNvSpPr>
          <p:nvPr/>
        </p:nvSpPr>
        <p:spPr bwMode="auto">
          <a:xfrm>
            <a:off x="3584576" y="4144964"/>
            <a:ext cx="2062163" cy="1665287"/>
          </a:xfrm>
          <a:custGeom>
            <a:avLst/>
            <a:gdLst>
              <a:gd name="T0" fmla="*/ 268 w 1299"/>
              <a:gd name="T1" fmla="*/ 44 h 1049"/>
              <a:gd name="T2" fmla="*/ 296 w 1299"/>
              <a:gd name="T3" fmla="*/ 156 h 1049"/>
              <a:gd name="T4" fmla="*/ 342 w 1299"/>
              <a:gd name="T5" fmla="*/ 94 h 1049"/>
              <a:gd name="T6" fmla="*/ 384 w 1299"/>
              <a:gd name="T7" fmla="*/ 104 h 1049"/>
              <a:gd name="T8" fmla="*/ 414 w 1299"/>
              <a:gd name="T9" fmla="*/ 180 h 1049"/>
              <a:gd name="T10" fmla="*/ 424 w 1299"/>
              <a:gd name="T11" fmla="*/ 292 h 1049"/>
              <a:gd name="T12" fmla="*/ 454 w 1299"/>
              <a:gd name="T13" fmla="*/ 316 h 1049"/>
              <a:gd name="T14" fmla="*/ 498 w 1299"/>
              <a:gd name="T15" fmla="*/ 300 h 1049"/>
              <a:gd name="T16" fmla="*/ 514 w 1299"/>
              <a:gd name="T17" fmla="*/ 322 h 1049"/>
              <a:gd name="T18" fmla="*/ 540 w 1299"/>
              <a:gd name="T19" fmla="*/ 376 h 1049"/>
              <a:gd name="T20" fmla="*/ 558 w 1299"/>
              <a:gd name="T21" fmla="*/ 448 h 1049"/>
              <a:gd name="T22" fmla="*/ 588 w 1299"/>
              <a:gd name="T23" fmla="*/ 492 h 1049"/>
              <a:gd name="T24" fmla="*/ 628 w 1299"/>
              <a:gd name="T25" fmla="*/ 564 h 1049"/>
              <a:gd name="T26" fmla="*/ 664 w 1299"/>
              <a:gd name="T27" fmla="*/ 648 h 1049"/>
              <a:gd name="T28" fmla="*/ 674 w 1299"/>
              <a:gd name="T29" fmla="*/ 676 h 1049"/>
              <a:gd name="T30" fmla="*/ 692 w 1299"/>
              <a:gd name="T31" fmla="*/ 692 h 1049"/>
              <a:gd name="T32" fmla="*/ 780 w 1299"/>
              <a:gd name="T33" fmla="*/ 668 h 1049"/>
              <a:gd name="T34" fmla="*/ 828 w 1299"/>
              <a:gd name="T35" fmla="*/ 644 h 1049"/>
              <a:gd name="T36" fmla="*/ 860 w 1299"/>
              <a:gd name="T37" fmla="*/ 602 h 1049"/>
              <a:gd name="T38" fmla="*/ 896 w 1299"/>
              <a:gd name="T39" fmla="*/ 590 h 1049"/>
              <a:gd name="T40" fmla="*/ 876 w 1299"/>
              <a:gd name="T41" fmla="*/ 538 h 1049"/>
              <a:gd name="T42" fmla="*/ 918 w 1299"/>
              <a:gd name="T43" fmla="*/ 466 h 1049"/>
              <a:gd name="T44" fmla="*/ 948 w 1299"/>
              <a:gd name="T45" fmla="*/ 414 h 1049"/>
              <a:gd name="T46" fmla="*/ 984 w 1299"/>
              <a:gd name="T47" fmla="*/ 396 h 1049"/>
              <a:gd name="T48" fmla="*/ 1008 w 1299"/>
              <a:gd name="T49" fmla="*/ 266 h 1049"/>
              <a:gd name="T50" fmla="*/ 1068 w 1299"/>
              <a:gd name="T51" fmla="*/ 258 h 1049"/>
              <a:gd name="T52" fmla="*/ 1120 w 1299"/>
              <a:gd name="T53" fmla="*/ 248 h 1049"/>
              <a:gd name="T54" fmla="*/ 1160 w 1299"/>
              <a:gd name="T55" fmla="*/ 288 h 1049"/>
              <a:gd name="T56" fmla="*/ 1196 w 1299"/>
              <a:gd name="T57" fmla="*/ 316 h 1049"/>
              <a:gd name="T58" fmla="*/ 1266 w 1299"/>
              <a:gd name="T59" fmla="*/ 318 h 1049"/>
              <a:gd name="T60" fmla="*/ 1294 w 1299"/>
              <a:gd name="T61" fmla="*/ 334 h 1049"/>
              <a:gd name="T62" fmla="*/ 1286 w 1299"/>
              <a:gd name="T63" fmla="*/ 374 h 1049"/>
              <a:gd name="T64" fmla="*/ 1260 w 1299"/>
              <a:gd name="T65" fmla="*/ 436 h 1049"/>
              <a:gd name="T66" fmla="*/ 1172 w 1299"/>
              <a:gd name="T67" fmla="*/ 444 h 1049"/>
              <a:gd name="T68" fmla="*/ 1112 w 1299"/>
              <a:gd name="T69" fmla="*/ 432 h 1049"/>
              <a:gd name="T70" fmla="*/ 1030 w 1299"/>
              <a:gd name="T71" fmla="*/ 456 h 1049"/>
              <a:gd name="T72" fmla="*/ 1020 w 1299"/>
              <a:gd name="T73" fmla="*/ 530 h 1049"/>
              <a:gd name="T74" fmla="*/ 1020 w 1299"/>
              <a:gd name="T75" fmla="*/ 594 h 1049"/>
              <a:gd name="T76" fmla="*/ 1060 w 1299"/>
              <a:gd name="T77" fmla="*/ 622 h 1049"/>
              <a:gd name="T78" fmla="*/ 1108 w 1299"/>
              <a:gd name="T79" fmla="*/ 594 h 1049"/>
              <a:gd name="T80" fmla="*/ 1156 w 1299"/>
              <a:gd name="T81" fmla="*/ 578 h 1049"/>
              <a:gd name="T82" fmla="*/ 1172 w 1299"/>
              <a:gd name="T83" fmla="*/ 678 h 1049"/>
              <a:gd name="T84" fmla="*/ 1132 w 1299"/>
              <a:gd name="T85" fmla="*/ 808 h 1049"/>
              <a:gd name="T86" fmla="*/ 1186 w 1299"/>
              <a:gd name="T87" fmla="*/ 870 h 1049"/>
              <a:gd name="T88" fmla="*/ 1174 w 1299"/>
              <a:gd name="T89" fmla="*/ 906 h 1049"/>
              <a:gd name="T90" fmla="*/ 1154 w 1299"/>
              <a:gd name="T91" fmla="*/ 942 h 1049"/>
              <a:gd name="T92" fmla="*/ 1144 w 1299"/>
              <a:gd name="T93" fmla="*/ 1018 h 1049"/>
              <a:gd name="T94" fmla="*/ 956 w 1299"/>
              <a:gd name="T95" fmla="*/ 1046 h 1049"/>
              <a:gd name="T96" fmla="*/ 18 w 1299"/>
              <a:gd name="T97" fmla="*/ 1000 h 1049"/>
              <a:gd name="T98" fmla="*/ 32 w 1299"/>
              <a:gd name="T99" fmla="*/ 902 h 1049"/>
              <a:gd name="T100" fmla="*/ 38 w 1299"/>
              <a:gd name="T101" fmla="*/ 866 h 1049"/>
              <a:gd name="T102" fmla="*/ 56 w 1299"/>
              <a:gd name="T103" fmla="*/ 788 h 1049"/>
              <a:gd name="T104" fmla="*/ 74 w 1299"/>
              <a:gd name="T105" fmla="*/ 726 h 1049"/>
              <a:gd name="T106" fmla="*/ 94 w 1299"/>
              <a:gd name="T107" fmla="*/ 642 h 1049"/>
              <a:gd name="T108" fmla="*/ 162 w 1299"/>
              <a:gd name="T109" fmla="*/ 588 h 1049"/>
              <a:gd name="T110" fmla="*/ 188 w 1299"/>
              <a:gd name="T111" fmla="*/ 400 h 1049"/>
              <a:gd name="T112" fmla="*/ 190 w 1299"/>
              <a:gd name="T113" fmla="*/ 298 h 1049"/>
              <a:gd name="T114" fmla="*/ 140 w 1299"/>
              <a:gd name="T115" fmla="*/ 256 h 1049"/>
              <a:gd name="T116" fmla="*/ 150 w 1299"/>
              <a:gd name="T117" fmla="*/ 184 h 1049"/>
              <a:gd name="T118" fmla="*/ 152 w 1299"/>
              <a:gd name="T119" fmla="*/ 102 h 1049"/>
              <a:gd name="T120" fmla="*/ 178 w 1299"/>
              <a:gd name="T121" fmla="*/ 38 h 1049"/>
              <a:gd name="T122" fmla="*/ 216 w 1299"/>
              <a:gd name="T123" fmla="*/ 52 h 1049"/>
              <a:gd name="T124" fmla="*/ 256 w 1299"/>
              <a:gd name="T125" fmla="*/ 0 h 10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9" h="1049">
                <a:moveTo>
                  <a:pt x="256" y="0"/>
                </a:moveTo>
                <a:cubicBezTo>
                  <a:pt x="258" y="13"/>
                  <a:pt x="266" y="32"/>
                  <a:pt x="268" y="44"/>
                </a:cubicBezTo>
                <a:cubicBezTo>
                  <a:pt x="271" y="67"/>
                  <a:pt x="267" y="127"/>
                  <a:pt x="272" y="146"/>
                </a:cubicBezTo>
                <a:cubicBezTo>
                  <a:pt x="277" y="165"/>
                  <a:pt x="289" y="158"/>
                  <a:pt x="296" y="156"/>
                </a:cubicBezTo>
                <a:cubicBezTo>
                  <a:pt x="311" y="153"/>
                  <a:pt x="306" y="149"/>
                  <a:pt x="314" y="134"/>
                </a:cubicBezTo>
                <a:cubicBezTo>
                  <a:pt x="321" y="125"/>
                  <a:pt x="336" y="100"/>
                  <a:pt x="342" y="94"/>
                </a:cubicBezTo>
                <a:cubicBezTo>
                  <a:pt x="348" y="88"/>
                  <a:pt x="345" y="94"/>
                  <a:pt x="352" y="96"/>
                </a:cubicBezTo>
                <a:cubicBezTo>
                  <a:pt x="358" y="98"/>
                  <a:pt x="378" y="93"/>
                  <a:pt x="384" y="104"/>
                </a:cubicBezTo>
                <a:cubicBezTo>
                  <a:pt x="390" y="115"/>
                  <a:pt x="383" y="147"/>
                  <a:pt x="388" y="160"/>
                </a:cubicBezTo>
                <a:cubicBezTo>
                  <a:pt x="404" y="166"/>
                  <a:pt x="409" y="172"/>
                  <a:pt x="414" y="180"/>
                </a:cubicBezTo>
                <a:cubicBezTo>
                  <a:pt x="417" y="184"/>
                  <a:pt x="412" y="196"/>
                  <a:pt x="412" y="196"/>
                </a:cubicBezTo>
                <a:cubicBezTo>
                  <a:pt x="420" y="227"/>
                  <a:pt x="413" y="262"/>
                  <a:pt x="424" y="292"/>
                </a:cubicBezTo>
                <a:cubicBezTo>
                  <a:pt x="428" y="310"/>
                  <a:pt x="430" y="309"/>
                  <a:pt x="434" y="312"/>
                </a:cubicBezTo>
                <a:cubicBezTo>
                  <a:pt x="439" y="316"/>
                  <a:pt x="447" y="319"/>
                  <a:pt x="454" y="316"/>
                </a:cubicBezTo>
                <a:cubicBezTo>
                  <a:pt x="462" y="315"/>
                  <a:pt x="467" y="295"/>
                  <a:pt x="476" y="294"/>
                </a:cubicBezTo>
                <a:cubicBezTo>
                  <a:pt x="483" y="291"/>
                  <a:pt x="493" y="298"/>
                  <a:pt x="498" y="300"/>
                </a:cubicBezTo>
                <a:cubicBezTo>
                  <a:pt x="503" y="302"/>
                  <a:pt x="505" y="304"/>
                  <a:pt x="508" y="308"/>
                </a:cubicBezTo>
                <a:cubicBezTo>
                  <a:pt x="510" y="311"/>
                  <a:pt x="504" y="298"/>
                  <a:pt x="514" y="322"/>
                </a:cubicBezTo>
                <a:cubicBezTo>
                  <a:pt x="517" y="330"/>
                  <a:pt x="520" y="347"/>
                  <a:pt x="524" y="356"/>
                </a:cubicBezTo>
                <a:cubicBezTo>
                  <a:pt x="528" y="365"/>
                  <a:pt x="535" y="363"/>
                  <a:pt x="540" y="376"/>
                </a:cubicBezTo>
                <a:cubicBezTo>
                  <a:pt x="545" y="389"/>
                  <a:pt x="551" y="422"/>
                  <a:pt x="554" y="434"/>
                </a:cubicBezTo>
                <a:cubicBezTo>
                  <a:pt x="557" y="446"/>
                  <a:pt x="553" y="442"/>
                  <a:pt x="558" y="448"/>
                </a:cubicBezTo>
                <a:cubicBezTo>
                  <a:pt x="562" y="457"/>
                  <a:pt x="573" y="459"/>
                  <a:pt x="582" y="472"/>
                </a:cubicBezTo>
                <a:cubicBezTo>
                  <a:pt x="587" y="479"/>
                  <a:pt x="582" y="484"/>
                  <a:pt x="588" y="492"/>
                </a:cubicBezTo>
                <a:cubicBezTo>
                  <a:pt x="594" y="500"/>
                  <a:pt x="609" y="506"/>
                  <a:pt x="616" y="518"/>
                </a:cubicBezTo>
                <a:cubicBezTo>
                  <a:pt x="623" y="530"/>
                  <a:pt x="623" y="549"/>
                  <a:pt x="628" y="564"/>
                </a:cubicBezTo>
                <a:cubicBezTo>
                  <a:pt x="632" y="580"/>
                  <a:pt x="636" y="598"/>
                  <a:pt x="642" y="612"/>
                </a:cubicBezTo>
                <a:cubicBezTo>
                  <a:pt x="647" y="628"/>
                  <a:pt x="659" y="637"/>
                  <a:pt x="664" y="648"/>
                </a:cubicBezTo>
                <a:cubicBezTo>
                  <a:pt x="669" y="657"/>
                  <a:pt x="670" y="663"/>
                  <a:pt x="672" y="668"/>
                </a:cubicBezTo>
                <a:cubicBezTo>
                  <a:pt x="674" y="673"/>
                  <a:pt x="674" y="674"/>
                  <a:pt x="674" y="676"/>
                </a:cubicBezTo>
                <a:cubicBezTo>
                  <a:pt x="674" y="678"/>
                  <a:pt x="669" y="677"/>
                  <a:pt x="672" y="680"/>
                </a:cubicBezTo>
                <a:cubicBezTo>
                  <a:pt x="675" y="680"/>
                  <a:pt x="674" y="694"/>
                  <a:pt x="692" y="692"/>
                </a:cubicBezTo>
                <a:cubicBezTo>
                  <a:pt x="702" y="690"/>
                  <a:pt x="717" y="670"/>
                  <a:pt x="732" y="666"/>
                </a:cubicBezTo>
                <a:cubicBezTo>
                  <a:pt x="747" y="662"/>
                  <a:pt x="768" y="669"/>
                  <a:pt x="780" y="668"/>
                </a:cubicBezTo>
                <a:cubicBezTo>
                  <a:pt x="791" y="667"/>
                  <a:pt x="794" y="662"/>
                  <a:pt x="802" y="658"/>
                </a:cubicBezTo>
                <a:cubicBezTo>
                  <a:pt x="810" y="654"/>
                  <a:pt x="819" y="649"/>
                  <a:pt x="828" y="644"/>
                </a:cubicBezTo>
                <a:cubicBezTo>
                  <a:pt x="842" y="640"/>
                  <a:pt x="839" y="627"/>
                  <a:pt x="854" y="626"/>
                </a:cubicBezTo>
                <a:cubicBezTo>
                  <a:pt x="858" y="619"/>
                  <a:pt x="855" y="611"/>
                  <a:pt x="860" y="602"/>
                </a:cubicBezTo>
                <a:cubicBezTo>
                  <a:pt x="866" y="598"/>
                  <a:pt x="884" y="606"/>
                  <a:pt x="890" y="604"/>
                </a:cubicBezTo>
                <a:cubicBezTo>
                  <a:pt x="896" y="602"/>
                  <a:pt x="897" y="595"/>
                  <a:pt x="896" y="590"/>
                </a:cubicBezTo>
                <a:cubicBezTo>
                  <a:pt x="895" y="585"/>
                  <a:pt x="887" y="581"/>
                  <a:pt x="884" y="572"/>
                </a:cubicBezTo>
                <a:cubicBezTo>
                  <a:pt x="882" y="564"/>
                  <a:pt x="875" y="553"/>
                  <a:pt x="876" y="538"/>
                </a:cubicBezTo>
                <a:cubicBezTo>
                  <a:pt x="877" y="523"/>
                  <a:pt x="881" y="492"/>
                  <a:pt x="888" y="480"/>
                </a:cubicBezTo>
                <a:cubicBezTo>
                  <a:pt x="894" y="465"/>
                  <a:pt x="907" y="475"/>
                  <a:pt x="918" y="466"/>
                </a:cubicBezTo>
                <a:cubicBezTo>
                  <a:pt x="924" y="460"/>
                  <a:pt x="917" y="453"/>
                  <a:pt x="922" y="444"/>
                </a:cubicBezTo>
                <a:cubicBezTo>
                  <a:pt x="927" y="435"/>
                  <a:pt x="940" y="419"/>
                  <a:pt x="948" y="414"/>
                </a:cubicBezTo>
                <a:cubicBezTo>
                  <a:pt x="956" y="407"/>
                  <a:pt x="962" y="415"/>
                  <a:pt x="968" y="412"/>
                </a:cubicBezTo>
                <a:cubicBezTo>
                  <a:pt x="974" y="409"/>
                  <a:pt x="979" y="414"/>
                  <a:pt x="984" y="396"/>
                </a:cubicBezTo>
                <a:cubicBezTo>
                  <a:pt x="988" y="380"/>
                  <a:pt x="991" y="327"/>
                  <a:pt x="996" y="306"/>
                </a:cubicBezTo>
                <a:cubicBezTo>
                  <a:pt x="1000" y="284"/>
                  <a:pt x="1000" y="274"/>
                  <a:pt x="1008" y="266"/>
                </a:cubicBezTo>
                <a:cubicBezTo>
                  <a:pt x="1014" y="255"/>
                  <a:pt x="1030" y="264"/>
                  <a:pt x="1042" y="258"/>
                </a:cubicBezTo>
                <a:cubicBezTo>
                  <a:pt x="1052" y="257"/>
                  <a:pt x="1062" y="262"/>
                  <a:pt x="1068" y="258"/>
                </a:cubicBezTo>
                <a:cubicBezTo>
                  <a:pt x="1074" y="254"/>
                  <a:pt x="1071" y="234"/>
                  <a:pt x="1080" y="232"/>
                </a:cubicBezTo>
                <a:cubicBezTo>
                  <a:pt x="1089" y="227"/>
                  <a:pt x="1101" y="234"/>
                  <a:pt x="1120" y="248"/>
                </a:cubicBezTo>
                <a:cubicBezTo>
                  <a:pt x="1131" y="252"/>
                  <a:pt x="1139" y="249"/>
                  <a:pt x="1146" y="256"/>
                </a:cubicBezTo>
                <a:cubicBezTo>
                  <a:pt x="1153" y="263"/>
                  <a:pt x="1157" y="279"/>
                  <a:pt x="1160" y="288"/>
                </a:cubicBezTo>
                <a:cubicBezTo>
                  <a:pt x="1163" y="297"/>
                  <a:pt x="1160" y="303"/>
                  <a:pt x="1166" y="308"/>
                </a:cubicBezTo>
                <a:cubicBezTo>
                  <a:pt x="1172" y="313"/>
                  <a:pt x="1188" y="313"/>
                  <a:pt x="1196" y="316"/>
                </a:cubicBezTo>
                <a:cubicBezTo>
                  <a:pt x="1204" y="318"/>
                  <a:pt x="1200" y="323"/>
                  <a:pt x="1214" y="324"/>
                </a:cubicBezTo>
                <a:cubicBezTo>
                  <a:pt x="1226" y="324"/>
                  <a:pt x="1255" y="318"/>
                  <a:pt x="1266" y="318"/>
                </a:cubicBezTo>
                <a:cubicBezTo>
                  <a:pt x="1277" y="318"/>
                  <a:pt x="1275" y="321"/>
                  <a:pt x="1280" y="324"/>
                </a:cubicBezTo>
                <a:cubicBezTo>
                  <a:pt x="1285" y="325"/>
                  <a:pt x="1291" y="331"/>
                  <a:pt x="1294" y="334"/>
                </a:cubicBezTo>
                <a:cubicBezTo>
                  <a:pt x="1297" y="337"/>
                  <a:pt x="1299" y="333"/>
                  <a:pt x="1298" y="340"/>
                </a:cubicBezTo>
                <a:cubicBezTo>
                  <a:pt x="1297" y="347"/>
                  <a:pt x="1291" y="363"/>
                  <a:pt x="1286" y="374"/>
                </a:cubicBezTo>
                <a:cubicBezTo>
                  <a:pt x="1281" y="385"/>
                  <a:pt x="1274" y="398"/>
                  <a:pt x="1270" y="408"/>
                </a:cubicBezTo>
                <a:cubicBezTo>
                  <a:pt x="1266" y="418"/>
                  <a:pt x="1269" y="431"/>
                  <a:pt x="1260" y="436"/>
                </a:cubicBezTo>
                <a:cubicBezTo>
                  <a:pt x="1251" y="442"/>
                  <a:pt x="1229" y="437"/>
                  <a:pt x="1214" y="438"/>
                </a:cubicBezTo>
                <a:cubicBezTo>
                  <a:pt x="1199" y="439"/>
                  <a:pt x="1181" y="442"/>
                  <a:pt x="1172" y="444"/>
                </a:cubicBezTo>
                <a:cubicBezTo>
                  <a:pt x="1162" y="446"/>
                  <a:pt x="1171" y="452"/>
                  <a:pt x="1160" y="452"/>
                </a:cubicBezTo>
                <a:cubicBezTo>
                  <a:pt x="1150" y="450"/>
                  <a:pt x="1131" y="432"/>
                  <a:pt x="1112" y="432"/>
                </a:cubicBezTo>
                <a:cubicBezTo>
                  <a:pt x="1087" y="430"/>
                  <a:pt x="1064" y="446"/>
                  <a:pt x="1048" y="454"/>
                </a:cubicBezTo>
                <a:cubicBezTo>
                  <a:pt x="1034" y="458"/>
                  <a:pt x="1035" y="452"/>
                  <a:pt x="1030" y="456"/>
                </a:cubicBezTo>
                <a:cubicBezTo>
                  <a:pt x="1025" y="460"/>
                  <a:pt x="1018" y="468"/>
                  <a:pt x="1016" y="480"/>
                </a:cubicBezTo>
                <a:cubicBezTo>
                  <a:pt x="1015" y="490"/>
                  <a:pt x="1018" y="515"/>
                  <a:pt x="1020" y="530"/>
                </a:cubicBezTo>
                <a:cubicBezTo>
                  <a:pt x="1020" y="544"/>
                  <a:pt x="1014" y="551"/>
                  <a:pt x="1014" y="562"/>
                </a:cubicBezTo>
                <a:cubicBezTo>
                  <a:pt x="1014" y="573"/>
                  <a:pt x="1014" y="585"/>
                  <a:pt x="1020" y="594"/>
                </a:cubicBezTo>
                <a:cubicBezTo>
                  <a:pt x="1023" y="630"/>
                  <a:pt x="1036" y="614"/>
                  <a:pt x="1050" y="618"/>
                </a:cubicBezTo>
                <a:cubicBezTo>
                  <a:pt x="1056" y="622"/>
                  <a:pt x="1052" y="624"/>
                  <a:pt x="1060" y="622"/>
                </a:cubicBezTo>
                <a:cubicBezTo>
                  <a:pt x="1068" y="620"/>
                  <a:pt x="1088" y="609"/>
                  <a:pt x="1096" y="604"/>
                </a:cubicBezTo>
                <a:cubicBezTo>
                  <a:pt x="1106" y="600"/>
                  <a:pt x="1103" y="599"/>
                  <a:pt x="1108" y="594"/>
                </a:cubicBezTo>
                <a:cubicBezTo>
                  <a:pt x="1113" y="590"/>
                  <a:pt x="1118" y="581"/>
                  <a:pt x="1126" y="578"/>
                </a:cubicBezTo>
                <a:cubicBezTo>
                  <a:pt x="1133" y="577"/>
                  <a:pt x="1147" y="573"/>
                  <a:pt x="1156" y="578"/>
                </a:cubicBezTo>
                <a:cubicBezTo>
                  <a:pt x="1165" y="583"/>
                  <a:pt x="1177" y="591"/>
                  <a:pt x="1180" y="608"/>
                </a:cubicBezTo>
                <a:cubicBezTo>
                  <a:pt x="1174" y="656"/>
                  <a:pt x="1178" y="634"/>
                  <a:pt x="1172" y="678"/>
                </a:cubicBezTo>
                <a:cubicBezTo>
                  <a:pt x="1142" y="706"/>
                  <a:pt x="1123" y="728"/>
                  <a:pt x="1120" y="752"/>
                </a:cubicBezTo>
                <a:cubicBezTo>
                  <a:pt x="1121" y="771"/>
                  <a:pt x="1127" y="790"/>
                  <a:pt x="1132" y="808"/>
                </a:cubicBezTo>
                <a:cubicBezTo>
                  <a:pt x="1133" y="813"/>
                  <a:pt x="1140" y="813"/>
                  <a:pt x="1144" y="816"/>
                </a:cubicBezTo>
                <a:cubicBezTo>
                  <a:pt x="1161" y="830"/>
                  <a:pt x="1167" y="858"/>
                  <a:pt x="1186" y="870"/>
                </a:cubicBezTo>
                <a:cubicBezTo>
                  <a:pt x="1193" y="882"/>
                  <a:pt x="1198" y="884"/>
                  <a:pt x="1196" y="890"/>
                </a:cubicBezTo>
                <a:cubicBezTo>
                  <a:pt x="1194" y="896"/>
                  <a:pt x="1179" y="902"/>
                  <a:pt x="1174" y="906"/>
                </a:cubicBezTo>
                <a:cubicBezTo>
                  <a:pt x="1169" y="910"/>
                  <a:pt x="1167" y="910"/>
                  <a:pt x="1164" y="916"/>
                </a:cubicBezTo>
                <a:cubicBezTo>
                  <a:pt x="1160" y="922"/>
                  <a:pt x="1155" y="920"/>
                  <a:pt x="1154" y="942"/>
                </a:cubicBezTo>
                <a:cubicBezTo>
                  <a:pt x="1152" y="951"/>
                  <a:pt x="1152" y="959"/>
                  <a:pt x="1150" y="972"/>
                </a:cubicBezTo>
                <a:cubicBezTo>
                  <a:pt x="1148" y="985"/>
                  <a:pt x="1144" y="1007"/>
                  <a:pt x="1144" y="1018"/>
                </a:cubicBezTo>
                <a:cubicBezTo>
                  <a:pt x="1144" y="1029"/>
                  <a:pt x="1181" y="1033"/>
                  <a:pt x="1150" y="1038"/>
                </a:cubicBezTo>
                <a:cubicBezTo>
                  <a:pt x="1119" y="1043"/>
                  <a:pt x="1156" y="1048"/>
                  <a:pt x="956" y="1046"/>
                </a:cubicBezTo>
                <a:cubicBezTo>
                  <a:pt x="577" y="1045"/>
                  <a:pt x="399" y="1049"/>
                  <a:pt x="20" y="1044"/>
                </a:cubicBezTo>
                <a:cubicBezTo>
                  <a:pt x="0" y="1044"/>
                  <a:pt x="12" y="1005"/>
                  <a:pt x="18" y="1000"/>
                </a:cubicBezTo>
                <a:cubicBezTo>
                  <a:pt x="28" y="991"/>
                  <a:pt x="21" y="969"/>
                  <a:pt x="34" y="968"/>
                </a:cubicBezTo>
                <a:cubicBezTo>
                  <a:pt x="36" y="926"/>
                  <a:pt x="45" y="905"/>
                  <a:pt x="32" y="902"/>
                </a:cubicBezTo>
                <a:cubicBezTo>
                  <a:pt x="31" y="897"/>
                  <a:pt x="38" y="891"/>
                  <a:pt x="36" y="886"/>
                </a:cubicBezTo>
                <a:cubicBezTo>
                  <a:pt x="34" y="878"/>
                  <a:pt x="40" y="874"/>
                  <a:pt x="38" y="866"/>
                </a:cubicBezTo>
                <a:cubicBezTo>
                  <a:pt x="34" y="850"/>
                  <a:pt x="46" y="838"/>
                  <a:pt x="46" y="838"/>
                </a:cubicBezTo>
                <a:cubicBezTo>
                  <a:pt x="47" y="825"/>
                  <a:pt x="54" y="800"/>
                  <a:pt x="56" y="788"/>
                </a:cubicBezTo>
                <a:cubicBezTo>
                  <a:pt x="58" y="776"/>
                  <a:pt x="57" y="778"/>
                  <a:pt x="60" y="768"/>
                </a:cubicBezTo>
                <a:cubicBezTo>
                  <a:pt x="64" y="758"/>
                  <a:pt x="69" y="742"/>
                  <a:pt x="74" y="726"/>
                </a:cubicBezTo>
                <a:cubicBezTo>
                  <a:pt x="79" y="710"/>
                  <a:pt x="85" y="688"/>
                  <a:pt x="88" y="674"/>
                </a:cubicBezTo>
                <a:cubicBezTo>
                  <a:pt x="93" y="662"/>
                  <a:pt x="85" y="651"/>
                  <a:pt x="94" y="642"/>
                </a:cubicBezTo>
                <a:cubicBezTo>
                  <a:pt x="103" y="633"/>
                  <a:pt x="129" y="629"/>
                  <a:pt x="140" y="620"/>
                </a:cubicBezTo>
                <a:cubicBezTo>
                  <a:pt x="141" y="608"/>
                  <a:pt x="154" y="602"/>
                  <a:pt x="162" y="588"/>
                </a:cubicBezTo>
                <a:cubicBezTo>
                  <a:pt x="170" y="561"/>
                  <a:pt x="185" y="534"/>
                  <a:pt x="196" y="500"/>
                </a:cubicBezTo>
                <a:cubicBezTo>
                  <a:pt x="203" y="468"/>
                  <a:pt x="197" y="441"/>
                  <a:pt x="188" y="400"/>
                </a:cubicBezTo>
                <a:cubicBezTo>
                  <a:pt x="190" y="373"/>
                  <a:pt x="206" y="355"/>
                  <a:pt x="206" y="338"/>
                </a:cubicBezTo>
                <a:cubicBezTo>
                  <a:pt x="206" y="321"/>
                  <a:pt x="195" y="311"/>
                  <a:pt x="190" y="298"/>
                </a:cubicBezTo>
                <a:cubicBezTo>
                  <a:pt x="185" y="285"/>
                  <a:pt x="186" y="265"/>
                  <a:pt x="178" y="258"/>
                </a:cubicBezTo>
                <a:cubicBezTo>
                  <a:pt x="170" y="251"/>
                  <a:pt x="147" y="262"/>
                  <a:pt x="140" y="256"/>
                </a:cubicBezTo>
                <a:cubicBezTo>
                  <a:pt x="127" y="206"/>
                  <a:pt x="134" y="234"/>
                  <a:pt x="136" y="222"/>
                </a:cubicBezTo>
                <a:cubicBezTo>
                  <a:pt x="138" y="210"/>
                  <a:pt x="145" y="197"/>
                  <a:pt x="150" y="184"/>
                </a:cubicBezTo>
                <a:cubicBezTo>
                  <a:pt x="153" y="164"/>
                  <a:pt x="166" y="156"/>
                  <a:pt x="166" y="142"/>
                </a:cubicBezTo>
                <a:cubicBezTo>
                  <a:pt x="166" y="128"/>
                  <a:pt x="153" y="114"/>
                  <a:pt x="152" y="102"/>
                </a:cubicBezTo>
                <a:cubicBezTo>
                  <a:pt x="151" y="90"/>
                  <a:pt x="154" y="79"/>
                  <a:pt x="158" y="68"/>
                </a:cubicBezTo>
                <a:cubicBezTo>
                  <a:pt x="162" y="57"/>
                  <a:pt x="170" y="43"/>
                  <a:pt x="178" y="38"/>
                </a:cubicBezTo>
                <a:cubicBezTo>
                  <a:pt x="186" y="35"/>
                  <a:pt x="198" y="38"/>
                  <a:pt x="204" y="40"/>
                </a:cubicBezTo>
                <a:cubicBezTo>
                  <a:pt x="210" y="42"/>
                  <a:pt x="208" y="59"/>
                  <a:pt x="216" y="52"/>
                </a:cubicBezTo>
                <a:cubicBezTo>
                  <a:pt x="227" y="35"/>
                  <a:pt x="247" y="9"/>
                  <a:pt x="254" y="0"/>
                </a:cubicBezTo>
                <a:lnTo>
                  <a:pt x="256" y="0"/>
                </a:lnTo>
              </a:path>
            </a:pathLst>
          </a:custGeom>
          <a:noFill/>
          <a:ln w="9525">
            <a:solidFill>
              <a:schemeClr val="tx1"/>
            </a:solidFill>
            <a:round/>
            <a:headEnd/>
            <a:tailEnd/>
          </a:ln>
          <a:effectLst/>
          <a:extLst>
            <a:ext uri="{909E8E84-426E-40DD-AFC4-6F175D3DCCD1}">
              <a14:hiddenFill xmlns:a14="http://schemas.microsoft.com/office/drawing/2010/main">
                <a:solidFill>
                  <a:schemeClr val="tx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FF0000"/>
              </a:solidFill>
            </a:endParaRPr>
          </a:p>
        </p:txBody>
      </p:sp>
      <p:sp>
        <p:nvSpPr>
          <p:cNvPr id="692231" name="Freeform 7"/>
          <p:cNvSpPr>
            <a:spLocks/>
          </p:cNvSpPr>
          <p:nvPr/>
        </p:nvSpPr>
        <p:spPr bwMode="auto">
          <a:xfrm>
            <a:off x="3690938" y="2513014"/>
            <a:ext cx="2868612" cy="2738437"/>
          </a:xfrm>
          <a:custGeom>
            <a:avLst/>
            <a:gdLst>
              <a:gd name="T0" fmla="*/ 793 w 1807"/>
              <a:gd name="T1" fmla="*/ 258 h 1725"/>
              <a:gd name="T2" fmla="*/ 841 w 1807"/>
              <a:gd name="T3" fmla="*/ 202 h 1725"/>
              <a:gd name="T4" fmla="*/ 839 w 1807"/>
              <a:gd name="T5" fmla="*/ 78 h 1725"/>
              <a:gd name="T6" fmla="*/ 949 w 1807"/>
              <a:gd name="T7" fmla="*/ 62 h 1725"/>
              <a:gd name="T8" fmla="*/ 979 w 1807"/>
              <a:gd name="T9" fmla="*/ 152 h 1725"/>
              <a:gd name="T10" fmla="*/ 1047 w 1807"/>
              <a:gd name="T11" fmla="*/ 154 h 1725"/>
              <a:gd name="T12" fmla="*/ 1135 w 1807"/>
              <a:gd name="T13" fmla="*/ 246 h 1725"/>
              <a:gd name="T14" fmla="*/ 1253 w 1807"/>
              <a:gd name="T15" fmla="*/ 398 h 1725"/>
              <a:gd name="T16" fmla="*/ 1339 w 1807"/>
              <a:gd name="T17" fmla="*/ 370 h 1725"/>
              <a:gd name="T18" fmla="*/ 1459 w 1807"/>
              <a:gd name="T19" fmla="*/ 398 h 1725"/>
              <a:gd name="T20" fmla="*/ 1607 w 1807"/>
              <a:gd name="T21" fmla="*/ 448 h 1725"/>
              <a:gd name="T22" fmla="*/ 1699 w 1807"/>
              <a:gd name="T23" fmla="*/ 466 h 1725"/>
              <a:gd name="T24" fmla="*/ 1781 w 1807"/>
              <a:gd name="T25" fmla="*/ 552 h 1725"/>
              <a:gd name="T26" fmla="*/ 1797 w 1807"/>
              <a:gd name="T27" fmla="*/ 660 h 1725"/>
              <a:gd name="T28" fmla="*/ 1683 w 1807"/>
              <a:gd name="T29" fmla="*/ 778 h 1725"/>
              <a:gd name="T30" fmla="*/ 1559 w 1807"/>
              <a:gd name="T31" fmla="*/ 866 h 1725"/>
              <a:gd name="T32" fmla="*/ 1483 w 1807"/>
              <a:gd name="T33" fmla="*/ 890 h 1725"/>
              <a:gd name="T34" fmla="*/ 1343 w 1807"/>
              <a:gd name="T35" fmla="*/ 856 h 1725"/>
              <a:gd name="T36" fmla="*/ 1231 w 1807"/>
              <a:gd name="T37" fmla="*/ 1010 h 1725"/>
              <a:gd name="T38" fmla="*/ 1309 w 1807"/>
              <a:gd name="T39" fmla="*/ 1100 h 1725"/>
              <a:gd name="T40" fmla="*/ 1367 w 1807"/>
              <a:gd name="T41" fmla="*/ 1198 h 1725"/>
              <a:gd name="T42" fmla="*/ 1329 w 1807"/>
              <a:gd name="T43" fmla="*/ 1270 h 1725"/>
              <a:gd name="T44" fmla="*/ 1405 w 1807"/>
              <a:gd name="T45" fmla="*/ 1350 h 1725"/>
              <a:gd name="T46" fmla="*/ 1269 w 1807"/>
              <a:gd name="T47" fmla="*/ 1398 h 1725"/>
              <a:gd name="T48" fmla="*/ 1145 w 1807"/>
              <a:gd name="T49" fmla="*/ 1352 h 1725"/>
              <a:gd name="T50" fmla="*/ 1087 w 1807"/>
              <a:gd name="T51" fmla="*/ 1292 h 1725"/>
              <a:gd name="T52" fmla="*/ 995 w 1807"/>
              <a:gd name="T53" fmla="*/ 1288 h 1725"/>
              <a:gd name="T54" fmla="*/ 913 w 1807"/>
              <a:gd name="T55" fmla="*/ 1436 h 1725"/>
              <a:gd name="T56" fmla="*/ 823 w 1807"/>
              <a:gd name="T57" fmla="*/ 1506 h 1725"/>
              <a:gd name="T58" fmla="*/ 785 w 1807"/>
              <a:gd name="T59" fmla="*/ 1666 h 1725"/>
              <a:gd name="T60" fmla="*/ 665 w 1807"/>
              <a:gd name="T61" fmla="*/ 1694 h 1725"/>
              <a:gd name="T62" fmla="*/ 569 w 1807"/>
              <a:gd name="T63" fmla="*/ 1610 h 1725"/>
              <a:gd name="T64" fmla="*/ 443 w 1807"/>
              <a:gd name="T65" fmla="*/ 1330 h 1725"/>
              <a:gd name="T66" fmla="*/ 361 w 1807"/>
              <a:gd name="T67" fmla="*/ 1332 h 1725"/>
              <a:gd name="T68" fmla="*/ 319 w 1807"/>
              <a:gd name="T69" fmla="*/ 1140 h 1725"/>
              <a:gd name="T70" fmla="*/ 245 w 1807"/>
              <a:gd name="T71" fmla="*/ 1166 h 1725"/>
              <a:gd name="T72" fmla="*/ 229 w 1807"/>
              <a:gd name="T73" fmla="*/ 908 h 1725"/>
              <a:gd name="T74" fmla="*/ 151 w 1807"/>
              <a:gd name="T75" fmla="*/ 668 h 1725"/>
              <a:gd name="T76" fmla="*/ 185 w 1807"/>
              <a:gd name="T77" fmla="*/ 512 h 1725"/>
              <a:gd name="T78" fmla="*/ 113 w 1807"/>
              <a:gd name="T79" fmla="*/ 360 h 1725"/>
              <a:gd name="T80" fmla="*/ 7 w 1807"/>
              <a:gd name="T81" fmla="*/ 212 h 1725"/>
              <a:gd name="T82" fmla="*/ 43 w 1807"/>
              <a:gd name="T83" fmla="*/ 136 h 1725"/>
              <a:gd name="T84" fmla="*/ 45 w 1807"/>
              <a:gd name="T85" fmla="*/ 26 h 1725"/>
              <a:gd name="T86" fmla="*/ 195 w 1807"/>
              <a:gd name="T87" fmla="*/ 72 h 1725"/>
              <a:gd name="T88" fmla="*/ 233 w 1807"/>
              <a:gd name="T89" fmla="*/ 134 h 1725"/>
              <a:gd name="T90" fmla="*/ 275 w 1807"/>
              <a:gd name="T91" fmla="*/ 226 h 1725"/>
              <a:gd name="T92" fmla="*/ 357 w 1807"/>
              <a:gd name="T93" fmla="*/ 284 h 1725"/>
              <a:gd name="T94" fmla="*/ 487 w 1807"/>
              <a:gd name="T95" fmla="*/ 318 h 1725"/>
              <a:gd name="T96" fmla="*/ 511 w 1807"/>
              <a:gd name="T97" fmla="*/ 364 h 1725"/>
              <a:gd name="T98" fmla="*/ 621 w 1807"/>
              <a:gd name="T99" fmla="*/ 314 h 1725"/>
              <a:gd name="T100" fmla="*/ 667 w 1807"/>
              <a:gd name="T101" fmla="*/ 212 h 1725"/>
              <a:gd name="T102" fmla="*/ 717 w 1807"/>
              <a:gd name="T103" fmla="*/ 156 h 1725"/>
              <a:gd name="T104" fmla="*/ 755 w 1807"/>
              <a:gd name="T105" fmla="*/ 202 h 1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807" h="1725">
                <a:moveTo>
                  <a:pt x="707" y="154"/>
                </a:moveTo>
                <a:cubicBezTo>
                  <a:pt x="755" y="186"/>
                  <a:pt x="753" y="213"/>
                  <a:pt x="781" y="254"/>
                </a:cubicBezTo>
                <a:cubicBezTo>
                  <a:pt x="795" y="270"/>
                  <a:pt x="783" y="264"/>
                  <a:pt x="793" y="258"/>
                </a:cubicBezTo>
                <a:cubicBezTo>
                  <a:pt x="799" y="252"/>
                  <a:pt x="813" y="226"/>
                  <a:pt x="819" y="218"/>
                </a:cubicBezTo>
                <a:cubicBezTo>
                  <a:pt x="825" y="209"/>
                  <a:pt x="824" y="223"/>
                  <a:pt x="827" y="208"/>
                </a:cubicBezTo>
                <a:cubicBezTo>
                  <a:pt x="831" y="205"/>
                  <a:pt x="840" y="210"/>
                  <a:pt x="841" y="202"/>
                </a:cubicBezTo>
                <a:cubicBezTo>
                  <a:pt x="842" y="194"/>
                  <a:pt x="835" y="172"/>
                  <a:pt x="831" y="158"/>
                </a:cubicBezTo>
                <a:cubicBezTo>
                  <a:pt x="829" y="144"/>
                  <a:pt x="816" y="134"/>
                  <a:pt x="817" y="120"/>
                </a:cubicBezTo>
                <a:cubicBezTo>
                  <a:pt x="818" y="107"/>
                  <a:pt x="829" y="87"/>
                  <a:pt x="839" y="78"/>
                </a:cubicBezTo>
                <a:cubicBezTo>
                  <a:pt x="849" y="68"/>
                  <a:pt x="865" y="72"/>
                  <a:pt x="875" y="68"/>
                </a:cubicBezTo>
                <a:cubicBezTo>
                  <a:pt x="886" y="66"/>
                  <a:pt x="893" y="69"/>
                  <a:pt x="905" y="68"/>
                </a:cubicBezTo>
                <a:cubicBezTo>
                  <a:pt x="921" y="70"/>
                  <a:pt x="936" y="53"/>
                  <a:pt x="949" y="62"/>
                </a:cubicBezTo>
                <a:cubicBezTo>
                  <a:pt x="958" y="65"/>
                  <a:pt x="962" y="67"/>
                  <a:pt x="967" y="82"/>
                </a:cubicBezTo>
                <a:cubicBezTo>
                  <a:pt x="970" y="92"/>
                  <a:pt x="965" y="108"/>
                  <a:pt x="967" y="120"/>
                </a:cubicBezTo>
                <a:cubicBezTo>
                  <a:pt x="969" y="132"/>
                  <a:pt x="975" y="146"/>
                  <a:pt x="979" y="152"/>
                </a:cubicBezTo>
                <a:cubicBezTo>
                  <a:pt x="983" y="165"/>
                  <a:pt x="974" y="155"/>
                  <a:pt x="991" y="158"/>
                </a:cubicBezTo>
                <a:cubicBezTo>
                  <a:pt x="997" y="160"/>
                  <a:pt x="1004" y="165"/>
                  <a:pt x="1013" y="164"/>
                </a:cubicBezTo>
                <a:cubicBezTo>
                  <a:pt x="1022" y="163"/>
                  <a:pt x="1036" y="153"/>
                  <a:pt x="1047" y="154"/>
                </a:cubicBezTo>
                <a:cubicBezTo>
                  <a:pt x="1058" y="155"/>
                  <a:pt x="1070" y="162"/>
                  <a:pt x="1081" y="170"/>
                </a:cubicBezTo>
                <a:cubicBezTo>
                  <a:pt x="1090" y="181"/>
                  <a:pt x="1106" y="189"/>
                  <a:pt x="1113" y="202"/>
                </a:cubicBezTo>
                <a:cubicBezTo>
                  <a:pt x="1122" y="215"/>
                  <a:pt x="1122" y="219"/>
                  <a:pt x="1135" y="246"/>
                </a:cubicBezTo>
                <a:cubicBezTo>
                  <a:pt x="1141" y="310"/>
                  <a:pt x="1148" y="335"/>
                  <a:pt x="1189" y="362"/>
                </a:cubicBezTo>
                <a:cubicBezTo>
                  <a:pt x="1217" y="404"/>
                  <a:pt x="1211" y="412"/>
                  <a:pt x="1233" y="404"/>
                </a:cubicBezTo>
                <a:cubicBezTo>
                  <a:pt x="1244" y="410"/>
                  <a:pt x="1239" y="401"/>
                  <a:pt x="1253" y="398"/>
                </a:cubicBezTo>
                <a:cubicBezTo>
                  <a:pt x="1262" y="397"/>
                  <a:pt x="1275" y="400"/>
                  <a:pt x="1285" y="398"/>
                </a:cubicBezTo>
                <a:cubicBezTo>
                  <a:pt x="1295" y="396"/>
                  <a:pt x="1306" y="391"/>
                  <a:pt x="1315" y="386"/>
                </a:cubicBezTo>
                <a:cubicBezTo>
                  <a:pt x="1326" y="384"/>
                  <a:pt x="1315" y="369"/>
                  <a:pt x="1339" y="370"/>
                </a:cubicBezTo>
                <a:cubicBezTo>
                  <a:pt x="1349" y="367"/>
                  <a:pt x="1359" y="365"/>
                  <a:pt x="1375" y="370"/>
                </a:cubicBezTo>
                <a:cubicBezTo>
                  <a:pt x="1391" y="375"/>
                  <a:pt x="1423" y="395"/>
                  <a:pt x="1437" y="400"/>
                </a:cubicBezTo>
                <a:cubicBezTo>
                  <a:pt x="1451" y="405"/>
                  <a:pt x="1445" y="394"/>
                  <a:pt x="1459" y="398"/>
                </a:cubicBezTo>
                <a:cubicBezTo>
                  <a:pt x="1481" y="408"/>
                  <a:pt x="1500" y="414"/>
                  <a:pt x="1519" y="422"/>
                </a:cubicBezTo>
                <a:cubicBezTo>
                  <a:pt x="1538" y="430"/>
                  <a:pt x="1554" y="416"/>
                  <a:pt x="1571" y="422"/>
                </a:cubicBezTo>
                <a:cubicBezTo>
                  <a:pt x="1586" y="426"/>
                  <a:pt x="1595" y="444"/>
                  <a:pt x="1607" y="448"/>
                </a:cubicBezTo>
                <a:cubicBezTo>
                  <a:pt x="1617" y="453"/>
                  <a:pt x="1632" y="443"/>
                  <a:pt x="1641" y="444"/>
                </a:cubicBezTo>
                <a:cubicBezTo>
                  <a:pt x="1650" y="445"/>
                  <a:pt x="1651" y="452"/>
                  <a:pt x="1661" y="456"/>
                </a:cubicBezTo>
                <a:cubicBezTo>
                  <a:pt x="1671" y="460"/>
                  <a:pt x="1681" y="458"/>
                  <a:pt x="1699" y="466"/>
                </a:cubicBezTo>
                <a:cubicBezTo>
                  <a:pt x="1743" y="492"/>
                  <a:pt x="1769" y="502"/>
                  <a:pt x="1769" y="502"/>
                </a:cubicBezTo>
                <a:cubicBezTo>
                  <a:pt x="1783" y="514"/>
                  <a:pt x="1797" y="492"/>
                  <a:pt x="1803" y="522"/>
                </a:cubicBezTo>
                <a:cubicBezTo>
                  <a:pt x="1805" y="530"/>
                  <a:pt x="1787" y="543"/>
                  <a:pt x="1781" y="552"/>
                </a:cubicBezTo>
                <a:cubicBezTo>
                  <a:pt x="1775" y="561"/>
                  <a:pt x="1766" y="567"/>
                  <a:pt x="1769" y="578"/>
                </a:cubicBezTo>
                <a:cubicBezTo>
                  <a:pt x="1772" y="589"/>
                  <a:pt x="1796" y="602"/>
                  <a:pt x="1801" y="616"/>
                </a:cubicBezTo>
                <a:cubicBezTo>
                  <a:pt x="1806" y="630"/>
                  <a:pt x="1807" y="645"/>
                  <a:pt x="1797" y="660"/>
                </a:cubicBezTo>
                <a:cubicBezTo>
                  <a:pt x="1772" y="668"/>
                  <a:pt x="1757" y="666"/>
                  <a:pt x="1743" y="706"/>
                </a:cubicBezTo>
                <a:cubicBezTo>
                  <a:pt x="1737" y="732"/>
                  <a:pt x="1739" y="732"/>
                  <a:pt x="1711" y="732"/>
                </a:cubicBezTo>
                <a:cubicBezTo>
                  <a:pt x="1689" y="748"/>
                  <a:pt x="1683" y="778"/>
                  <a:pt x="1683" y="778"/>
                </a:cubicBezTo>
                <a:cubicBezTo>
                  <a:pt x="1667" y="802"/>
                  <a:pt x="1649" y="792"/>
                  <a:pt x="1603" y="814"/>
                </a:cubicBezTo>
                <a:cubicBezTo>
                  <a:pt x="1585" y="827"/>
                  <a:pt x="1597" y="837"/>
                  <a:pt x="1587" y="852"/>
                </a:cubicBezTo>
                <a:cubicBezTo>
                  <a:pt x="1580" y="861"/>
                  <a:pt x="1570" y="857"/>
                  <a:pt x="1559" y="866"/>
                </a:cubicBezTo>
                <a:cubicBezTo>
                  <a:pt x="1548" y="875"/>
                  <a:pt x="1531" y="899"/>
                  <a:pt x="1521" y="906"/>
                </a:cubicBezTo>
                <a:cubicBezTo>
                  <a:pt x="1506" y="914"/>
                  <a:pt x="1503" y="909"/>
                  <a:pt x="1497" y="906"/>
                </a:cubicBezTo>
                <a:cubicBezTo>
                  <a:pt x="1491" y="903"/>
                  <a:pt x="1488" y="898"/>
                  <a:pt x="1483" y="890"/>
                </a:cubicBezTo>
                <a:cubicBezTo>
                  <a:pt x="1477" y="885"/>
                  <a:pt x="1473" y="865"/>
                  <a:pt x="1467" y="860"/>
                </a:cubicBezTo>
                <a:cubicBezTo>
                  <a:pt x="1451" y="852"/>
                  <a:pt x="1400" y="873"/>
                  <a:pt x="1381" y="870"/>
                </a:cubicBezTo>
                <a:cubicBezTo>
                  <a:pt x="1360" y="869"/>
                  <a:pt x="1356" y="861"/>
                  <a:pt x="1343" y="856"/>
                </a:cubicBezTo>
                <a:cubicBezTo>
                  <a:pt x="1327" y="858"/>
                  <a:pt x="1316" y="833"/>
                  <a:pt x="1301" y="840"/>
                </a:cubicBezTo>
                <a:cubicBezTo>
                  <a:pt x="1288" y="846"/>
                  <a:pt x="1282" y="877"/>
                  <a:pt x="1279" y="890"/>
                </a:cubicBezTo>
                <a:cubicBezTo>
                  <a:pt x="1269" y="926"/>
                  <a:pt x="1264" y="988"/>
                  <a:pt x="1231" y="1010"/>
                </a:cubicBezTo>
                <a:cubicBezTo>
                  <a:pt x="1226" y="1026"/>
                  <a:pt x="1211" y="1054"/>
                  <a:pt x="1227" y="1080"/>
                </a:cubicBezTo>
                <a:cubicBezTo>
                  <a:pt x="1231" y="1092"/>
                  <a:pt x="1241" y="1084"/>
                  <a:pt x="1255" y="1086"/>
                </a:cubicBezTo>
                <a:cubicBezTo>
                  <a:pt x="1269" y="1089"/>
                  <a:pt x="1297" y="1090"/>
                  <a:pt x="1309" y="1100"/>
                </a:cubicBezTo>
                <a:cubicBezTo>
                  <a:pt x="1319" y="1150"/>
                  <a:pt x="1313" y="1103"/>
                  <a:pt x="1325" y="1144"/>
                </a:cubicBezTo>
                <a:cubicBezTo>
                  <a:pt x="1329" y="1156"/>
                  <a:pt x="1339" y="1178"/>
                  <a:pt x="1339" y="1178"/>
                </a:cubicBezTo>
                <a:cubicBezTo>
                  <a:pt x="1341" y="1188"/>
                  <a:pt x="1363" y="1172"/>
                  <a:pt x="1367" y="1198"/>
                </a:cubicBezTo>
                <a:cubicBezTo>
                  <a:pt x="1372" y="1204"/>
                  <a:pt x="1370" y="1208"/>
                  <a:pt x="1367" y="1212"/>
                </a:cubicBezTo>
                <a:cubicBezTo>
                  <a:pt x="1364" y="1216"/>
                  <a:pt x="1357" y="1210"/>
                  <a:pt x="1351" y="1220"/>
                </a:cubicBezTo>
                <a:cubicBezTo>
                  <a:pt x="1345" y="1230"/>
                  <a:pt x="1326" y="1253"/>
                  <a:pt x="1329" y="1270"/>
                </a:cubicBezTo>
                <a:cubicBezTo>
                  <a:pt x="1332" y="1287"/>
                  <a:pt x="1358" y="1313"/>
                  <a:pt x="1369" y="1324"/>
                </a:cubicBezTo>
                <a:cubicBezTo>
                  <a:pt x="1379" y="1335"/>
                  <a:pt x="1391" y="1330"/>
                  <a:pt x="1397" y="1334"/>
                </a:cubicBezTo>
                <a:cubicBezTo>
                  <a:pt x="1403" y="1338"/>
                  <a:pt x="1405" y="1344"/>
                  <a:pt x="1405" y="1350"/>
                </a:cubicBezTo>
                <a:cubicBezTo>
                  <a:pt x="1405" y="1356"/>
                  <a:pt x="1406" y="1361"/>
                  <a:pt x="1397" y="1370"/>
                </a:cubicBezTo>
                <a:cubicBezTo>
                  <a:pt x="1388" y="1379"/>
                  <a:pt x="1370" y="1401"/>
                  <a:pt x="1349" y="1406"/>
                </a:cubicBezTo>
                <a:cubicBezTo>
                  <a:pt x="1328" y="1409"/>
                  <a:pt x="1291" y="1402"/>
                  <a:pt x="1269" y="1398"/>
                </a:cubicBezTo>
                <a:cubicBezTo>
                  <a:pt x="1248" y="1392"/>
                  <a:pt x="1235" y="1379"/>
                  <a:pt x="1225" y="1370"/>
                </a:cubicBezTo>
                <a:cubicBezTo>
                  <a:pt x="1212" y="1360"/>
                  <a:pt x="1226" y="1351"/>
                  <a:pt x="1209" y="1346"/>
                </a:cubicBezTo>
                <a:cubicBezTo>
                  <a:pt x="1196" y="1343"/>
                  <a:pt x="1159" y="1353"/>
                  <a:pt x="1145" y="1352"/>
                </a:cubicBezTo>
                <a:cubicBezTo>
                  <a:pt x="1131" y="1351"/>
                  <a:pt x="1131" y="1343"/>
                  <a:pt x="1123" y="1340"/>
                </a:cubicBezTo>
                <a:cubicBezTo>
                  <a:pt x="1117" y="1335"/>
                  <a:pt x="1101" y="1344"/>
                  <a:pt x="1095" y="1336"/>
                </a:cubicBezTo>
                <a:cubicBezTo>
                  <a:pt x="1089" y="1328"/>
                  <a:pt x="1095" y="1303"/>
                  <a:pt x="1087" y="1292"/>
                </a:cubicBezTo>
                <a:cubicBezTo>
                  <a:pt x="1075" y="1282"/>
                  <a:pt x="1058" y="1277"/>
                  <a:pt x="1045" y="1268"/>
                </a:cubicBezTo>
                <a:cubicBezTo>
                  <a:pt x="1033" y="1264"/>
                  <a:pt x="1024" y="1261"/>
                  <a:pt x="1015" y="1262"/>
                </a:cubicBezTo>
                <a:cubicBezTo>
                  <a:pt x="1007" y="1265"/>
                  <a:pt x="1008" y="1282"/>
                  <a:pt x="995" y="1288"/>
                </a:cubicBezTo>
                <a:cubicBezTo>
                  <a:pt x="981" y="1293"/>
                  <a:pt x="939" y="1296"/>
                  <a:pt x="939" y="1296"/>
                </a:cubicBezTo>
                <a:cubicBezTo>
                  <a:pt x="905" y="1340"/>
                  <a:pt x="937" y="1321"/>
                  <a:pt x="919" y="1358"/>
                </a:cubicBezTo>
                <a:cubicBezTo>
                  <a:pt x="913" y="1380"/>
                  <a:pt x="922" y="1419"/>
                  <a:pt x="913" y="1436"/>
                </a:cubicBezTo>
                <a:cubicBezTo>
                  <a:pt x="906" y="1450"/>
                  <a:pt x="886" y="1438"/>
                  <a:pt x="875" y="1444"/>
                </a:cubicBezTo>
                <a:cubicBezTo>
                  <a:pt x="866" y="1451"/>
                  <a:pt x="851" y="1466"/>
                  <a:pt x="847" y="1474"/>
                </a:cubicBezTo>
                <a:cubicBezTo>
                  <a:pt x="838" y="1484"/>
                  <a:pt x="827" y="1481"/>
                  <a:pt x="823" y="1506"/>
                </a:cubicBezTo>
                <a:cubicBezTo>
                  <a:pt x="809" y="1549"/>
                  <a:pt x="801" y="1556"/>
                  <a:pt x="825" y="1624"/>
                </a:cubicBezTo>
                <a:cubicBezTo>
                  <a:pt x="819" y="1648"/>
                  <a:pt x="803" y="1622"/>
                  <a:pt x="789" y="1632"/>
                </a:cubicBezTo>
                <a:cubicBezTo>
                  <a:pt x="782" y="1639"/>
                  <a:pt x="793" y="1658"/>
                  <a:pt x="785" y="1666"/>
                </a:cubicBezTo>
                <a:cubicBezTo>
                  <a:pt x="777" y="1674"/>
                  <a:pt x="751" y="1677"/>
                  <a:pt x="739" y="1682"/>
                </a:cubicBezTo>
                <a:cubicBezTo>
                  <a:pt x="727" y="1685"/>
                  <a:pt x="734" y="1697"/>
                  <a:pt x="711" y="1696"/>
                </a:cubicBezTo>
                <a:cubicBezTo>
                  <a:pt x="699" y="1698"/>
                  <a:pt x="681" y="1690"/>
                  <a:pt x="665" y="1694"/>
                </a:cubicBezTo>
                <a:cubicBezTo>
                  <a:pt x="649" y="1698"/>
                  <a:pt x="624" y="1725"/>
                  <a:pt x="613" y="1722"/>
                </a:cubicBezTo>
                <a:cubicBezTo>
                  <a:pt x="602" y="1719"/>
                  <a:pt x="608" y="1695"/>
                  <a:pt x="601" y="1676"/>
                </a:cubicBezTo>
                <a:cubicBezTo>
                  <a:pt x="585" y="1670"/>
                  <a:pt x="576" y="1625"/>
                  <a:pt x="569" y="1610"/>
                </a:cubicBezTo>
                <a:cubicBezTo>
                  <a:pt x="539" y="1549"/>
                  <a:pt x="551" y="1544"/>
                  <a:pt x="515" y="1516"/>
                </a:cubicBezTo>
                <a:cubicBezTo>
                  <a:pt x="481" y="1474"/>
                  <a:pt x="472" y="1401"/>
                  <a:pt x="467" y="1396"/>
                </a:cubicBezTo>
                <a:cubicBezTo>
                  <a:pt x="452" y="1381"/>
                  <a:pt x="461" y="1342"/>
                  <a:pt x="443" y="1330"/>
                </a:cubicBezTo>
                <a:cubicBezTo>
                  <a:pt x="433" y="1320"/>
                  <a:pt x="418" y="1320"/>
                  <a:pt x="407" y="1322"/>
                </a:cubicBezTo>
                <a:cubicBezTo>
                  <a:pt x="396" y="1324"/>
                  <a:pt x="385" y="1342"/>
                  <a:pt x="377" y="1344"/>
                </a:cubicBezTo>
                <a:cubicBezTo>
                  <a:pt x="369" y="1346"/>
                  <a:pt x="366" y="1355"/>
                  <a:pt x="361" y="1332"/>
                </a:cubicBezTo>
                <a:cubicBezTo>
                  <a:pt x="356" y="1309"/>
                  <a:pt x="354" y="1229"/>
                  <a:pt x="347" y="1204"/>
                </a:cubicBezTo>
                <a:cubicBezTo>
                  <a:pt x="342" y="1174"/>
                  <a:pt x="321" y="1212"/>
                  <a:pt x="319" y="1184"/>
                </a:cubicBezTo>
                <a:cubicBezTo>
                  <a:pt x="314" y="1173"/>
                  <a:pt x="324" y="1150"/>
                  <a:pt x="319" y="1140"/>
                </a:cubicBezTo>
                <a:cubicBezTo>
                  <a:pt x="314" y="1130"/>
                  <a:pt x="300" y="1124"/>
                  <a:pt x="291" y="1122"/>
                </a:cubicBezTo>
                <a:cubicBezTo>
                  <a:pt x="282" y="1112"/>
                  <a:pt x="273" y="1121"/>
                  <a:pt x="265" y="1128"/>
                </a:cubicBezTo>
                <a:cubicBezTo>
                  <a:pt x="257" y="1135"/>
                  <a:pt x="254" y="1157"/>
                  <a:pt x="245" y="1166"/>
                </a:cubicBezTo>
                <a:cubicBezTo>
                  <a:pt x="235" y="1178"/>
                  <a:pt x="217" y="1199"/>
                  <a:pt x="209" y="1184"/>
                </a:cubicBezTo>
                <a:cubicBezTo>
                  <a:pt x="201" y="1169"/>
                  <a:pt x="196" y="1122"/>
                  <a:pt x="199" y="1076"/>
                </a:cubicBezTo>
                <a:cubicBezTo>
                  <a:pt x="189" y="1017"/>
                  <a:pt x="210" y="964"/>
                  <a:pt x="229" y="908"/>
                </a:cubicBezTo>
                <a:cubicBezTo>
                  <a:pt x="234" y="871"/>
                  <a:pt x="245" y="878"/>
                  <a:pt x="237" y="840"/>
                </a:cubicBezTo>
                <a:cubicBezTo>
                  <a:pt x="229" y="811"/>
                  <a:pt x="195" y="765"/>
                  <a:pt x="181" y="736"/>
                </a:cubicBezTo>
                <a:cubicBezTo>
                  <a:pt x="166" y="707"/>
                  <a:pt x="157" y="683"/>
                  <a:pt x="151" y="668"/>
                </a:cubicBezTo>
                <a:cubicBezTo>
                  <a:pt x="145" y="653"/>
                  <a:pt x="137" y="664"/>
                  <a:pt x="145" y="644"/>
                </a:cubicBezTo>
                <a:cubicBezTo>
                  <a:pt x="153" y="624"/>
                  <a:pt x="192" y="570"/>
                  <a:pt x="199" y="548"/>
                </a:cubicBezTo>
                <a:cubicBezTo>
                  <a:pt x="197" y="532"/>
                  <a:pt x="193" y="526"/>
                  <a:pt x="185" y="512"/>
                </a:cubicBezTo>
                <a:cubicBezTo>
                  <a:pt x="178" y="500"/>
                  <a:pt x="169" y="484"/>
                  <a:pt x="157" y="476"/>
                </a:cubicBezTo>
                <a:cubicBezTo>
                  <a:pt x="143" y="467"/>
                  <a:pt x="150" y="440"/>
                  <a:pt x="139" y="422"/>
                </a:cubicBezTo>
                <a:cubicBezTo>
                  <a:pt x="128" y="405"/>
                  <a:pt x="117" y="380"/>
                  <a:pt x="113" y="360"/>
                </a:cubicBezTo>
                <a:cubicBezTo>
                  <a:pt x="112" y="355"/>
                  <a:pt x="66" y="306"/>
                  <a:pt x="61" y="296"/>
                </a:cubicBezTo>
                <a:cubicBezTo>
                  <a:pt x="54" y="278"/>
                  <a:pt x="22" y="294"/>
                  <a:pt x="13" y="280"/>
                </a:cubicBezTo>
                <a:cubicBezTo>
                  <a:pt x="4" y="266"/>
                  <a:pt x="5" y="228"/>
                  <a:pt x="7" y="212"/>
                </a:cubicBezTo>
                <a:cubicBezTo>
                  <a:pt x="0" y="193"/>
                  <a:pt x="21" y="191"/>
                  <a:pt x="27" y="184"/>
                </a:cubicBezTo>
                <a:cubicBezTo>
                  <a:pt x="33" y="177"/>
                  <a:pt x="38" y="180"/>
                  <a:pt x="41" y="172"/>
                </a:cubicBezTo>
                <a:cubicBezTo>
                  <a:pt x="46" y="153"/>
                  <a:pt x="38" y="159"/>
                  <a:pt x="43" y="136"/>
                </a:cubicBezTo>
                <a:cubicBezTo>
                  <a:pt x="46" y="128"/>
                  <a:pt x="62" y="138"/>
                  <a:pt x="61" y="126"/>
                </a:cubicBezTo>
                <a:cubicBezTo>
                  <a:pt x="60" y="114"/>
                  <a:pt x="42" y="79"/>
                  <a:pt x="39" y="62"/>
                </a:cubicBezTo>
                <a:cubicBezTo>
                  <a:pt x="36" y="45"/>
                  <a:pt x="42" y="33"/>
                  <a:pt x="45" y="26"/>
                </a:cubicBezTo>
                <a:cubicBezTo>
                  <a:pt x="48" y="19"/>
                  <a:pt x="35" y="20"/>
                  <a:pt x="57" y="22"/>
                </a:cubicBezTo>
                <a:cubicBezTo>
                  <a:pt x="181" y="0"/>
                  <a:pt x="145" y="33"/>
                  <a:pt x="177" y="38"/>
                </a:cubicBezTo>
                <a:cubicBezTo>
                  <a:pt x="201" y="45"/>
                  <a:pt x="186" y="64"/>
                  <a:pt x="195" y="72"/>
                </a:cubicBezTo>
                <a:cubicBezTo>
                  <a:pt x="201" y="79"/>
                  <a:pt x="209" y="75"/>
                  <a:pt x="215" y="78"/>
                </a:cubicBezTo>
                <a:cubicBezTo>
                  <a:pt x="221" y="81"/>
                  <a:pt x="228" y="79"/>
                  <a:pt x="231" y="88"/>
                </a:cubicBezTo>
                <a:cubicBezTo>
                  <a:pt x="235" y="97"/>
                  <a:pt x="226" y="101"/>
                  <a:pt x="233" y="134"/>
                </a:cubicBezTo>
                <a:cubicBezTo>
                  <a:pt x="236" y="146"/>
                  <a:pt x="248" y="150"/>
                  <a:pt x="251" y="160"/>
                </a:cubicBezTo>
                <a:cubicBezTo>
                  <a:pt x="254" y="170"/>
                  <a:pt x="245" y="181"/>
                  <a:pt x="249" y="192"/>
                </a:cubicBezTo>
                <a:cubicBezTo>
                  <a:pt x="253" y="203"/>
                  <a:pt x="263" y="219"/>
                  <a:pt x="275" y="226"/>
                </a:cubicBezTo>
                <a:cubicBezTo>
                  <a:pt x="287" y="233"/>
                  <a:pt x="311" y="230"/>
                  <a:pt x="319" y="236"/>
                </a:cubicBezTo>
                <a:cubicBezTo>
                  <a:pt x="332" y="241"/>
                  <a:pt x="295" y="250"/>
                  <a:pt x="321" y="262"/>
                </a:cubicBezTo>
                <a:cubicBezTo>
                  <a:pt x="327" y="270"/>
                  <a:pt x="342" y="283"/>
                  <a:pt x="357" y="284"/>
                </a:cubicBezTo>
                <a:cubicBezTo>
                  <a:pt x="372" y="285"/>
                  <a:pt x="393" y="260"/>
                  <a:pt x="409" y="266"/>
                </a:cubicBezTo>
                <a:cubicBezTo>
                  <a:pt x="425" y="272"/>
                  <a:pt x="440" y="311"/>
                  <a:pt x="453" y="320"/>
                </a:cubicBezTo>
                <a:cubicBezTo>
                  <a:pt x="465" y="330"/>
                  <a:pt x="455" y="318"/>
                  <a:pt x="487" y="318"/>
                </a:cubicBezTo>
                <a:cubicBezTo>
                  <a:pt x="491" y="325"/>
                  <a:pt x="476" y="354"/>
                  <a:pt x="477" y="362"/>
                </a:cubicBezTo>
                <a:cubicBezTo>
                  <a:pt x="478" y="370"/>
                  <a:pt x="489" y="368"/>
                  <a:pt x="495" y="368"/>
                </a:cubicBezTo>
                <a:cubicBezTo>
                  <a:pt x="501" y="368"/>
                  <a:pt x="506" y="370"/>
                  <a:pt x="511" y="364"/>
                </a:cubicBezTo>
                <a:cubicBezTo>
                  <a:pt x="516" y="358"/>
                  <a:pt x="511" y="334"/>
                  <a:pt x="525" y="330"/>
                </a:cubicBezTo>
                <a:cubicBezTo>
                  <a:pt x="539" y="326"/>
                  <a:pt x="577" y="343"/>
                  <a:pt x="593" y="340"/>
                </a:cubicBezTo>
                <a:cubicBezTo>
                  <a:pt x="609" y="337"/>
                  <a:pt x="615" y="330"/>
                  <a:pt x="621" y="314"/>
                </a:cubicBezTo>
                <a:cubicBezTo>
                  <a:pt x="630" y="300"/>
                  <a:pt x="619" y="263"/>
                  <a:pt x="627" y="246"/>
                </a:cubicBezTo>
                <a:cubicBezTo>
                  <a:pt x="632" y="231"/>
                  <a:pt x="644" y="232"/>
                  <a:pt x="651" y="226"/>
                </a:cubicBezTo>
                <a:cubicBezTo>
                  <a:pt x="658" y="220"/>
                  <a:pt x="660" y="216"/>
                  <a:pt x="667" y="212"/>
                </a:cubicBezTo>
                <a:cubicBezTo>
                  <a:pt x="674" y="208"/>
                  <a:pt x="687" y="205"/>
                  <a:pt x="695" y="200"/>
                </a:cubicBezTo>
                <a:cubicBezTo>
                  <a:pt x="701" y="194"/>
                  <a:pt x="706" y="190"/>
                  <a:pt x="713" y="184"/>
                </a:cubicBezTo>
                <a:cubicBezTo>
                  <a:pt x="717" y="177"/>
                  <a:pt x="706" y="145"/>
                  <a:pt x="717" y="156"/>
                </a:cubicBezTo>
                <a:cubicBezTo>
                  <a:pt x="734" y="182"/>
                  <a:pt x="767" y="220"/>
                  <a:pt x="781" y="248"/>
                </a:cubicBezTo>
                <a:cubicBezTo>
                  <a:pt x="784" y="254"/>
                  <a:pt x="778" y="235"/>
                  <a:pt x="775" y="230"/>
                </a:cubicBezTo>
                <a:cubicBezTo>
                  <a:pt x="770" y="221"/>
                  <a:pt x="761" y="210"/>
                  <a:pt x="755" y="202"/>
                </a:cubicBezTo>
                <a:cubicBezTo>
                  <a:pt x="750" y="188"/>
                  <a:pt x="750" y="185"/>
                  <a:pt x="741" y="174"/>
                </a:cubicBezTo>
                <a:cubicBezTo>
                  <a:pt x="734" y="166"/>
                  <a:pt x="717" y="159"/>
                  <a:pt x="707" y="154"/>
                </a:cubicBezTo>
                <a:close/>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FF0000"/>
              </a:solidFill>
            </a:endParaRPr>
          </a:p>
        </p:txBody>
      </p:sp>
      <p:sp>
        <p:nvSpPr>
          <p:cNvPr id="692232" name="Freeform 8"/>
          <p:cNvSpPr>
            <a:spLocks/>
          </p:cNvSpPr>
          <p:nvPr/>
        </p:nvSpPr>
        <p:spPr bwMode="auto">
          <a:xfrm>
            <a:off x="5622926" y="3335339"/>
            <a:ext cx="1444625" cy="1336675"/>
          </a:xfrm>
          <a:custGeom>
            <a:avLst/>
            <a:gdLst>
              <a:gd name="T0" fmla="*/ 644 w 910"/>
              <a:gd name="T1" fmla="*/ 9 h 842"/>
              <a:gd name="T2" fmla="*/ 728 w 910"/>
              <a:gd name="T3" fmla="*/ 84 h 842"/>
              <a:gd name="T4" fmla="*/ 782 w 910"/>
              <a:gd name="T5" fmla="*/ 90 h 842"/>
              <a:gd name="T6" fmla="*/ 832 w 910"/>
              <a:gd name="T7" fmla="*/ 132 h 842"/>
              <a:gd name="T8" fmla="*/ 904 w 910"/>
              <a:gd name="T9" fmla="*/ 218 h 842"/>
              <a:gd name="T10" fmla="*/ 854 w 910"/>
              <a:gd name="T11" fmla="*/ 294 h 842"/>
              <a:gd name="T12" fmla="*/ 781 w 910"/>
              <a:gd name="T13" fmla="*/ 315 h 842"/>
              <a:gd name="T14" fmla="*/ 712 w 910"/>
              <a:gd name="T15" fmla="*/ 344 h 842"/>
              <a:gd name="T16" fmla="*/ 674 w 910"/>
              <a:gd name="T17" fmla="*/ 333 h 842"/>
              <a:gd name="T18" fmla="*/ 626 w 910"/>
              <a:gd name="T19" fmla="*/ 354 h 842"/>
              <a:gd name="T20" fmla="*/ 596 w 910"/>
              <a:gd name="T21" fmla="*/ 386 h 842"/>
              <a:gd name="T22" fmla="*/ 596 w 910"/>
              <a:gd name="T23" fmla="*/ 450 h 842"/>
              <a:gd name="T24" fmla="*/ 590 w 910"/>
              <a:gd name="T25" fmla="*/ 492 h 842"/>
              <a:gd name="T26" fmla="*/ 644 w 910"/>
              <a:gd name="T27" fmla="*/ 594 h 842"/>
              <a:gd name="T28" fmla="*/ 742 w 910"/>
              <a:gd name="T29" fmla="*/ 723 h 842"/>
              <a:gd name="T30" fmla="*/ 713 w 910"/>
              <a:gd name="T31" fmla="*/ 776 h 842"/>
              <a:gd name="T32" fmla="*/ 653 w 910"/>
              <a:gd name="T33" fmla="*/ 795 h 842"/>
              <a:gd name="T34" fmla="*/ 596 w 910"/>
              <a:gd name="T35" fmla="*/ 755 h 842"/>
              <a:gd name="T36" fmla="*/ 560 w 910"/>
              <a:gd name="T37" fmla="*/ 690 h 842"/>
              <a:gd name="T38" fmla="*/ 518 w 910"/>
              <a:gd name="T39" fmla="*/ 660 h 842"/>
              <a:gd name="T40" fmla="*/ 458 w 910"/>
              <a:gd name="T41" fmla="*/ 639 h 842"/>
              <a:gd name="T42" fmla="*/ 379 w 910"/>
              <a:gd name="T43" fmla="*/ 663 h 842"/>
              <a:gd name="T44" fmla="*/ 314 w 910"/>
              <a:gd name="T45" fmla="*/ 725 h 842"/>
              <a:gd name="T46" fmla="*/ 283 w 910"/>
              <a:gd name="T47" fmla="*/ 686 h 842"/>
              <a:gd name="T48" fmla="*/ 232 w 910"/>
              <a:gd name="T49" fmla="*/ 722 h 842"/>
              <a:gd name="T50" fmla="*/ 191 w 910"/>
              <a:gd name="T51" fmla="*/ 720 h 842"/>
              <a:gd name="T52" fmla="*/ 148 w 910"/>
              <a:gd name="T53" fmla="*/ 671 h 842"/>
              <a:gd name="T54" fmla="*/ 104 w 910"/>
              <a:gd name="T55" fmla="*/ 614 h 842"/>
              <a:gd name="T56" fmla="*/ 17 w 910"/>
              <a:gd name="T57" fmla="*/ 567 h 842"/>
              <a:gd name="T58" fmla="*/ 2 w 910"/>
              <a:gd name="T59" fmla="*/ 513 h 842"/>
              <a:gd name="T60" fmla="*/ 44 w 910"/>
              <a:gd name="T61" fmla="*/ 444 h 842"/>
              <a:gd name="T62" fmla="*/ 97 w 910"/>
              <a:gd name="T63" fmla="*/ 317 h 842"/>
              <a:gd name="T64" fmla="*/ 158 w 910"/>
              <a:gd name="T65" fmla="*/ 353 h 842"/>
              <a:gd name="T66" fmla="*/ 289 w 910"/>
              <a:gd name="T67" fmla="*/ 395 h 842"/>
              <a:gd name="T68" fmla="*/ 382 w 910"/>
              <a:gd name="T69" fmla="*/ 305 h 842"/>
              <a:gd name="T70" fmla="*/ 452 w 910"/>
              <a:gd name="T71" fmla="*/ 276 h 842"/>
              <a:gd name="T72" fmla="*/ 478 w 910"/>
              <a:gd name="T73" fmla="*/ 230 h 842"/>
              <a:gd name="T74" fmla="*/ 517 w 910"/>
              <a:gd name="T75" fmla="*/ 219 h 842"/>
              <a:gd name="T76" fmla="*/ 538 w 910"/>
              <a:gd name="T77" fmla="*/ 162 h 842"/>
              <a:gd name="T78" fmla="*/ 581 w 910"/>
              <a:gd name="T79" fmla="*/ 144 h 842"/>
              <a:gd name="T80" fmla="*/ 580 w 910"/>
              <a:gd name="T81" fmla="*/ 90 h 842"/>
              <a:gd name="T82" fmla="*/ 559 w 910"/>
              <a:gd name="T83" fmla="*/ 45 h 842"/>
              <a:gd name="T84" fmla="*/ 584 w 910"/>
              <a:gd name="T85" fmla="*/ 0 h 8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10" h="842">
                <a:moveTo>
                  <a:pt x="584" y="0"/>
                </a:moveTo>
                <a:cubicBezTo>
                  <a:pt x="604" y="2"/>
                  <a:pt x="625" y="3"/>
                  <a:pt x="644" y="9"/>
                </a:cubicBezTo>
                <a:cubicBezTo>
                  <a:pt x="652" y="11"/>
                  <a:pt x="688" y="49"/>
                  <a:pt x="700" y="57"/>
                </a:cubicBezTo>
                <a:cubicBezTo>
                  <a:pt x="716" y="70"/>
                  <a:pt x="714" y="78"/>
                  <a:pt x="728" y="84"/>
                </a:cubicBezTo>
                <a:cubicBezTo>
                  <a:pt x="739" y="88"/>
                  <a:pt x="758" y="82"/>
                  <a:pt x="767" y="83"/>
                </a:cubicBezTo>
                <a:cubicBezTo>
                  <a:pt x="776" y="84"/>
                  <a:pt x="777" y="85"/>
                  <a:pt x="782" y="90"/>
                </a:cubicBezTo>
                <a:cubicBezTo>
                  <a:pt x="787" y="93"/>
                  <a:pt x="787" y="105"/>
                  <a:pt x="796" y="111"/>
                </a:cubicBezTo>
                <a:cubicBezTo>
                  <a:pt x="804" y="118"/>
                  <a:pt x="823" y="116"/>
                  <a:pt x="832" y="132"/>
                </a:cubicBezTo>
                <a:cubicBezTo>
                  <a:pt x="853" y="156"/>
                  <a:pt x="860" y="150"/>
                  <a:pt x="872" y="162"/>
                </a:cubicBezTo>
                <a:cubicBezTo>
                  <a:pt x="886" y="176"/>
                  <a:pt x="890" y="177"/>
                  <a:pt x="904" y="218"/>
                </a:cubicBezTo>
                <a:cubicBezTo>
                  <a:pt x="902" y="236"/>
                  <a:pt x="910" y="240"/>
                  <a:pt x="878" y="266"/>
                </a:cubicBezTo>
                <a:cubicBezTo>
                  <a:pt x="871" y="279"/>
                  <a:pt x="867" y="288"/>
                  <a:pt x="854" y="294"/>
                </a:cubicBezTo>
                <a:cubicBezTo>
                  <a:pt x="844" y="301"/>
                  <a:pt x="829" y="312"/>
                  <a:pt x="817" y="315"/>
                </a:cubicBezTo>
                <a:cubicBezTo>
                  <a:pt x="805" y="318"/>
                  <a:pt x="793" y="312"/>
                  <a:pt x="781" y="315"/>
                </a:cubicBezTo>
                <a:cubicBezTo>
                  <a:pt x="769" y="318"/>
                  <a:pt x="753" y="328"/>
                  <a:pt x="742" y="333"/>
                </a:cubicBezTo>
                <a:cubicBezTo>
                  <a:pt x="731" y="338"/>
                  <a:pt x="719" y="344"/>
                  <a:pt x="712" y="344"/>
                </a:cubicBezTo>
                <a:cubicBezTo>
                  <a:pt x="705" y="344"/>
                  <a:pt x="704" y="338"/>
                  <a:pt x="698" y="336"/>
                </a:cubicBezTo>
                <a:cubicBezTo>
                  <a:pt x="692" y="336"/>
                  <a:pt x="686" y="330"/>
                  <a:pt x="674" y="333"/>
                </a:cubicBezTo>
                <a:cubicBezTo>
                  <a:pt x="666" y="335"/>
                  <a:pt x="658" y="344"/>
                  <a:pt x="650" y="347"/>
                </a:cubicBezTo>
                <a:cubicBezTo>
                  <a:pt x="642" y="350"/>
                  <a:pt x="633" y="352"/>
                  <a:pt x="626" y="354"/>
                </a:cubicBezTo>
                <a:cubicBezTo>
                  <a:pt x="619" y="357"/>
                  <a:pt x="613" y="354"/>
                  <a:pt x="608" y="359"/>
                </a:cubicBezTo>
                <a:cubicBezTo>
                  <a:pt x="603" y="364"/>
                  <a:pt x="597" y="374"/>
                  <a:pt x="596" y="386"/>
                </a:cubicBezTo>
                <a:cubicBezTo>
                  <a:pt x="593" y="397"/>
                  <a:pt x="603" y="416"/>
                  <a:pt x="602" y="434"/>
                </a:cubicBezTo>
                <a:cubicBezTo>
                  <a:pt x="602" y="445"/>
                  <a:pt x="599" y="444"/>
                  <a:pt x="596" y="450"/>
                </a:cubicBezTo>
                <a:cubicBezTo>
                  <a:pt x="593" y="456"/>
                  <a:pt x="585" y="463"/>
                  <a:pt x="584" y="470"/>
                </a:cubicBezTo>
                <a:cubicBezTo>
                  <a:pt x="583" y="477"/>
                  <a:pt x="585" y="486"/>
                  <a:pt x="590" y="492"/>
                </a:cubicBezTo>
                <a:cubicBezTo>
                  <a:pt x="593" y="506"/>
                  <a:pt x="608" y="494"/>
                  <a:pt x="614" y="507"/>
                </a:cubicBezTo>
                <a:cubicBezTo>
                  <a:pt x="677" y="542"/>
                  <a:pt x="636" y="571"/>
                  <a:pt x="644" y="594"/>
                </a:cubicBezTo>
                <a:cubicBezTo>
                  <a:pt x="649" y="609"/>
                  <a:pt x="679" y="596"/>
                  <a:pt x="718" y="641"/>
                </a:cubicBezTo>
                <a:cubicBezTo>
                  <a:pt x="748" y="705"/>
                  <a:pt x="733" y="697"/>
                  <a:pt x="742" y="723"/>
                </a:cubicBezTo>
                <a:cubicBezTo>
                  <a:pt x="744" y="742"/>
                  <a:pt x="739" y="764"/>
                  <a:pt x="734" y="773"/>
                </a:cubicBezTo>
                <a:cubicBezTo>
                  <a:pt x="729" y="782"/>
                  <a:pt x="719" y="771"/>
                  <a:pt x="713" y="776"/>
                </a:cubicBezTo>
                <a:cubicBezTo>
                  <a:pt x="707" y="781"/>
                  <a:pt x="705" y="803"/>
                  <a:pt x="695" y="806"/>
                </a:cubicBezTo>
                <a:cubicBezTo>
                  <a:pt x="695" y="818"/>
                  <a:pt x="688" y="842"/>
                  <a:pt x="653" y="795"/>
                </a:cubicBezTo>
                <a:cubicBezTo>
                  <a:pt x="643" y="792"/>
                  <a:pt x="623" y="775"/>
                  <a:pt x="620" y="768"/>
                </a:cubicBezTo>
                <a:cubicBezTo>
                  <a:pt x="612" y="759"/>
                  <a:pt x="604" y="765"/>
                  <a:pt x="596" y="755"/>
                </a:cubicBezTo>
                <a:cubicBezTo>
                  <a:pt x="588" y="744"/>
                  <a:pt x="577" y="715"/>
                  <a:pt x="571" y="704"/>
                </a:cubicBezTo>
                <a:cubicBezTo>
                  <a:pt x="567" y="698"/>
                  <a:pt x="563" y="696"/>
                  <a:pt x="560" y="690"/>
                </a:cubicBezTo>
                <a:cubicBezTo>
                  <a:pt x="557" y="684"/>
                  <a:pt x="546" y="684"/>
                  <a:pt x="541" y="680"/>
                </a:cubicBezTo>
                <a:cubicBezTo>
                  <a:pt x="531" y="673"/>
                  <a:pt x="530" y="664"/>
                  <a:pt x="518" y="660"/>
                </a:cubicBezTo>
                <a:cubicBezTo>
                  <a:pt x="512" y="658"/>
                  <a:pt x="485" y="644"/>
                  <a:pt x="485" y="644"/>
                </a:cubicBezTo>
                <a:cubicBezTo>
                  <a:pt x="476" y="641"/>
                  <a:pt x="476" y="636"/>
                  <a:pt x="458" y="639"/>
                </a:cubicBezTo>
                <a:cubicBezTo>
                  <a:pt x="448" y="640"/>
                  <a:pt x="440" y="646"/>
                  <a:pt x="427" y="650"/>
                </a:cubicBezTo>
                <a:cubicBezTo>
                  <a:pt x="414" y="654"/>
                  <a:pt x="391" y="658"/>
                  <a:pt x="379" y="663"/>
                </a:cubicBezTo>
                <a:cubicBezTo>
                  <a:pt x="372" y="664"/>
                  <a:pt x="361" y="673"/>
                  <a:pt x="356" y="678"/>
                </a:cubicBezTo>
                <a:cubicBezTo>
                  <a:pt x="331" y="700"/>
                  <a:pt x="338" y="702"/>
                  <a:pt x="314" y="725"/>
                </a:cubicBezTo>
                <a:cubicBezTo>
                  <a:pt x="304" y="729"/>
                  <a:pt x="304" y="711"/>
                  <a:pt x="299" y="705"/>
                </a:cubicBezTo>
                <a:cubicBezTo>
                  <a:pt x="294" y="699"/>
                  <a:pt x="293" y="683"/>
                  <a:pt x="283" y="686"/>
                </a:cubicBezTo>
                <a:cubicBezTo>
                  <a:pt x="273" y="689"/>
                  <a:pt x="250" y="719"/>
                  <a:pt x="241" y="725"/>
                </a:cubicBezTo>
                <a:cubicBezTo>
                  <a:pt x="233" y="732"/>
                  <a:pt x="236" y="724"/>
                  <a:pt x="232" y="722"/>
                </a:cubicBezTo>
                <a:cubicBezTo>
                  <a:pt x="228" y="720"/>
                  <a:pt x="227" y="711"/>
                  <a:pt x="220" y="711"/>
                </a:cubicBezTo>
                <a:cubicBezTo>
                  <a:pt x="213" y="711"/>
                  <a:pt x="202" y="722"/>
                  <a:pt x="191" y="720"/>
                </a:cubicBezTo>
                <a:cubicBezTo>
                  <a:pt x="180" y="718"/>
                  <a:pt x="159" y="704"/>
                  <a:pt x="152" y="696"/>
                </a:cubicBezTo>
                <a:cubicBezTo>
                  <a:pt x="143" y="690"/>
                  <a:pt x="152" y="677"/>
                  <a:pt x="148" y="671"/>
                </a:cubicBezTo>
                <a:cubicBezTo>
                  <a:pt x="144" y="665"/>
                  <a:pt x="135" y="669"/>
                  <a:pt x="128" y="660"/>
                </a:cubicBezTo>
                <a:cubicBezTo>
                  <a:pt x="115" y="647"/>
                  <a:pt x="112" y="631"/>
                  <a:pt x="104" y="614"/>
                </a:cubicBezTo>
                <a:cubicBezTo>
                  <a:pt x="97" y="601"/>
                  <a:pt x="100" y="567"/>
                  <a:pt x="64" y="575"/>
                </a:cubicBezTo>
                <a:cubicBezTo>
                  <a:pt x="54" y="568"/>
                  <a:pt x="29" y="571"/>
                  <a:pt x="17" y="567"/>
                </a:cubicBezTo>
                <a:cubicBezTo>
                  <a:pt x="11" y="565"/>
                  <a:pt x="4" y="536"/>
                  <a:pt x="5" y="539"/>
                </a:cubicBezTo>
                <a:cubicBezTo>
                  <a:pt x="3" y="529"/>
                  <a:pt x="0" y="523"/>
                  <a:pt x="2" y="513"/>
                </a:cubicBezTo>
                <a:cubicBezTo>
                  <a:pt x="5" y="503"/>
                  <a:pt x="19" y="491"/>
                  <a:pt x="26" y="479"/>
                </a:cubicBezTo>
                <a:cubicBezTo>
                  <a:pt x="31" y="465"/>
                  <a:pt x="44" y="444"/>
                  <a:pt x="44" y="444"/>
                </a:cubicBezTo>
                <a:cubicBezTo>
                  <a:pt x="49" y="409"/>
                  <a:pt x="50" y="394"/>
                  <a:pt x="68" y="366"/>
                </a:cubicBezTo>
                <a:cubicBezTo>
                  <a:pt x="74" y="337"/>
                  <a:pt x="69" y="326"/>
                  <a:pt x="97" y="317"/>
                </a:cubicBezTo>
                <a:cubicBezTo>
                  <a:pt x="106" y="312"/>
                  <a:pt x="98" y="332"/>
                  <a:pt x="124" y="338"/>
                </a:cubicBezTo>
                <a:cubicBezTo>
                  <a:pt x="134" y="344"/>
                  <a:pt x="137" y="352"/>
                  <a:pt x="158" y="353"/>
                </a:cubicBezTo>
                <a:cubicBezTo>
                  <a:pt x="179" y="354"/>
                  <a:pt x="229" y="338"/>
                  <a:pt x="251" y="345"/>
                </a:cubicBezTo>
                <a:cubicBezTo>
                  <a:pt x="266" y="374"/>
                  <a:pt x="260" y="380"/>
                  <a:pt x="289" y="395"/>
                </a:cubicBezTo>
                <a:cubicBezTo>
                  <a:pt x="328" y="382"/>
                  <a:pt x="314" y="361"/>
                  <a:pt x="353" y="348"/>
                </a:cubicBezTo>
                <a:cubicBezTo>
                  <a:pt x="360" y="319"/>
                  <a:pt x="370" y="348"/>
                  <a:pt x="382" y="305"/>
                </a:cubicBezTo>
                <a:cubicBezTo>
                  <a:pt x="384" y="297"/>
                  <a:pt x="397" y="293"/>
                  <a:pt x="404" y="288"/>
                </a:cubicBezTo>
                <a:cubicBezTo>
                  <a:pt x="418" y="279"/>
                  <a:pt x="452" y="276"/>
                  <a:pt x="452" y="276"/>
                </a:cubicBezTo>
                <a:cubicBezTo>
                  <a:pt x="456" y="270"/>
                  <a:pt x="459" y="263"/>
                  <a:pt x="464" y="258"/>
                </a:cubicBezTo>
                <a:cubicBezTo>
                  <a:pt x="469" y="253"/>
                  <a:pt x="458" y="273"/>
                  <a:pt x="478" y="230"/>
                </a:cubicBezTo>
                <a:lnTo>
                  <a:pt x="499" y="216"/>
                </a:lnTo>
                <a:lnTo>
                  <a:pt x="517" y="219"/>
                </a:lnTo>
                <a:lnTo>
                  <a:pt x="524" y="192"/>
                </a:lnTo>
                <a:lnTo>
                  <a:pt x="538" y="162"/>
                </a:lnTo>
                <a:lnTo>
                  <a:pt x="560" y="150"/>
                </a:lnTo>
                <a:lnTo>
                  <a:pt x="581" y="144"/>
                </a:lnTo>
                <a:lnTo>
                  <a:pt x="587" y="114"/>
                </a:lnTo>
                <a:lnTo>
                  <a:pt x="580" y="90"/>
                </a:lnTo>
                <a:lnTo>
                  <a:pt x="551" y="63"/>
                </a:lnTo>
                <a:lnTo>
                  <a:pt x="559" y="45"/>
                </a:lnTo>
                <a:lnTo>
                  <a:pt x="581" y="20"/>
                </a:lnTo>
                <a:lnTo>
                  <a:pt x="584" y="0"/>
                </a:lnTo>
                <a:close/>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FF0000"/>
              </a:solidFill>
            </a:endParaRPr>
          </a:p>
        </p:txBody>
      </p:sp>
      <p:sp>
        <p:nvSpPr>
          <p:cNvPr id="692233" name="Freeform 9"/>
          <p:cNvSpPr>
            <a:spLocks/>
          </p:cNvSpPr>
          <p:nvPr/>
        </p:nvSpPr>
        <p:spPr bwMode="auto">
          <a:xfrm>
            <a:off x="6543676" y="2954339"/>
            <a:ext cx="2100263" cy="1393825"/>
          </a:xfrm>
          <a:custGeom>
            <a:avLst/>
            <a:gdLst>
              <a:gd name="T0" fmla="*/ 213 w 1323"/>
              <a:gd name="T1" fmla="*/ 320 h 878"/>
              <a:gd name="T2" fmla="*/ 207 w 1323"/>
              <a:gd name="T3" fmla="*/ 264 h 878"/>
              <a:gd name="T4" fmla="*/ 288 w 1323"/>
              <a:gd name="T5" fmla="*/ 158 h 878"/>
              <a:gd name="T6" fmla="*/ 280 w 1323"/>
              <a:gd name="T7" fmla="*/ 101 h 878"/>
              <a:gd name="T8" fmla="*/ 198 w 1323"/>
              <a:gd name="T9" fmla="*/ 47 h 878"/>
              <a:gd name="T10" fmla="*/ 250 w 1323"/>
              <a:gd name="T11" fmla="*/ 18 h 878"/>
              <a:gd name="T12" fmla="*/ 327 w 1323"/>
              <a:gd name="T13" fmla="*/ 39 h 878"/>
              <a:gd name="T14" fmla="*/ 429 w 1323"/>
              <a:gd name="T15" fmla="*/ 30 h 878"/>
              <a:gd name="T16" fmla="*/ 529 w 1323"/>
              <a:gd name="T17" fmla="*/ 120 h 878"/>
              <a:gd name="T18" fmla="*/ 702 w 1323"/>
              <a:gd name="T19" fmla="*/ 174 h 878"/>
              <a:gd name="T20" fmla="*/ 804 w 1323"/>
              <a:gd name="T21" fmla="*/ 203 h 878"/>
              <a:gd name="T22" fmla="*/ 918 w 1323"/>
              <a:gd name="T23" fmla="*/ 204 h 878"/>
              <a:gd name="T24" fmla="*/ 942 w 1323"/>
              <a:gd name="T25" fmla="*/ 243 h 878"/>
              <a:gd name="T26" fmla="*/ 928 w 1323"/>
              <a:gd name="T27" fmla="*/ 285 h 878"/>
              <a:gd name="T28" fmla="*/ 967 w 1323"/>
              <a:gd name="T29" fmla="*/ 311 h 878"/>
              <a:gd name="T30" fmla="*/ 1071 w 1323"/>
              <a:gd name="T31" fmla="*/ 345 h 878"/>
              <a:gd name="T32" fmla="*/ 1146 w 1323"/>
              <a:gd name="T33" fmla="*/ 366 h 878"/>
              <a:gd name="T34" fmla="*/ 1237 w 1323"/>
              <a:gd name="T35" fmla="*/ 414 h 878"/>
              <a:gd name="T36" fmla="*/ 1318 w 1323"/>
              <a:gd name="T37" fmla="*/ 444 h 878"/>
              <a:gd name="T38" fmla="*/ 1279 w 1323"/>
              <a:gd name="T39" fmla="*/ 488 h 878"/>
              <a:gd name="T40" fmla="*/ 1279 w 1323"/>
              <a:gd name="T41" fmla="*/ 569 h 878"/>
              <a:gd name="T42" fmla="*/ 1312 w 1323"/>
              <a:gd name="T43" fmla="*/ 621 h 878"/>
              <a:gd name="T44" fmla="*/ 1297 w 1323"/>
              <a:gd name="T45" fmla="*/ 690 h 878"/>
              <a:gd name="T46" fmla="*/ 1206 w 1323"/>
              <a:gd name="T47" fmla="*/ 711 h 878"/>
              <a:gd name="T48" fmla="*/ 1117 w 1323"/>
              <a:gd name="T49" fmla="*/ 788 h 878"/>
              <a:gd name="T50" fmla="*/ 1044 w 1323"/>
              <a:gd name="T51" fmla="*/ 816 h 878"/>
              <a:gd name="T52" fmla="*/ 1009 w 1323"/>
              <a:gd name="T53" fmla="*/ 836 h 878"/>
              <a:gd name="T54" fmla="*/ 967 w 1323"/>
              <a:gd name="T55" fmla="*/ 869 h 878"/>
              <a:gd name="T56" fmla="*/ 904 w 1323"/>
              <a:gd name="T57" fmla="*/ 843 h 878"/>
              <a:gd name="T58" fmla="*/ 897 w 1323"/>
              <a:gd name="T59" fmla="*/ 753 h 878"/>
              <a:gd name="T60" fmla="*/ 826 w 1323"/>
              <a:gd name="T61" fmla="*/ 771 h 878"/>
              <a:gd name="T62" fmla="*/ 790 w 1323"/>
              <a:gd name="T63" fmla="*/ 755 h 878"/>
              <a:gd name="T64" fmla="*/ 739 w 1323"/>
              <a:gd name="T65" fmla="*/ 761 h 878"/>
              <a:gd name="T66" fmla="*/ 618 w 1323"/>
              <a:gd name="T67" fmla="*/ 758 h 878"/>
              <a:gd name="T68" fmla="*/ 555 w 1323"/>
              <a:gd name="T69" fmla="*/ 710 h 878"/>
              <a:gd name="T70" fmla="*/ 484 w 1323"/>
              <a:gd name="T71" fmla="*/ 702 h 878"/>
              <a:gd name="T72" fmla="*/ 414 w 1323"/>
              <a:gd name="T73" fmla="*/ 692 h 878"/>
              <a:gd name="T74" fmla="*/ 358 w 1323"/>
              <a:gd name="T75" fmla="*/ 708 h 878"/>
              <a:gd name="T76" fmla="*/ 364 w 1323"/>
              <a:gd name="T77" fmla="*/ 764 h 878"/>
              <a:gd name="T78" fmla="*/ 286 w 1323"/>
              <a:gd name="T79" fmla="*/ 771 h 878"/>
              <a:gd name="T80" fmla="*/ 246 w 1323"/>
              <a:gd name="T81" fmla="*/ 779 h 878"/>
              <a:gd name="T82" fmla="*/ 178 w 1323"/>
              <a:gd name="T83" fmla="*/ 794 h 878"/>
              <a:gd name="T84" fmla="*/ 135 w 1323"/>
              <a:gd name="T85" fmla="*/ 845 h 878"/>
              <a:gd name="T86" fmla="*/ 112 w 1323"/>
              <a:gd name="T87" fmla="*/ 860 h 878"/>
              <a:gd name="T88" fmla="*/ 69 w 1323"/>
              <a:gd name="T89" fmla="*/ 798 h 878"/>
              <a:gd name="T90" fmla="*/ 45 w 1323"/>
              <a:gd name="T91" fmla="*/ 752 h 878"/>
              <a:gd name="T92" fmla="*/ 3 w 1323"/>
              <a:gd name="T93" fmla="*/ 710 h 878"/>
              <a:gd name="T94" fmla="*/ 19 w 1323"/>
              <a:gd name="T95" fmla="*/ 642 h 878"/>
              <a:gd name="T96" fmla="*/ 30 w 1323"/>
              <a:gd name="T97" fmla="*/ 596 h 878"/>
              <a:gd name="T98" fmla="*/ 144 w 1323"/>
              <a:gd name="T99" fmla="*/ 581 h 878"/>
              <a:gd name="T100" fmla="*/ 237 w 1323"/>
              <a:gd name="T101" fmla="*/ 555 h 878"/>
              <a:gd name="T102" fmla="*/ 286 w 1323"/>
              <a:gd name="T103" fmla="*/ 522 h 878"/>
              <a:gd name="T104" fmla="*/ 322 w 1323"/>
              <a:gd name="T105" fmla="*/ 471 h 878"/>
              <a:gd name="T106" fmla="*/ 282 w 1323"/>
              <a:gd name="T107" fmla="*/ 401 h 878"/>
              <a:gd name="T108" fmla="*/ 216 w 1323"/>
              <a:gd name="T109" fmla="*/ 351 h 878"/>
              <a:gd name="T110" fmla="*/ 205 w 1323"/>
              <a:gd name="T111" fmla="*/ 330 h 8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323" h="878">
                <a:moveTo>
                  <a:pt x="205" y="330"/>
                </a:moveTo>
                <a:cubicBezTo>
                  <a:pt x="207" y="327"/>
                  <a:pt x="211" y="325"/>
                  <a:pt x="213" y="320"/>
                </a:cubicBezTo>
                <a:cubicBezTo>
                  <a:pt x="215" y="315"/>
                  <a:pt x="218" y="306"/>
                  <a:pt x="217" y="297"/>
                </a:cubicBezTo>
                <a:cubicBezTo>
                  <a:pt x="216" y="288"/>
                  <a:pt x="206" y="281"/>
                  <a:pt x="207" y="264"/>
                </a:cubicBezTo>
                <a:cubicBezTo>
                  <a:pt x="199" y="251"/>
                  <a:pt x="219" y="218"/>
                  <a:pt x="222" y="197"/>
                </a:cubicBezTo>
                <a:cubicBezTo>
                  <a:pt x="226" y="166"/>
                  <a:pt x="265" y="160"/>
                  <a:pt x="288" y="158"/>
                </a:cubicBezTo>
                <a:cubicBezTo>
                  <a:pt x="314" y="149"/>
                  <a:pt x="300" y="138"/>
                  <a:pt x="294" y="117"/>
                </a:cubicBezTo>
                <a:cubicBezTo>
                  <a:pt x="293" y="115"/>
                  <a:pt x="290" y="102"/>
                  <a:pt x="280" y="101"/>
                </a:cubicBezTo>
                <a:cubicBezTo>
                  <a:pt x="268" y="97"/>
                  <a:pt x="262" y="81"/>
                  <a:pt x="250" y="78"/>
                </a:cubicBezTo>
                <a:cubicBezTo>
                  <a:pt x="238" y="66"/>
                  <a:pt x="213" y="75"/>
                  <a:pt x="198" y="47"/>
                </a:cubicBezTo>
                <a:cubicBezTo>
                  <a:pt x="193" y="31"/>
                  <a:pt x="208" y="36"/>
                  <a:pt x="219" y="30"/>
                </a:cubicBezTo>
                <a:cubicBezTo>
                  <a:pt x="225" y="26"/>
                  <a:pt x="250" y="18"/>
                  <a:pt x="250" y="18"/>
                </a:cubicBezTo>
                <a:cubicBezTo>
                  <a:pt x="257" y="17"/>
                  <a:pt x="263" y="14"/>
                  <a:pt x="276" y="18"/>
                </a:cubicBezTo>
                <a:cubicBezTo>
                  <a:pt x="289" y="22"/>
                  <a:pt x="309" y="42"/>
                  <a:pt x="327" y="39"/>
                </a:cubicBezTo>
                <a:cubicBezTo>
                  <a:pt x="370" y="34"/>
                  <a:pt x="355" y="10"/>
                  <a:pt x="385" y="0"/>
                </a:cubicBezTo>
                <a:cubicBezTo>
                  <a:pt x="405" y="15"/>
                  <a:pt x="409" y="14"/>
                  <a:pt x="429" y="30"/>
                </a:cubicBezTo>
                <a:cubicBezTo>
                  <a:pt x="445" y="62"/>
                  <a:pt x="472" y="64"/>
                  <a:pt x="486" y="78"/>
                </a:cubicBezTo>
                <a:cubicBezTo>
                  <a:pt x="499" y="91"/>
                  <a:pt x="529" y="120"/>
                  <a:pt x="529" y="120"/>
                </a:cubicBezTo>
                <a:cubicBezTo>
                  <a:pt x="540" y="128"/>
                  <a:pt x="559" y="150"/>
                  <a:pt x="573" y="155"/>
                </a:cubicBezTo>
                <a:cubicBezTo>
                  <a:pt x="619" y="159"/>
                  <a:pt x="597" y="191"/>
                  <a:pt x="702" y="174"/>
                </a:cubicBezTo>
                <a:cubicBezTo>
                  <a:pt x="747" y="182"/>
                  <a:pt x="749" y="198"/>
                  <a:pt x="772" y="204"/>
                </a:cubicBezTo>
                <a:cubicBezTo>
                  <a:pt x="780" y="206"/>
                  <a:pt x="804" y="203"/>
                  <a:pt x="804" y="203"/>
                </a:cubicBezTo>
                <a:cubicBezTo>
                  <a:pt x="848" y="201"/>
                  <a:pt x="851" y="201"/>
                  <a:pt x="888" y="189"/>
                </a:cubicBezTo>
                <a:cubicBezTo>
                  <a:pt x="907" y="188"/>
                  <a:pt x="913" y="197"/>
                  <a:pt x="918" y="204"/>
                </a:cubicBezTo>
                <a:cubicBezTo>
                  <a:pt x="923" y="211"/>
                  <a:pt x="912" y="224"/>
                  <a:pt x="916" y="230"/>
                </a:cubicBezTo>
                <a:cubicBezTo>
                  <a:pt x="921" y="238"/>
                  <a:pt x="938" y="238"/>
                  <a:pt x="942" y="243"/>
                </a:cubicBezTo>
                <a:cubicBezTo>
                  <a:pt x="946" y="248"/>
                  <a:pt x="939" y="251"/>
                  <a:pt x="937" y="258"/>
                </a:cubicBezTo>
                <a:cubicBezTo>
                  <a:pt x="939" y="270"/>
                  <a:pt x="927" y="275"/>
                  <a:pt x="928" y="285"/>
                </a:cubicBezTo>
                <a:cubicBezTo>
                  <a:pt x="929" y="295"/>
                  <a:pt x="937" y="313"/>
                  <a:pt x="943" y="317"/>
                </a:cubicBezTo>
                <a:cubicBezTo>
                  <a:pt x="944" y="321"/>
                  <a:pt x="964" y="310"/>
                  <a:pt x="967" y="311"/>
                </a:cubicBezTo>
                <a:cubicBezTo>
                  <a:pt x="993" y="326"/>
                  <a:pt x="1006" y="321"/>
                  <a:pt x="1033" y="324"/>
                </a:cubicBezTo>
                <a:cubicBezTo>
                  <a:pt x="1059" y="333"/>
                  <a:pt x="1041" y="330"/>
                  <a:pt x="1071" y="345"/>
                </a:cubicBezTo>
                <a:cubicBezTo>
                  <a:pt x="1083" y="351"/>
                  <a:pt x="1096" y="361"/>
                  <a:pt x="1110" y="363"/>
                </a:cubicBezTo>
                <a:cubicBezTo>
                  <a:pt x="1121" y="367"/>
                  <a:pt x="1134" y="364"/>
                  <a:pt x="1146" y="366"/>
                </a:cubicBezTo>
                <a:cubicBezTo>
                  <a:pt x="1158" y="368"/>
                  <a:pt x="1168" y="367"/>
                  <a:pt x="1183" y="375"/>
                </a:cubicBezTo>
                <a:cubicBezTo>
                  <a:pt x="1207" y="383"/>
                  <a:pt x="1216" y="404"/>
                  <a:pt x="1237" y="414"/>
                </a:cubicBezTo>
                <a:cubicBezTo>
                  <a:pt x="1255" y="423"/>
                  <a:pt x="1280" y="406"/>
                  <a:pt x="1293" y="411"/>
                </a:cubicBezTo>
                <a:cubicBezTo>
                  <a:pt x="1306" y="416"/>
                  <a:pt x="1317" y="434"/>
                  <a:pt x="1318" y="444"/>
                </a:cubicBezTo>
                <a:cubicBezTo>
                  <a:pt x="1323" y="460"/>
                  <a:pt x="1311" y="466"/>
                  <a:pt x="1297" y="471"/>
                </a:cubicBezTo>
                <a:cubicBezTo>
                  <a:pt x="1293" y="478"/>
                  <a:pt x="1282" y="480"/>
                  <a:pt x="1279" y="488"/>
                </a:cubicBezTo>
                <a:cubicBezTo>
                  <a:pt x="1276" y="496"/>
                  <a:pt x="1266" y="510"/>
                  <a:pt x="1266" y="510"/>
                </a:cubicBezTo>
                <a:cubicBezTo>
                  <a:pt x="1261" y="554"/>
                  <a:pt x="1275" y="553"/>
                  <a:pt x="1279" y="569"/>
                </a:cubicBezTo>
                <a:cubicBezTo>
                  <a:pt x="1282" y="583"/>
                  <a:pt x="1287" y="603"/>
                  <a:pt x="1293" y="612"/>
                </a:cubicBezTo>
                <a:cubicBezTo>
                  <a:pt x="1299" y="621"/>
                  <a:pt x="1307" y="610"/>
                  <a:pt x="1312" y="621"/>
                </a:cubicBezTo>
                <a:cubicBezTo>
                  <a:pt x="1318" y="647"/>
                  <a:pt x="1320" y="639"/>
                  <a:pt x="1321" y="680"/>
                </a:cubicBezTo>
                <a:cubicBezTo>
                  <a:pt x="1318" y="688"/>
                  <a:pt x="1305" y="692"/>
                  <a:pt x="1297" y="690"/>
                </a:cubicBezTo>
                <a:cubicBezTo>
                  <a:pt x="1287" y="687"/>
                  <a:pt x="1267" y="681"/>
                  <a:pt x="1267" y="681"/>
                </a:cubicBezTo>
                <a:cubicBezTo>
                  <a:pt x="1240" y="683"/>
                  <a:pt x="1219" y="683"/>
                  <a:pt x="1206" y="711"/>
                </a:cubicBezTo>
                <a:cubicBezTo>
                  <a:pt x="1197" y="729"/>
                  <a:pt x="1173" y="760"/>
                  <a:pt x="1152" y="767"/>
                </a:cubicBezTo>
                <a:cubicBezTo>
                  <a:pt x="1136" y="781"/>
                  <a:pt x="1131" y="782"/>
                  <a:pt x="1117" y="788"/>
                </a:cubicBezTo>
                <a:cubicBezTo>
                  <a:pt x="1103" y="794"/>
                  <a:pt x="1081" y="799"/>
                  <a:pt x="1069" y="804"/>
                </a:cubicBezTo>
                <a:cubicBezTo>
                  <a:pt x="1049" y="812"/>
                  <a:pt x="1056" y="806"/>
                  <a:pt x="1044" y="816"/>
                </a:cubicBezTo>
                <a:cubicBezTo>
                  <a:pt x="1037" y="820"/>
                  <a:pt x="1033" y="827"/>
                  <a:pt x="1027" y="830"/>
                </a:cubicBezTo>
                <a:cubicBezTo>
                  <a:pt x="1021" y="833"/>
                  <a:pt x="1014" y="830"/>
                  <a:pt x="1009" y="836"/>
                </a:cubicBezTo>
                <a:cubicBezTo>
                  <a:pt x="1004" y="842"/>
                  <a:pt x="1003" y="861"/>
                  <a:pt x="996" y="866"/>
                </a:cubicBezTo>
                <a:cubicBezTo>
                  <a:pt x="989" y="870"/>
                  <a:pt x="975" y="865"/>
                  <a:pt x="967" y="869"/>
                </a:cubicBezTo>
                <a:cubicBezTo>
                  <a:pt x="956" y="870"/>
                  <a:pt x="932" y="876"/>
                  <a:pt x="922" y="872"/>
                </a:cubicBezTo>
                <a:cubicBezTo>
                  <a:pt x="912" y="868"/>
                  <a:pt x="906" y="858"/>
                  <a:pt x="904" y="843"/>
                </a:cubicBezTo>
                <a:cubicBezTo>
                  <a:pt x="895" y="827"/>
                  <a:pt x="908" y="795"/>
                  <a:pt x="907" y="780"/>
                </a:cubicBezTo>
                <a:cubicBezTo>
                  <a:pt x="906" y="765"/>
                  <a:pt x="904" y="754"/>
                  <a:pt x="897" y="753"/>
                </a:cubicBezTo>
                <a:cubicBezTo>
                  <a:pt x="867" y="761"/>
                  <a:pt x="881" y="755"/>
                  <a:pt x="865" y="771"/>
                </a:cubicBezTo>
                <a:cubicBezTo>
                  <a:pt x="857" y="779"/>
                  <a:pt x="837" y="769"/>
                  <a:pt x="826" y="771"/>
                </a:cubicBezTo>
                <a:cubicBezTo>
                  <a:pt x="813" y="772"/>
                  <a:pt x="813" y="764"/>
                  <a:pt x="807" y="761"/>
                </a:cubicBezTo>
                <a:cubicBezTo>
                  <a:pt x="801" y="758"/>
                  <a:pt x="797" y="755"/>
                  <a:pt x="790" y="755"/>
                </a:cubicBezTo>
                <a:cubicBezTo>
                  <a:pt x="783" y="755"/>
                  <a:pt x="771" y="761"/>
                  <a:pt x="763" y="762"/>
                </a:cubicBezTo>
                <a:cubicBezTo>
                  <a:pt x="755" y="759"/>
                  <a:pt x="739" y="761"/>
                  <a:pt x="739" y="761"/>
                </a:cubicBezTo>
                <a:cubicBezTo>
                  <a:pt x="708" y="764"/>
                  <a:pt x="704" y="777"/>
                  <a:pt x="681" y="785"/>
                </a:cubicBezTo>
                <a:cubicBezTo>
                  <a:pt x="660" y="782"/>
                  <a:pt x="636" y="769"/>
                  <a:pt x="618" y="758"/>
                </a:cubicBezTo>
                <a:cubicBezTo>
                  <a:pt x="600" y="747"/>
                  <a:pt x="584" y="727"/>
                  <a:pt x="574" y="719"/>
                </a:cubicBezTo>
                <a:cubicBezTo>
                  <a:pt x="564" y="711"/>
                  <a:pt x="563" y="714"/>
                  <a:pt x="555" y="710"/>
                </a:cubicBezTo>
                <a:cubicBezTo>
                  <a:pt x="528" y="699"/>
                  <a:pt x="538" y="696"/>
                  <a:pt x="526" y="695"/>
                </a:cubicBezTo>
                <a:cubicBezTo>
                  <a:pt x="514" y="694"/>
                  <a:pt x="499" y="704"/>
                  <a:pt x="484" y="702"/>
                </a:cubicBezTo>
                <a:cubicBezTo>
                  <a:pt x="471" y="698"/>
                  <a:pt x="460" y="701"/>
                  <a:pt x="438" y="684"/>
                </a:cubicBezTo>
                <a:cubicBezTo>
                  <a:pt x="430" y="681"/>
                  <a:pt x="414" y="692"/>
                  <a:pt x="414" y="692"/>
                </a:cubicBezTo>
                <a:cubicBezTo>
                  <a:pt x="404" y="693"/>
                  <a:pt x="391" y="686"/>
                  <a:pt x="382" y="689"/>
                </a:cubicBezTo>
                <a:cubicBezTo>
                  <a:pt x="373" y="692"/>
                  <a:pt x="358" y="699"/>
                  <a:pt x="358" y="708"/>
                </a:cubicBezTo>
                <a:cubicBezTo>
                  <a:pt x="381" y="720"/>
                  <a:pt x="384" y="732"/>
                  <a:pt x="385" y="741"/>
                </a:cubicBezTo>
                <a:cubicBezTo>
                  <a:pt x="386" y="750"/>
                  <a:pt x="373" y="759"/>
                  <a:pt x="364" y="764"/>
                </a:cubicBezTo>
                <a:cubicBezTo>
                  <a:pt x="355" y="769"/>
                  <a:pt x="344" y="769"/>
                  <a:pt x="331" y="770"/>
                </a:cubicBezTo>
                <a:cubicBezTo>
                  <a:pt x="318" y="771"/>
                  <a:pt x="297" y="769"/>
                  <a:pt x="286" y="771"/>
                </a:cubicBezTo>
                <a:cubicBezTo>
                  <a:pt x="269" y="780"/>
                  <a:pt x="271" y="781"/>
                  <a:pt x="264" y="782"/>
                </a:cubicBezTo>
                <a:cubicBezTo>
                  <a:pt x="257" y="783"/>
                  <a:pt x="256" y="776"/>
                  <a:pt x="246" y="779"/>
                </a:cubicBezTo>
                <a:cubicBezTo>
                  <a:pt x="236" y="782"/>
                  <a:pt x="216" y="796"/>
                  <a:pt x="205" y="798"/>
                </a:cubicBezTo>
                <a:cubicBezTo>
                  <a:pt x="194" y="800"/>
                  <a:pt x="185" y="793"/>
                  <a:pt x="178" y="794"/>
                </a:cubicBezTo>
                <a:cubicBezTo>
                  <a:pt x="158" y="800"/>
                  <a:pt x="170" y="795"/>
                  <a:pt x="163" y="803"/>
                </a:cubicBezTo>
                <a:cubicBezTo>
                  <a:pt x="156" y="811"/>
                  <a:pt x="139" y="833"/>
                  <a:pt x="135" y="845"/>
                </a:cubicBezTo>
                <a:cubicBezTo>
                  <a:pt x="131" y="851"/>
                  <a:pt x="142" y="871"/>
                  <a:pt x="136" y="876"/>
                </a:cubicBezTo>
                <a:cubicBezTo>
                  <a:pt x="133" y="878"/>
                  <a:pt x="113" y="861"/>
                  <a:pt x="112" y="860"/>
                </a:cubicBezTo>
                <a:cubicBezTo>
                  <a:pt x="85" y="836"/>
                  <a:pt x="96" y="854"/>
                  <a:pt x="73" y="843"/>
                </a:cubicBezTo>
                <a:cubicBezTo>
                  <a:pt x="56" y="817"/>
                  <a:pt x="65" y="832"/>
                  <a:pt x="69" y="798"/>
                </a:cubicBezTo>
                <a:cubicBezTo>
                  <a:pt x="68" y="783"/>
                  <a:pt x="61" y="776"/>
                  <a:pt x="57" y="762"/>
                </a:cubicBezTo>
                <a:cubicBezTo>
                  <a:pt x="56" y="758"/>
                  <a:pt x="49" y="753"/>
                  <a:pt x="45" y="752"/>
                </a:cubicBezTo>
                <a:cubicBezTo>
                  <a:pt x="31" y="747"/>
                  <a:pt x="22" y="737"/>
                  <a:pt x="7" y="732"/>
                </a:cubicBezTo>
                <a:cubicBezTo>
                  <a:pt x="0" y="725"/>
                  <a:pt x="1" y="719"/>
                  <a:pt x="3" y="710"/>
                </a:cubicBezTo>
                <a:cubicBezTo>
                  <a:pt x="5" y="701"/>
                  <a:pt x="19" y="686"/>
                  <a:pt x="22" y="675"/>
                </a:cubicBezTo>
                <a:cubicBezTo>
                  <a:pt x="23" y="660"/>
                  <a:pt x="20" y="651"/>
                  <a:pt x="19" y="642"/>
                </a:cubicBezTo>
                <a:cubicBezTo>
                  <a:pt x="18" y="632"/>
                  <a:pt x="17" y="625"/>
                  <a:pt x="19" y="617"/>
                </a:cubicBezTo>
                <a:cubicBezTo>
                  <a:pt x="24" y="607"/>
                  <a:pt x="19" y="597"/>
                  <a:pt x="30" y="596"/>
                </a:cubicBezTo>
                <a:cubicBezTo>
                  <a:pt x="51" y="594"/>
                  <a:pt x="81" y="576"/>
                  <a:pt x="102" y="575"/>
                </a:cubicBezTo>
                <a:cubicBezTo>
                  <a:pt x="118" y="568"/>
                  <a:pt x="130" y="583"/>
                  <a:pt x="144" y="581"/>
                </a:cubicBezTo>
                <a:cubicBezTo>
                  <a:pt x="158" y="579"/>
                  <a:pt x="169" y="567"/>
                  <a:pt x="184" y="563"/>
                </a:cubicBezTo>
                <a:cubicBezTo>
                  <a:pt x="206" y="554"/>
                  <a:pt x="224" y="559"/>
                  <a:pt x="237" y="555"/>
                </a:cubicBezTo>
                <a:cubicBezTo>
                  <a:pt x="250" y="551"/>
                  <a:pt x="254" y="545"/>
                  <a:pt x="262" y="540"/>
                </a:cubicBezTo>
                <a:cubicBezTo>
                  <a:pt x="270" y="536"/>
                  <a:pt x="278" y="526"/>
                  <a:pt x="286" y="522"/>
                </a:cubicBezTo>
                <a:cubicBezTo>
                  <a:pt x="290" y="520"/>
                  <a:pt x="295" y="510"/>
                  <a:pt x="295" y="510"/>
                </a:cubicBezTo>
                <a:cubicBezTo>
                  <a:pt x="305" y="495"/>
                  <a:pt x="314" y="487"/>
                  <a:pt x="322" y="471"/>
                </a:cubicBezTo>
                <a:cubicBezTo>
                  <a:pt x="325" y="456"/>
                  <a:pt x="323" y="441"/>
                  <a:pt x="316" y="429"/>
                </a:cubicBezTo>
                <a:cubicBezTo>
                  <a:pt x="309" y="417"/>
                  <a:pt x="294" y="412"/>
                  <a:pt x="282" y="401"/>
                </a:cubicBezTo>
                <a:cubicBezTo>
                  <a:pt x="268" y="384"/>
                  <a:pt x="255" y="373"/>
                  <a:pt x="244" y="365"/>
                </a:cubicBezTo>
                <a:cubicBezTo>
                  <a:pt x="233" y="357"/>
                  <a:pt x="223" y="357"/>
                  <a:pt x="216" y="351"/>
                </a:cubicBezTo>
                <a:cubicBezTo>
                  <a:pt x="209" y="345"/>
                  <a:pt x="204" y="333"/>
                  <a:pt x="202" y="330"/>
                </a:cubicBezTo>
                <a:cubicBezTo>
                  <a:pt x="196" y="311"/>
                  <a:pt x="209" y="326"/>
                  <a:pt x="205" y="330"/>
                </a:cubicBezTo>
                <a:close/>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FF0000"/>
              </a:solidFill>
            </a:endParaRPr>
          </a:p>
        </p:txBody>
      </p:sp>
      <p:sp>
        <p:nvSpPr>
          <p:cNvPr id="692234" name="Freeform 10"/>
          <p:cNvSpPr>
            <a:spLocks/>
          </p:cNvSpPr>
          <p:nvPr/>
        </p:nvSpPr>
        <p:spPr bwMode="auto">
          <a:xfrm>
            <a:off x="6650038" y="4033839"/>
            <a:ext cx="1522412" cy="1724025"/>
          </a:xfrm>
          <a:custGeom>
            <a:avLst/>
            <a:gdLst>
              <a:gd name="T0" fmla="*/ 87 w 959"/>
              <a:gd name="T1" fmla="*/ 361 h 1086"/>
              <a:gd name="T2" fmla="*/ 90 w 959"/>
              <a:gd name="T3" fmla="*/ 432 h 1086"/>
              <a:gd name="T4" fmla="*/ 108 w 959"/>
              <a:gd name="T5" fmla="*/ 514 h 1086"/>
              <a:gd name="T6" fmla="*/ 32 w 959"/>
              <a:gd name="T7" fmla="*/ 561 h 1086"/>
              <a:gd name="T8" fmla="*/ 0 w 959"/>
              <a:gd name="T9" fmla="*/ 604 h 1086"/>
              <a:gd name="T10" fmla="*/ 78 w 959"/>
              <a:gd name="T11" fmla="*/ 616 h 1086"/>
              <a:gd name="T12" fmla="*/ 107 w 959"/>
              <a:gd name="T13" fmla="*/ 673 h 1086"/>
              <a:gd name="T14" fmla="*/ 104 w 959"/>
              <a:gd name="T15" fmla="*/ 763 h 1086"/>
              <a:gd name="T16" fmla="*/ 135 w 959"/>
              <a:gd name="T17" fmla="*/ 792 h 1086"/>
              <a:gd name="T18" fmla="*/ 165 w 959"/>
              <a:gd name="T19" fmla="*/ 850 h 1086"/>
              <a:gd name="T20" fmla="*/ 207 w 959"/>
              <a:gd name="T21" fmla="*/ 793 h 1086"/>
              <a:gd name="T22" fmla="*/ 281 w 959"/>
              <a:gd name="T23" fmla="*/ 795 h 1086"/>
              <a:gd name="T24" fmla="*/ 336 w 959"/>
              <a:gd name="T25" fmla="*/ 792 h 1086"/>
              <a:gd name="T26" fmla="*/ 378 w 959"/>
              <a:gd name="T27" fmla="*/ 778 h 1086"/>
              <a:gd name="T28" fmla="*/ 410 w 959"/>
              <a:gd name="T29" fmla="*/ 751 h 1086"/>
              <a:gd name="T30" fmla="*/ 450 w 959"/>
              <a:gd name="T31" fmla="*/ 792 h 1086"/>
              <a:gd name="T32" fmla="*/ 441 w 959"/>
              <a:gd name="T33" fmla="*/ 867 h 1086"/>
              <a:gd name="T34" fmla="*/ 438 w 959"/>
              <a:gd name="T35" fmla="*/ 913 h 1086"/>
              <a:gd name="T36" fmla="*/ 422 w 959"/>
              <a:gd name="T37" fmla="*/ 1053 h 1086"/>
              <a:gd name="T38" fmla="*/ 476 w 959"/>
              <a:gd name="T39" fmla="*/ 1026 h 1086"/>
              <a:gd name="T40" fmla="*/ 488 w 959"/>
              <a:gd name="T41" fmla="*/ 1081 h 1086"/>
              <a:gd name="T42" fmla="*/ 548 w 959"/>
              <a:gd name="T43" fmla="*/ 1072 h 1086"/>
              <a:gd name="T44" fmla="*/ 582 w 959"/>
              <a:gd name="T45" fmla="*/ 1065 h 1086"/>
              <a:gd name="T46" fmla="*/ 615 w 959"/>
              <a:gd name="T47" fmla="*/ 1005 h 1086"/>
              <a:gd name="T48" fmla="*/ 680 w 959"/>
              <a:gd name="T49" fmla="*/ 1017 h 1086"/>
              <a:gd name="T50" fmla="*/ 738 w 959"/>
              <a:gd name="T51" fmla="*/ 1015 h 1086"/>
              <a:gd name="T52" fmla="*/ 761 w 959"/>
              <a:gd name="T53" fmla="*/ 952 h 1086"/>
              <a:gd name="T54" fmla="*/ 858 w 959"/>
              <a:gd name="T55" fmla="*/ 925 h 1086"/>
              <a:gd name="T56" fmla="*/ 905 w 959"/>
              <a:gd name="T57" fmla="*/ 936 h 1086"/>
              <a:gd name="T58" fmla="*/ 911 w 959"/>
              <a:gd name="T59" fmla="*/ 844 h 1086"/>
              <a:gd name="T60" fmla="*/ 917 w 959"/>
              <a:gd name="T61" fmla="*/ 754 h 1086"/>
              <a:gd name="T62" fmla="*/ 944 w 959"/>
              <a:gd name="T63" fmla="*/ 696 h 1086"/>
              <a:gd name="T64" fmla="*/ 899 w 959"/>
              <a:gd name="T65" fmla="*/ 658 h 1086"/>
              <a:gd name="T66" fmla="*/ 897 w 959"/>
              <a:gd name="T67" fmla="*/ 574 h 1086"/>
              <a:gd name="T68" fmla="*/ 855 w 959"/>
              <a:gd name="T69" fmla="*/ 547 h 1086"/>
              <a:gd name="T70" fmla="*/ 855 w 959"/>
              <a:gd name="T71" fmla="*/ 474 h 1086"/>
              <a:gd name="T72" fmla="*/ 915 w 959"/>
              <a:gd name="T73" fmla="*/ 394 h 1086"/>
              <a:gd name="T74" fmla="*/ 920 w 959"/>
              <a:gd name="T75" fmla="*/ 325 h 1086"/>
              <a:gd name="T76" fmla="*/ 909 w 959"/>
              <a:gd name="T77" fmla="*/ 241 h 1086"/>
              <a:gd name="T78" fmla="*/ 927 w 959"/>
              <a:gd name="T79" fmla="*/ 205 h 1086"/>
              <a:gd name="T80" fmla="*/ 846 w 959"/>
              <a:gd name="T81" fmla="*/ 187 h 1086"/>
              <a:gd name="T82" fmla="*/ 828 w 959"/>
              <a:gd name="T83" fmla="*/ 73 h 1086"/>
              <a:gd name="T84" fmla="*/ 695 w 959"/>
              <a:gd name="T85" fmla="*/ 78 h 1086"/>
              <a:gd name="T86" fmla="*/ 606 w 959"/>
              <a:gd name="T87" fmla="*/ 103 h 1086"/>
              <a:gd name="T88" fmla="*/ 572 w 959"/>
              <a:gd name="T89" fmla="*/ 93 h 1086"/>
              <a:gd name="T90" fmla="*/ 464 w 959"/>
              <a:gd name="T91" fmla="*/ 16 h 1086"/>
              <a:gd name="T92" fmla="*/ 371 w 959"/>
              <a:gd name="T93" fmla="*/ 1 h 1086"/>
              <a:gd name="T94" fmla="*/ 308 w 959"/>
              <a:gd name="T95" fmla="*/ 9 h 1086"/>
              <a:gd name="T96" fmla="*/ 315 w 959"/>
              <a:gd name="T97" fmla="*/ 70 h 1086"/>
              <a:gd name="T98" fmla="*/ 270 w 959"/>
              <a:gd name="T99" fmla="*/ 88 h 1086"/>
              <a:gd name="T100" fmla="*/ 228 w 959"/>
              <a:gd name="T101" fmla="*/ 91 h 1086"/>
              <a:gd name="T102" fmla="*/ 203 w 959"/>
              <a:gd name="T103" fmla="*/ 100 h 1086"/>
              <a:gd name="T104" fmla="*/ 114 w 959"/>
              <a:gd name="T105" fmla="*/ 115 h 1086"/>
              <a:gd name="T106" fmla="*/ 74 w 959"/>
              <a:gd name="T107" fmla="*/ 187 h 1086"/>
              <a:gd name="T108" fmla="*/ 98 w 959"/>
              <a:gd name="T109" fmla="*/ 304 h 1086"/>
              <a:gd name="T110" fmla="*/ 81 w 959"/>
              <a:gd name="T111" fmla="*/ 334 h 10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959" h="1086">
                <a:moveTo>
                  <a:pt x="78" y="340"/>
                </a:moveTo>
                <a:cubicBezTo>
                  <a:pt x="82" y="351"/>
                  <a:pt x="80" y="351"/>
                  <a:pt x="87" y="361"/>
                </a:cubicBezTo>
                <a:cubicBezTo>
                  <a:pt x="90" y="369"/>
                  <a:pt x="99" y="373"/>
                  <a:pt x="99" y="385"/>
                </a:cubicBezTo>
                <a:cubicBezTo>
                  <a:pt x="99" y="397"/>
                  <a:pt x="87" y="416"/>
                  <a:pt x="90" y="432"/>
                </a:cubicBezTo>
                <a:cubicBezTo>
                  <a:pt x="91" y="445"/>
                  <a:pt x="112" y="468"/>
                  <a:pt x="116" y="481"/>
                </a:cubicBezTo>
                <a:cubicBezTo>
                  <a:pt x="115" y="488"/>
                  <a:pt x="112" y="508"/>
                  <a:pt x="108" y="514"/>
                </a:cubicBezTo>
                <a:cubicBezTo>
                  <a:pt x="101" y="526"/>
                  <a:pt x="89" y="526"/>
                  <a:pt x="78" y="529"/>
                </a:cubicBezTo>
                <a:cubicBezTo>
                  <a:pt x="59" y="535"/>
                  <a:pt x="46" y="547"/>
                  <a:pt x="32" y="561"/>
                </a:cubicBezTo>
                <a:cubicBezTo>
                  <a:pt x="20" y="573"/>
                  <a:pt x="9" y="578"/>
                  <a:pt x="3" y="595"/>
                </a:cubicBezTo>
                <a:cubicBezTo>
                  <a:pt x="2" y="598"/>
                  <a:pt x="0" y="604"/>
                  <a:pt x="0" y="604"/>
                </a:cubicBezTo>
                <a:cubicBezTo>
                  <a:pt x="4" y="618"/>
                  <a:pt x="7" y="623"/>
                  <a:pt x="21" y="628"/>
                </a:cubicBezTo>
                <a:cubicBezTo>
                  <a:pt x="35" y="629"/>
                  <a:pt x="64" y="616"/>
                  <a:pt x="78" y="616"/>
                </a:cubicBezTo>
                <a:cubicBezTo>
                  <a:pt x="92" y="616"/>
                  <a:pt x="99" y="618"/>
                  <a:pt x="104" y="627"/>
                </a:cubicBezTo>
                <a:cubicBezTo>
                  <a:pt x="92" y="645"/>
                  <a:pt x="109" y="656"/>
                  <a:pt x="107" y="673"/>
                </a:cubicBezTo>
                <a:cubicBezTo>
                  <a:pt x="105" y="690"/>
                  <a:pt x="89" y="714"/>
                  <a:pt x="89" y="729"/>
                </a:cubicBezTo>
                <a:cubicBezTo>
                  <a:pt x="93" y="751"/>
                  <a:pt x="82" y="748"/>
                  <a:pt x="104" y="763"/>
                </a:cubicBezTo>
                <a:cubicBezTo>
                  <a:pt x="107" y="765"/>
                  <a:pt x="114" y="763"/>
                  <a:pt x="114" y="763"/>
                </a:cubicBezTo>
                <a:cubicBezTo>
                  <a:pt x="118" y="770"/>
                  <a:pt x="129" y="778"/>
                  <a:pt x="135" y="792"/>
                </a:cubicBezTo>
                <a:cubicBezTo>
                  <a:pt x="141" y="806"/>
                  <a:pt x="142" y="839"/>
                  <a:pt x="147" y="849"/>
                </a:cubicBezTo>
                <a:cubicBezTo>
                  <a:pt x="152" y="859"/>
                  <a:pt x="156" y="852"/>
                  <a:pt x="165" y="850"/>
                </a:cubicBezTo>
                <a:cubicBezTo>
                  <a:pt x="193" y="846"/>
                  <a:pt x="177" y="840"/>
                  <a:pt x="201" y="834"/>
                </a:cubicBezTo>
                <a:cubicBezTo>
                  <a:pt x="202" y="824"/>
                  <a:pt x="204" y="802"/>
                  <a:pt x="207" y="793"/>
                </a:cubicBezTo>
                <a:cubicBezTo>
                  <a:pt x="211" y="782"/>
                  <a:pt x="243" y="803"/>
                  <a:pt x="254" y="807"/>
                </a:cubicBezTo>
                <a:cubicBezTo>
                  <a:pt x="265" y="803"/>
                  <a:pt x="281" y="795"/>
                  <a:pt x="281" y="795"/>
                </a:cubicBezTo>
                <a:cubicBezTo>
                  <a:pt x="292" y="778"/>
                  <a:pt x="316" y="790"/>
                  <a:pt x="333" y="796"/>
                </a:cubicBezTo>
                <a:cubicBezTo>
                  <a:pt x="344" y="795"/>
                  <a:pt x="325" y="794"/>
                  <a:pt x="336" y="792"/>
                </a:cubicBezTo>
                <a:cubicBezTo>
                  <a:pt x="343" y="791"/>
                  <a:pt x="350" y="789"/>
                  <a:pt x="357" y="787"/>
                </a:cubicBezTo>
                <a:cubicBezTo>
                  <a:pt x="364" y="785"/>
                  <a:pt x="373" y="782"/>
                  <a:pt x="378" y="778"/>
                </a:cubicBezTo>
                <a:cubicBezTo>
                  <a:pt x="384" y="775"/>
                  <a:pt x="380" y="763"/>
                  <a:pt x="387" y="762"/>
                </a:cubicBezTo>
                <a:cubicBezTo>
                  <a:pt x="395" y="760"/>
                  <a:pt x="400" y="750"/>
                  <a:pt x="410" y="751"/>
                </a:cubicBezTo>
                <a:cubicBezTo>
                  <a:pt x="420" y="752"/>
                  <a:pt x="439" y="764"/>
                  <a:pt x="446" y="771"/>
                </a:cubicBezTo>
                <a:cubicBezTo>
                  <a:pt x="452" y="774"/>
                  <a:pt x="450" y="781"/>
                  <a:pt x="450" y="792"/>
                </a:cubicBezTo>
                <a:cubicBezTo>
                  <a:pt x="450" y="803"/>
                  <a:pt x="448" y="823"/>
                  <a:pt x="447" y="835"/>
                </a:cubicBezTo>
                <a:cubicBezTo>
                  <a:pt x="447" y="846"/>
                  <a:pt x="443" y="854"/>
                  <a:pt x="441" y="867"/>
                </a:cubicBezTo>
                <a:cubicBezTo>
                  <a:pt x="442" y="875"/>
                  <a:pt x="453" y="878"/>
                  <a:pt x="452" y="886"/>
                </a:cubicBezTo>
                <a:cubicBezTo>
                  <a:pt x="451" y="894"/>
                  <a:pt x="447" y="896"/>
                  <a:pt x="438" y="913"/>
                </a:cubicBezTo>
                <a:cubicBezTo>
                  <a:pt x="424" y="940"/>
                  <a:pt x="407" y="958"/>
                  <a:pt x="399" y="988"/>
                </a:cubicBezTo>
                <a:cubicBezTo>
                  <a:pt x="396" y="1020"/>
                  <a:pt x="380" y="1059"/>
                  <a:pt x="422" y="1053"/>
                </a:cubicBezTo>
                <a:cubicBezTo>
                  <a:pt x="443" y="1046"/>
                  <a:pt x="447" y="1013"/>
                  <a:pt x="468" y="1006"/>
                </a:cubicBezTo>
                <a:cubicBezTo>
                  <a:pt x="475" y="1004"/>
                  <a:pt x="475" y="1017"/>
                  <a:pt x="476" y="1026"/>
                </a:cubicBezTo>
                <a:cubicBezTo>
                  <a:pt x="477" y="1035"/>
                  <a:pt x="475" y="1054"/>
                  <a:pt x="477" y="1063"/>
                </a:cubicBezTo>
                <a:cubicBezTo>
                  <a:pt x="482" y="1074"/>
                  <a:pt x="481" y="1078"/>
                  <a:pt x="488" y="1081"/>
                </a:cubicBezTo>
                <a:cubicBezTo>
                  <a:pt x="495" y="1084"/>
                  <a:pt x="509" y="1086"/>
                  <a:pt x="519" y="1084"/>
                </a:cubicBezTo>
                <a:cubicBezTo>
                  <a:pt x="539" y="1079"/>
                  <a:pt x="538" y="1085"/>
                  <a:pt x="548" y="1072"/>
                </a:cubicBezTo>
                <a:cubicBezTo>
                  <a:pt x="556" y="1069"/>
                  <a:pt x="561" y="1069"/>
                  <a:pt x="567" y="1068"/>
                </a:cubicBezTo>
                <a:cubicBezTo>
                  <a:pt x="573" y="1067"/>
                  <a:pt x="577" y="1072"/>
                  <a:pt x="582" y="1065"/>
                </a:cubicBezTo>
                <a:cubicBezTo>
                  <a:pt x="587" y="1050"/>
                  <a:pt x="591" y="1036"/>
                  <a:pt x="599" y="1026"/>
                </a:cubicBezTo>
                <a:cubicBezTo>
                  <a:pt x="603" y="1014"/>
                  <a:pt x="603" y="1009"/>
                  <a:pt x="615" y="1005"/>
                </a:cubicBezTo>
                <a:cubicBezTo>
                  <a:pt x="629" y="1006"/>
                  <a:pt x="627" y="963"/>
                  <a:pt x="653" y="1006"/>
                </a:cubicBezTo>
                <a:cubicBezTo>
                  <a:pt x="666" y="1024"/>
                  <a:pt x="669" y="1006"/>
                  <a:pt x="680" y="1017"/>
                </a:cubicBezTo>
                <a:cubicBezTo>
                  <a:pt x="692" y="1038"/>
                  <a:pt x="698" y="1038"/>
                  <a:pt x="717" y="1041"/>
                </a:cubicBezTo>
                <a:cubicBezTo>
                  <a:pt x="743" y="1044"/>
                  <a:pt x="735" y="1024"/>
                  <a:pt x="738" y="1015"/>
                </a:cubicBezTo>
                <a:cubicBezTo>
                  <a:pt x="741" y="1006"/>
                  <a:pt x="734" y="994"/>
                  <a:pt x="738" y="984"/>
                </a:cubicBezTo>
                <a:cubicBezTo>
                  <a:pt x="743" y="960"/>
                  <a:pt x="747" y="958"/>
                  <a:pt x="761" y="952"/>
                </a:cubicBezTo>
                <a:cubicBezTo>
                  <a:pt x="775" y="946"/>
                  <a:pt x="808" y="950"/>
                  <a:pt x="824" y="946"/>
                </a:cubicBezTo>
                <a:cubicBezTo>
                  <a:pt x="840" y="942"/>
                  <a:pt x="849" y="926"/>
                  <a:pt x="858" y="925"/>
                </a:cubicBezTo>
                <a:cubicBezTo>
                  <a:pt x="867" y="924"/>
                  <a:pt x="873" y="935"/>
                  <a:pt x="881" y="937"/>
                </a:cubicBezTo>
                <a:cubicBezTo>
                  <a:pt x="889" y="939"/>
                  <a:pt x="900" y="945"/>
                  <a:pt x="905" y="936"/>
                </a:cubicBezTo>
                <a:cubicBezTo>
                  <a:pt x="929" y="915"/>
                  <a:pt x="920" y="906"/>
                  <a:pt x="909" y="883"/>
                </a:cubicBezTo>
                <a:cubicBezTo>
                  <a:pt x="910" y="874"/>
                  <a:pt x="900" y="853"/>
                  <a:pt x="911" y="844"/>
                </a:cubicBezTo>
                <a:cubicBezTo>
                  <a:pt x="931" y="828"/>
                  <a:pt x="947" y="820"/>
                  <a:pt x="959" y="790"/>
                </a:cubicBezTo>
                <a:cubicBezTo>
                  <a:pt x="953" y="767"/>
                  <a:pt x="936" y="792"/>
                  <a:pt x="917" y="754"/>
                </a:cubicBezTo>
                <a:cubicBezTo>
                  <a:pt x="924" y="744"/>
                  <a:pt x="938" y="736"/>
                  <a:pt x="948" y="729"/>
                </a:cubicBezTo>
                <a:cubicBezTo>
                  <a:pt x="950" y="722"/>
                  <a:pt x="952" y="701"/>
                  <a:pt x="944" y="696"/>
                </a:cubicBezTo>
                <a:cubicBezTo>
                  <a:pt x="934" y="689"/>
                  <a:pt x="909" y="682"/>
                  <a:pt x="909" y="682"/>
                </a:cubicBezTo>
                <a:cubicBezTo>
                  <a:pt x="903" y="672"/>
                  <a:pt x="903" y="669"/>
                  <a:pt x="899" y="658"/>
                </a:cubicBezTo>
                <a:cubicBezTo>
                  <a:pt x="896" y="646"/>
                  <a:pt x="882" y="629"/>
                  <a:pt x="882" y="615"/>
                </a:cubicBezTo>
                <a:cubicBezTo>
                  <a:pt x="882" y="601"/>
                  <a:pt x="898" y="584"/>
                  <a:pt x="897" y="574"/>
                </a:cubicBezTo>
                <a:cubicBezTo>
                  <a:pt x="895" y="558"/>
                  <a:pt x="883" y="556"/>
                  <a:pt x="876" y="552"/>
                </a:cubicBezTo>
                <a:cubicBezTo>
                  <a:pt x="869" y="548"/>
                  <a:pt x="860" y="554"/>
                  <a:pt x="855" y="547"/>
                </a:cubicBezTo>
                <a:cubicBezTo>
                  <a:pt x="850" y="540"/>
                  <a:pt x="843" y="523"/>
                  <a:pt x="843" y="511"/>
                </a:cubicBezTo>
                <a:cubicBezTo>
                  <a:pt x="840" y="498"/>
                  <a:pt x="844" y="483"/>
                  <a:pt x="855" y="474"/>
                </a:cubicBezTo>
                <a:cubicBezTo>
                  <a:pt x="875" y="475"/>
                  <a:pt x="877" y="467"/>
                  <a:pt x="884" y="445"/>
                </a:cubicBezTo>
                <a:cubicBezTo>
                  <a:pt x="889" y="430"/>
                  <a:pt x="904" y="405"/>
                  <a:pt x="915" y="394"/>
                </a:cubicBezTo>
                <a:cubicBezTo>
                  <a:pt x="920" y="382"/>
                  <a:pt x="931" y="381"/>
                  <a:pt x="932" y="370"/>
                </a:cubicBezTo>
                <a:cubicBezTo>
                  <a:pt x="933" y="359"/>
                  <a:pt x="921" y="340"/>
                  <a:pt x="920" y="325"/>
                </a:cubicBezTo>
                <a:cubicBezTo>
                  <a:pt x="919" y="310"/>
                  <a:pt x="926" y="294"/>
                  <a:pt x="924" y="280"/>
                </a:cubicBezTo>
                <a:cubicBezTo>
                  <a:pt x="920" y="267"/>
                  <a:pt x="913" y="255"/>
                  <a:pt x="909" y="241"/>
                </a:cubicBezTo>
                <a:cubicBezTo>
                  <a:pt x="907" y="235"/>
                  <a:pt x="912" y="226"/>
                  <a:pt x="912" y="226"/>
                </a:cubicBezTo>
                <a:cubicBezTo>
                  <a:pt x="916" y="213"/>
                  <a:pt x="916" y="212"/>
                  <a:pt x="927" y="205"/>
                </a:cubicBezTo>
                <a:cubicBezTo>
                  <a:pt x="942" y="175"/>
                  <a:pt x="904" y="191"/>
                  <a:pt x="888" y="193"/>
                </a:cubicBezTo>
                <a:cubicBezTo>
                  <a:pt x="874" y="192"/>
                  <a:pt x="856" y="197"/>
                  <a:pt x="846" y="187"/>
                </a:cubicBezTo>
                <a:cubicBezTo>
                  <a:pt x="841" y="182"/>
                  <a:pt x="834" y="169"/>
                  <a:pt x="834" y="169"/>
                </a:cubicBezTo>
                <a:cubicBezTo>
                  <a:pt x="826" y="136"/>
                  <a:pt x="854" y="93"/>
                  <a:pt x="828" y="73"/>
                </a:cubicBezTo>
                <a:cubicBezTo>
                  <a:pt x="797" y="94"/>
                  <a:pt x="789" y="89"/>
                  <a:pt x="771" y="94"/>
                </a:cubicBezTo>
                <a:cubicBezTo>
                  <a:pt x="741" y="91"/>
                  <a:pt x="734" y="66"/>
                  <a:pt x="695" y="78"/>
                </a:cubicBezTo>
                <a:cubicBezTo>
                  <a:pt x="664" y="82"/>
                  <a:pt x="658" y="83"/>
                  <a:pt x="633" y="94"/>
                </a:cubicBezTo>
                <a:cubicBezTo>
                  <a:pt x="624" y="98"/>
                  <a:pt x="606" y="103"/>
                  <a:pt x="606" y="103"/>
                </a:cubicBezTo>
                <a:cubicBezTo>
                  <a:pt x="598" y="104"/>
                  <a:pt x="594" y="98"/>
                  <a:pt x="588" y="96"/>
                </a:cubicBezTo>
                <a:cubicBezTo>
                  <a:pt x="582" y="94"/>
                  <a:pt x="581" y="98"/>
                  <a:pt x="572" y="93"/>
                </a:cubicBezTo>
                <a:cubicBezTo>
                  <a:pt x="563" y="88"/>
                  <a:pt x="552" y="79"/>
                  <a:pt x="534" y="66"/>
                </a:cubicBezTo>
                <a:cubicBezTo>
                  <a:pt x="516" y="40"/>
                  <a:pt x="476" y="17"/>
                  <a:pt x="464" y="16"/>
                </a:cubicBezTo>
                <a:cubicBezTo>
                  <a:pt x="432" y="22"/>
                  <a:pt x="430" y="19"/>
                  <a:pt x="408" y="18"/>
                </a:cubicBezTo>
                <a:cubicBezTo>
                  <a:pt x="386" y="24"/>
                  <a:pt x="382" y="2"/>
                  <a:pt x="371" y="1"/>
                </a:cubicBezTo>
                <a:cubicBezTo>
                  <a:pt x="360" y="0"/>
                  <a:pt x="352" y="8"/>
                  <a:pt x="342" y="9"/>
                </a:cubicBezTo>
                <a:cubicBezTo>
                  <a:pt x="321" y="13"/>
                  <a:pt x="331" y="1"/>
                  <a:pt x="308" y="9"/>
                </a:cubicBezTo>
                <a:cubicBezTo>
                  <a:pt x="300" y="11"/>
                  <a:pt x="292" y="17"/>
                  <a:pt x="293" y="27"/>
                </a:cubicBezTo>
                <a:cubicBezTo>
                  <a:pt x="294" y="37"/>
                  <a:pt x="324" y="36"/>
                  <a:pt x="315" y="70"/>
                </a:cubicBezTo>
                <a:cubicBezTo>
                  <a:pt x="307" y="79"/>
                  <a:pt x="294" y="84"/>
                  <a:pt x="287" y="87"/>
                </a:cubicBezTo>
                <a:cubicBezTo>
                  <a:pt x="280" y="90"/>
                  <a:pt x="277" y="87"/>
                  <a:pt x="270" y="88"/>
                </a:cubicBezTo>
                <a:cubicBezTo>
                  <a:pt x="263" y="89"/>
                  <a:pt x="249" y="90"/>
                  <a:pt x="242" y="91"/>
                </a:cubicBezTo>
                <a:cubicBezTo>
                  <a:pt x="235" y="92"/>
                  <a:pt x="232" y="90"/>
                  <a:pt x="228" y="91"/>
                </a:cubicBezTo>
                <a:cubicBezTo>
                  <a:pt x="224" y="92"/>
                  <a:pt x="220" y="95"/>
                  <a:pt x="216" y="96"/>
                </a:cubicBezTo>
                <a:cubicBezTo>
                  <a:pt x="212" y="97"/>
                  <a:pt x="209" y="100"/>
                  <a:pt x="203" y="100"/>
                </a:cubicBezTo>
                <a:cubicBezTo>
                  <a:pt x="197" y="100"/>
                  <a:pt x="197" y="94"/>
                  <a:pt x="182" y="96"/>
                </a:cubicBezTo>
                <a:cubicBezTo>
                  <a:pt x="120" y="136"/>
                  <a:pt x="137" y="109"/>
                  <a:pt x="114" y="115"/>
                </a:cubicBezTo>
                <a:cubicBezTo>
                  <a:pt x="102" y="117"/>
                  <a:pt x="89" y="126"/>
                  <a:pt x="69" y="156"/>
                </a:cubicBezTo>
                <a:cubicBezTo>
                  <a:pt x="60" y="170"/>
                  <a:pt x="72" y="175"/>
                  <a:pt x="74" y="187"/>
                </a:cubicBezTo>
                <a:cubicBezTo>
                  <a:pt x="76" y="199"/>
                  <a:pt x="77" y="207"/>
                  <a:pt x="81" y="226"/>
                </a:cubicBezTo>
                <a:cubicBezTo>
                  <a:pt x="84" y="248"/>
                  <a:pt x="98" y="286"/>
                  <a:pt x="98" y="304"/>
                </a:cubicBezTo>
                <a:cubicBezTo>
                  <a:pt x="100" y="319"/>
                  <a:pt x="95" y="314"/>
                  <a:pt x="92" y="319"/>
                </a:cubicBezTo>
                <a:cubicBezTo>
                  <a:pt x="89" y="324"/>
                  <a:pt x="83" y="330"/>
                  <a:pt x="81" y="334"/>
                </a:cubicBezTo>
                <a:cubicBezTo>
                  <a:pt x="80" y="346"/>
                  <a:pt x="69" y="331"/>
                  <a:pt x="78" y="340"/>
                </a:cubicBezTo>
                <a:close/>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FF0000"/>
              </a:solidFill>
            </a:endParaRPr>
          </a:p>
        </p:txBody>
      </p:sp>
      <p:sp>
        <p:nvSpPr>
          <p:cNvPr id="692235" name="Freeform 11"/>
          <p:cNvSpPr>
            <a:spLocks/>
          </p:cNvSpPr>
          <p:nvPr/>
        </p:nvSpPr>
        <p:spPr bwMode="auto">
          <a:xfrm>
            <a:off x="7985126" y="3989389"/>
            <a:ext cx="1323975" cy="1787525"/>
          </a:xfrm>
          <a:custGeom>
            <a:avLst/>
            <a:gdLst>
              <a:gd name="T0" fmla="*/ 113 w 834"/>
              <a:gd name="T1" fmla="*/ 946 h 1126"/>
              <a:gd name="T2" fmla="*/ 203 w 834"/>
              <a:gd name="T3" fmla="*/ 1022 h 1126"/>
              <a:gd name="T4" fmla="*/ 158 w 834"/>
              <a:gd name="T5" fmla="*/ 1043 h 1126"/>
              <a:gd name="T6" fmla="*/ 143 w 834"/>
              <a:gd name="T7" fmla="*/ 1108 h 1126"/>
              <a:gd name="T8" fmla="*/ 232 w 834"/>
              <a:gd name="T9" fmla="*/ 1121 h 1126"/>
              <a:gd name="T10" fmla="*/ 358 w 834"/>
              <a:gd name="T11" fmla="*/ 1124 h 1126"/>
              <a:gd name="T12" fmla="*/ 413 w 834"/>
              <a:gd name="T13" fmla="*/ 1097 h 1126"/>
              <a:gd name="T14" fmla="*/ 409 w 834"/>
              <a:gd name="T15" fmla="*/ 1003 h 1126"/>
              <a:gd name="T16" fmla="*/ 448 w 834"/>
              <a:gd name="T17" fmla="*/ 970 h 1126"/>
              <a:gd name="T18" fmla="*/ 467 w 834"/>
              <a:gd name="T19" fmla="*/ 850 h 1126"/>
              <a:gd name="T20" fmla="*/ 505 w 834"/>
              <a:gd name="T21" fmla="*/ 767 h 1126"/>
              <a:gd name="T22" fmla="*/ 515 w 834"/>
              <a:gd name="T23" fmla="*/ 643 h 1126"/>
              <a:gd name="T24" fmla="*/ 599 w 834"/>
              <a:gd name="T25" fmla="*/ 602 h 1126"/>
              <a:gd name="T26" fmla="*/ 625 w 834"/>
              <a:gd name="T27" fmla="*/ 494 h 1126"/>
              <a:gd name="T28" fmla="*/ 689 w 834"/>
              <a:gd name="T29" fmla="*/ 433 h 1126"/>
              <a:gd name="T30" fmla="*/ 754 w 834"/>
              <a:gd name="T31" fmla="*/ 401 h 1126"/>
              <a:gd name="T32" fmla="*/ 821 w 834"/>
              <a:gd name="T33" fmla="*/ 350 h 1126"/>
              <a:gd name="T34" fmla="*/ 832 w 834"/>
              <a:gd name="T35" fmla="*/ 265 h 1126"/>
              <a:gd name="T36" fmla="*/ 814 w 834"/>
              <a:gd name="T37" fmla="*/ 217 h 1126"/>
              <a:gd name="T38" fmla="*/ 763 w 834"/>
              <a:gd name="T39" fmla="*/ 157 h 1126"/>
              <a:gd name="T40" fmla="*/ 770 w 834"/>
              <a:gd name="T41" fmla="*/ 95 h 1126"/>
              <a:gd name="T42" fmla="*/ 605 w 834"/>
              <a:gd name="T43" fmla="*/ 37 h 1126"/>
              <a:gd name="T44" fmla="*/ 533 w 834"/>
              <a:gd name="T45" fmla="*/ 73 h 1126"/>
              <a:gd name="T46" fmla="*/ 547 w 834"/>
              <a:gd name="T47" fmla="*/ 13 h 1126"/>
              <a:gd name="T48" fmla="*/ 503 w 834"/>
              <a:gd name="T49" fmla="*/ 17 h 1126"/>
              <a:gd name="T50" fmla="*/ 416 w 834"/>
              <a:gd name="T51" fmla="*/ 28 h 1126"/>
              <a:gd name="T52" fmla="*/ 301 w 834"/>
              <a:gd name="T53" fmla="*/ 53 h 1126"/>
              <a:gd name="T54" fmla="*/ 260 w 834"/>
              <a:gd name="T55" fmla="*/ 104 h 1126"/>
              <a:gd name="T56" fmla="*/ 133 w 834"/>
              <a:gd name="T57" fmla="*/ 170 h 1126"/>
              <a:gd name="T58" fmla="*/ 92 w 834"/>
              <a:gd name="T59" fmla="*/ 202 h 1126"/>
              <a:gd name="T60" fmla="*/ 76 w 834"/>
              <a:gd name="T61" fmla="*/ 238 h 1126"/>
              <a:gd name="T62" fmla="*/ 68 w 834"/>
              <a:gd name="T63" fmla="*/ 272 h 1126"/>
              <a:gd name="T64" fmla="*/ 79 w 834"/>
              <a:gd name="T65" fmla="*/ 337 h 1126"/>
              <a:gd name="T66" fmla="*/ 59 w 834"/>
              <a:gd name="T67" fmla="*/ 436 h 1126"/>
              <a:gd name="T68" fmla="*/ 2 w 834"/>
              <a:gd name="T69" fmla="*/ 514 h 1126"/>
              <a:gd name="T70" fmla="*/ 16 w 834"/>
              <a:gd name="T71" fmla="*/ 577 h 1126"/>
              <a:gd name="T72" fmla="*/ 40 w 834"/>
              <a:gd name="T73" fmla="*/ 581 h 1126"/>
              <a:gd name="T74" fmla="*/ 55 w 834"/>
              <a:gd name="T75" fmla="*/ 605 h 1126"/>
              <a:gd name="T76" fmla="*/ 68 w 834"/>
              <a:gd name="T77" fmla="*/ 709 h 1126"/>
              <a:gd name="T78" fmla="*/ 107 w 834"/>
              <a:gd name="T79" fmla="*/ 743 h 1126"/>
              <a:gd name="T80" fmla="*/ 76 w 834"/>
              <a:gd name="T81" fmla="*/ 782 h 1126"/>
              <a:gd name="T82" fmla="*/ 115 w 834"/>
              <a:gd name="T83" fmla="*/ 809 h 1126"/>
              <a:gd name="T84" fmla="*/ 89 w 834"/>
              <a:gd name="T85" fmla="*/ 857 h 1126"/>
              <a:gd name="T86" fmla="*/ 68 w 834"/>
              <a:gd name="T87" fmla="*/ 908 h 1126"/>
              <a:gd name="T88" fmla="*/ 74 w 834"/>
              <a:gd name="T89" fmla="*/ 956 h 1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34" h="1126">
                <a:moveTo>
                  <a:pt x="74" y="956"/>
                </a:moveTo>
                <a:cubicBezTo>
                  <a:pt x="106" y="952"/>
                  <a:pt x="90" y="954"/>
                  <a:pt x="113" y="946"/>
                </a:cubicBezTo>
                <a:cubicBezTo>
                  <a:pt x="168" y="949"/>
                  <a:pt x="187" y="943"/>
                  <a:pt x="220" y="976"/>
                </a:cubicBezTo>
                <a:cubicBezTo>
                  <a:pt x="225" y="990"/>
                  <a:pt x="214" y="1009"/>
                  <a:pt x="203" y="1022"/>
                </a:cubicBezTo>
                <a:cubicBezTo>
                  <a:pt x="199" y="1027"/>
                  <a:pt x="182" y="1034"/>
                  <a:pt x="176" y="1037"/>
                </a:cubicBezTo>
                <a:cubicBezTo>
                  <a:pt x="170" y="1040"/>
                  <a:pt x="158" y="1043"/>
                  <a:pt x="158" y="1043"/>
                </a:cubicBezTo>
                <a:cubicBezTo>
                  <a:pt x="152" y="1052"/>
                  <a:pt x="157" y="1060"/>
                  <a:pt x="151" y="1069"/>
                </a:cubicBezTo>
                <a:cubicBezTo>
                  <a:pt x="149" y="1078"/>
                  <a:pt x="135" y="1102"/>
                  <a:pt x="143" y="1108"/>
                </a:cubicBezTo>
                <a:cubicBezTo>
                  <a:pt x="151" y="1114"/>
                  <a:pt x="182" y="1103"/>
                  <a:pt x="197" y="1105"/>
                </a:cubicBezTo>
                <a:cubicBezTo>
                  <a:pt x="205" y="1110"/>
                  <a:pt x="232" y="1121"/>
                  <a:pt x="232" y="1121"/>
                </a:cubicBezTo>
                <a:cubicBezTo>
                  <a:pt x="256" y="1106"/>
                  <a:pt x="291" y="1098"/>
                  <a:pt x="314" y="1096"/>
                </a:cubicBezTo>
                <a:cubicBezTo>
                  <a:pt x="335" y="1096"/>
                  <a:pt x="346" y="1121"/>
                  <a:pt x="358" y="1124"/>
                </a:cubicBezTo>
                <a:cubicBezTo>
                  <a:pt x="369" y="1126"/>
                  <a:pt x="373" y="1116"/>
                  <a:pt x="382" y="1111"/>
                </a:cubicBezTo>
                <a:cubicBezTo>
                  <a:pt x="399" y="1107"/>
                  <a:pt x="400" y="1110"/>
                  <a:pt x="413" y="1097"/>
                </a:cubicBezTo>
                <a:cubicBezTo>
                  <a:pt x="416" y="1087"/>
                  <a:pt x="427" y="1057"/>
                  <a:pt x="427" y="1057"/>
                </a:cubicBezTo>
                <a:cubicBezTo>
                  <a:pt x="427" y="1042"/>
                  <a:pt x="409" y="1017"/>
                  <a:pt x="409" y="1003"/>
                </a:cubicBezTo>
                <a:cubicBezTo>
                  <a:pt x="409" y="989"/>
                  <a:pt x="424" y="979"/>
                  <a:pt x="430" y="974"/>
                </a:cubicBezTo>
                <a:cubicBezTo>
                  <a:pt x="436" y="969"/>
                  <a:pt x="440" y="974"/>
                  <a:pt x="448" y="970"/>
                </a:cubicBezTo>
                <a:cubicBezTo>
                  <a:pt x="450" y="924"/>
                  <a:pt x="452" y="977"/>
                  <a:pt x="457" y="892"/>
                </a:cubicBezTo>
                <a:cubicBezTo>
                  <a:pt x="457" y="865"/>
                  <a:pt x="454" y="867"/>
                  <a:pt x="467" y="850"/>
                </a:cubicBezTo>
                <a:cubicBezTo>
                  <a:pt x="523" y="785"/>
                  <a:pt x="486" y="799"/>
                  <a:pt x="494" y="785"/>
                </a:cubicBezTo>
                <a:cubicBezTo>
                  <a:pt x="500" y="771"/>
                  <a:pt x="503" y="773"/>
                  <a:pt x="505" y="767"/>
                </a:cubicBezTo>
                <a:cubicBezTo>
                  <a:pt x="507" y="761"/>
                  <a:pt x="504" y="770"/>
                  <a:pt x="506" y="749"/>
                </a:cubicBezTo>
                <a:cubicBezTo>
                  <a:pt x="501" y="695"/>
                  <a:pt x="484" y="682"/>
                  <a:pt x="515" y="643"/>
                </a:cubicBezTo>
                <a:cubicBezTo>
                  <a:pt x="525" y="628"/>
                  <a:pt x="553" y="617"/>
                  <a:pt x="566" y="610"/>
                </a:cubicBezTo>
                <a:cubicBezTo>
                  <a:pt x="574" y="606"/>
                  <a:pt x="599" y="602"/>
                  <a:pt x="599" y="602"/>
                </a:cubicBezTo>
                <a:cubicBezTo>
                  <a:pt x="601" y="567"/>
                  <a:pt x="623" y="598"/>
                  <a:pt x="604" y="547"/>
                </a:cubicBezTo>
                <a:cubicBezTo>
                  <a:pt x="605" y="521"/>
                  <a:pt x="607" y="523"/>
                  <a:pt x="625" y="494"/>
                </a:cubicBezTo>
                <a:cubicBezTo>
                  <a:pt x="633" y="493"/>
                  <a:pt x="630" y="489"/>
                  <a:pt x="641" y="479"/>
                </a:cubicBezTo>
                <a:cubicBezTo>
                  <a:pt x="652" y="469"/>
                  <a:pt x="677" y="441"/>
                  <a:pt x="689" y="433"/>
                </a:cubicBezTo>
                <a:cubicBezTo>
                  <a:pt x="712" y="419"/>
                  <a:pt x="692" y="438"/>
                  <a:pt x="715" y="430"/>
                </a:cubicBezTo>
                <a:cubicBezTo>
                  <a:pt x="720" y="410"/>
                  <a:pt x="737" y="412"/>
                  <a:pt x="754" y="401"/>
                </a:cubicBezTo>
                <a:cubicBezTo>
                  <a:pt x="778" y="391"/>
                  <a:pt x="768" y="385"/>
                  <a:pt x="799" y="377"/>
                </a:cubicBezTo>
                <a:cubicBezTo>
                  <a:pt x="807" y="369"/>
                  <a:pt x="821" y="362"/>
                  <a:pt x="821" y="350"/>
                </a:cubicBezTo>
                <a:cubicBezTo>
                  <a:pt x="824" y="340"/>
                  <a:pt x="819" y="324"/>
                  <a:pt x="821" y="310"/>
                </a:cubicBezTo>
                <a:cubicBezTo>
                  <a:pt x="823" y="296"/>
                  <a:pt x="834" y="277"/>
                  <a:pt x="832" y="265"/>
                </a:cubicBezTo>
                <a:cubicBezTo>
                  <a:pt x="830" y="253"/>
                  <a:pt x="814" y="243"/>
                  <a:pt x="811" y="235"/>
                </a:cubicBezTo>
                <a:cubicBezTo>
                  <a:pt x="808" y="227"/>
                  <a:pt x="816" y="224"/>
                  <a:pt x="814" y="217"/>
                </a:cubicBezTo>
                <a:cubicBezTo>
                  <a:pt x="812" y="210"/>
                  <a:pt x="804" y="204"/>
                  <a:pt x="796" y="194"/>
                </a:cubicBezTo>
                <a:cubicBezTo>
                  <a:pt x="788" y="184"/>
                  <a:pt x="767" y="168"/>
                  <a:pt x="763" y="157"/>
                </a:cubicBezTo>
                <a:cubicBezTo>
                  <a:pt x="759" y="146"/>
                  <a:pt x="769" y="138"/>
                  <a:pt x="770" y="128"/>
                </a:cubicBezTo>
                <a:cubicBezTo>
                  <a:pt x="771" y="118"/>
                  <a:pt x="780" y="105"/>
                  <a:pt x="770" y="95"/>
                </a:cubicBezTo>
                <a:cubicBezTo>
                  <a:pt x="760" y="85"/>
                  <a:pt x="736" y="78"/>
                  <a:pt x="709" y="68"/>
                </a:cubicBezTo>
                <a:cubicBezTo>
                  <a:pt x="672" y="67"/>
                  <a:pt x="649" y="25"/>
                  <a:pt x="605" y="37"/>
                </a:cubicBezTo>
                <a:cubicBezTo>
                  <a:pt x="593" y="36"/>
                  <a:pt x="578" y="60"/>
                  <a:pt x="566" y="58"/>
                </a:cubicBezTo>
                <a:cubicBezTo>
                  <a:pt x="556" y="58"/>
                  <a:pt x="539" y="73"/>
                  <a:pt x="533" y="73"/>
                </a:cubicBezTo>
                <a:cubicBezTo>
                  <a:pt x="527" y="73"/>
                  <a:pt x="525" y="68"/>
                  <a:pt x="527" y="58"/>
                </a:cubicBezTo>
                <a:cubicBezTo>
                  <a:pt x="529" y="48"/>
                  <a:pt x="548" y="22"/>
                  <a:pt x="547" y="13"/>
                </a:cubicBezTo>
                <a:cubicBezTo>
                  <a:pt x="546" y="4"/>
                  <a:pt x="530" y="1"/>
                  <a:pt x="523" y="2"/>
                </a:cubicBezTo>
                <a:cubicBezTo>
                  <a:pt x="513" y="0"/>
                  <a:pt x="513" y="18"/>
                  <a:pt x="503" y="17"/>
                </a:cubicBezTo>
                <a:cubicBezTo>
                  <a:pt x="494" y="17"/>
                  <a:pt x="495" y="20"/>
                  <a:pt x="481" y="22"/>
                </a:cubicBezTo>
                <a:cubicBezTo>
                  <a:pt x="467" y="24"/>
                  <a:pt x="441" y="26"/>
                  <a:pt x="416" y="28"/>
                </a:cubicBezTo>
                <a:cubicBezTo>
                  <a:pt x="389" y="55"/>
                  <a:pt x="410" y="28"/>
                  <a:pt x="328" y="34"/>
                </a:cubicBezTo>
                <a:cubicBezTo>
                  <a:pt x="314" y="35"/>
                  <a:pt x="301" y="53"/>
                  <a:pt x="301" y="53"/>
                </a:cubicBezTo>
                <a:cubicBezTo>
                  <a:pt x="293" y="60"/>
                  <a:pt x="290" y="69"/>
                  <a:pt x="283" y="77"/>
                </a:cubicBezTo>
                <a:cubicBezTo>
                  <a:pt x="276" y="85"/>
                  <a:pt x="281" y="92"/>
                  <a:pt x="260" y="104"/>
                </a:cubicBezTo>
                <a:cubicBezTo>
                  <a:pt x="242" y="126"/>
                  <a:pt x="185" y="145"/>
                  <a:pt x="158" y="152"/>
                </a:cubicBezTo>
                <a:cubicBezTo>
                  <a:pt x="136" y="164"/>
                  <a:pt x="143" y="165"/>
                  <a:pt x="133" y="170"/>
                </a:cubicBezTo>
                <a:cubicBezTo>
                  <a:pt x="123" y="175"/>
                  <a:pt x="107" y="180"/>
                  <a:pt x="100" y="185"/>
                </a:cubicBezTo>
                <a:cubicBezTo>
                  <a:pt x="91" y="194"/>
                  <a:pt x="99" y="192"/>
                  <a:pt x="92" y="202"/>
                </a:cubicBezTo>
                <a:cubicBezTo>
                  <a:pt x="88" y="210"/>
                  <a:pt x="89" y="226"/>
                  <a:pt x="86" y="232"/>
                </a:cubicBezTo>
                <a:cubicBezTo>
                  <a:pt x="83" y="238"/>
                  <a:pt x="79" y="233"/>
                  <a:pt x="76" y="238"/>
                </a:cubicBezTo>
                <a:cubicBezTo>
                  <a:pt x="75" y="246"/>
                  <a:pt x="70" y="252"/>
                  <a:pt x="68" y="260"/>
                </a:cubicBezTo>
                <a:cubicBezTo>
                  <a:pt x="67" y="264"/>
                  <a:pt x="68" y="272"/>
                  <a:pt x="68" y="272"/>
                </a:cubicBezTo>
                <a:cubicBezTo>
                  <a:pt x="70" y="288"/>
                  <a:pt x="76" y="293"/>
                  <a:pt x="83" y="308"/>
                </a:cubicBezTo>
                <a:cubicBezTo>
                  <a:pt x="87" y="316"/>
                  <a:pt x="75" y="329"/>
                  <a:pt x="79" y="337"/>
                </a:cubicBezTo>
                <a:cubicBezTo>
                  <a:pt x="81" y="341"/>
                  <a:pt x="80" y="359"/>
                  <a:pt x="80" y="359"/>
                </a:cubicBezTo>
                <a:cubicBezTo>
                  <a:pt x="103" y="412"/>
                  <a:pt x="89" y="400"/>
                  <a:pt x="59" y="436"/>
                </a:cubicBezTo>
                <a:cubicBezTo>
                  <a:pt x="48" y="457"/>
                  <a:pt x="42" y="471"/>
                  <a:pt x="35" y="494"/>
                </a:cubicBezTo>
                <a:cubicBezTo>
                  <a:pt x="32" y="505"/>
                  <a:pt x="2" y="514"/>
                  <a:pt x="2" y="514"/>
                </a:cubicBezTo>
                <a:cubicBezTo>
                  <a:pt x="0" y="524"/>
                  <a:pt x="5" y="544"/>
                  <a:pt x="7" y="554"/>
                </a:cubicBezTo>
                <a:cubicBezTo>
                  <a:pt x="9" y="564"/>
                  <a:pt x="12" y="573"/>
                  <a:pt x="16" y="577"/>
                </a:cubicBezTo>
                <a:cubicBezTo>
                  <a:pt x="20" y="581"/>
                  <a:pt x="25" y="579"/>
                  <a:pt x="29" y="580"/>
                </a:cubicBezTo>
                <a:cubicBezTo>
                  <a:pt x="33" y="581"/>
                  <a:pt x="37" y="579"/>
                  <a:pt x="40" y="581"/>
                </a:cubicBezTo>
                <a:cubicBezTo>
                  <a:pt x="43" y="583"/>
                  <a:pt x="46" y="585"/>
                  <a:pt x="49" y="589"/>
                </a:cubicBezTo>
                <a:cubicBezTo>
                  <a:pt x="52" y="593"/>
                  <a:pt x="56" y="595"/>
                  <a:pt x="55" y="605"/>
                </a:cubicBezTo>
                <a:cubicBezTo>
                  <a:pt x="56" y="619"/>
                  <a:pt x="39" y="634"/>
                  <a:pt x="44" y="647"/>
                </a:cubicBezTo>
                <a:cubicBezTo>
                  <a:pt x="48" y="657"/>
                  <a:pt x="60" y="698"/>
                  <a:pt x="68" y="709"/>
                </a:cubicBezTo>
                <a:cubicBezTo>
                  <a:pt x="83" y="724"/>
                  <a:pt x="98" y="721"/>
                  <a:pt x="104" y="727"/>
                </a:cubicBezTo>
                <a:cubicBezTo>
                  <a:pt x="110" y="733"/>
                  <a:pt x="109" y="736"/>
                  <a:pt x="107" y="743"/>
                </a:cubicBezTo>
                <a:cubicBezTo>
                  <a:pt x="110" y="757"/>
                  <a:pt x="99" y="761"/>
                  <a:pt x="94" y="767"/>
                </a:cubicBezTo>
                <a:cubicBezTo>
                  <a:pt x="89" y="773"/>
                  <a:pt x="76" y="776"/>
                  <a:pt x="76" y="782"/>
                </a:cubicBezTo>
                <a:cubicBezTo>
                  <a:pt x="73" y="793"/>
                  <a:pt x="88" y="797"/>
                  <a:pt x="94" y="806"/>
                </a:cubicBezTo>
                <a:cubicBezTo>
                  <a:pt x="100" y="810"/>
                  <a:pt x="112" y="804"/>
                  <a:pt x="115" y="809"/>
                </a:cubicBezTo>
                <a:cubicBezTo>
                  <a:pt x="118" y="814"/>
                  <a:pt x="114" y="827"/>
                  <a:pt x="110" y="835"/>
                </a:cubicBezTo>
                <a:cubicBezTo>
                  <a:pt x="106" y="850"/>
                  <a:pt x="100" y="844"/>
                  <a:pt x="89" y="857"/>
                </a:cubicBezTo>
                <a:cubicBezTo>
                  <a:pt x="83" y="864"/>
                  <a:pt x="68" y="869"/>
                  <a:pt x="65" y="877"/>
                </a:cubicBezTo>
                <a:cubicBezTo>
                  <a:pt x="62" y="885"/>
                  <a:pt x="66" y="898"/>
                  <a:pt x="68" y="908"/>
                </a:cubicBezTo>
                <a:cubicBezTo>
                  <a:pt x="70" y="918"/>
                  <a:pt x="78" y="929"/>
                  <a:pt x="79" y="937"/>
                </a:cubicBezTo>
                <a:cubicBezTo>
                  <a:pt x="80" y="945"/>
                  <a:pt x="75" y="952"/>
                  <a:pt x="74" y="956"/>
                </a:cubicBezTo>
                <a:close/>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FF0000"/>
              </a:solidFill>
            </a:endParaRPr>
          </a:p>
        </p:txBody>
      </p:sp>
      <p:sp>
        <p:nvSpPr>
          <p:cNvPr id="692236" name="Freeform 12"/>
          <p:cNvSpPr>
            <a:spLocks/>
          </p:cNvSpPr>
          <p:nvPr/>
        </p:nvSpPr>
        <p:spPr bwMode="auto">
          <a:xfrm>
            <a:off x="8240714" y="2454276"/>
            <a:ext cx="1304925" cy="1704975"/>
          </a:xfrm>
          <a:custGeom>
            <a:avLst/>
            <a:gdLst>
              <a:gd name="T0" fmla="*/ 177 w 822"/>
              <a:gd name="T1" fmla="*/ 603 h 1074"/>
              <a:gd name="T2" fmla="*/ 185 w 822"/>
              <a:gd name="T3" fmla="*/ 557 h 1074"/>
              <a:gd name="T4" fmla="*/ 60 w 822"/>
              <a:gd name="T5" fmla="*/ 425 h 1074"/>
              <a:gd name="T6" fmla="*/ 6 w 822"/>
              <a:gd name="T7" fmla="*/ 365 h 1074"/>
              <a:gd name="T8" fmla="*/ 45 w 822"/>
              <a:gd name="T9" fmla="*/ 336 h 1074"/>
              <a:gd name="T10" fmla="*/ 68 w 822"/>
              <a:gd name="T11" fmla="*/ 296 h 1074"/>
              <a:gd name="T12" fmla="*/ 102 w 822"/>
              <a:gd name="T13" fmla="*/ 245 h 1074"/>
              <a:gd name="T14" fmla="*/ 206 w 822"/>
              <a:gd name="T15" fmla="*/ 195 h 1074"/>
              <a:gd name="T16" fmla="*/ 302 w 822"/>
              <a:gd name="T17" fmla="*/ 140 h 1074"/>
              <a:gd name="T18" fmla="*/ 267 w 822"/>
              <a:gd name="T19" fmla="*/ 98 h 1074"/>
              <a:gd name="T20" fmla="*/ 233 w 822"/>
              <a:gd name="T21" fmla="*/ 63 h 1074"/>
              <a:gd name="T22" fmla="*/ 198 w 822"/>
              <a:gd name="T23" fmla="*/ 27 h 1074"/>
              <a:gd name="T24" fmla="*/ 216 w 822"/>
              <a:gd name="T25" fmla="*/ 9 h 1074"/>
              <a:gd name="T26" fmla="*/ 278 w 822"/>
              <a:gd name="T27" fmla="*/ 30 h 1074"/>
              <a:gd name="T28" fmla="*/ 324 w 822"/>
              <a:gd name="T29" fmla="*/ 65 h 1074"/>
              <a:gd name="T30" fmla="*/ 380 w 822"/>
              <a:gd name="T31" fmla="*/ 122 h 1074"/>
              <a:gd name="T32" fmla="*/ 495 w 822"/>
              <a:gd name="T33" fmla="*/ 165 h 1074"/>
              <a:gd name="T34" fmla="*/ 536 w 822"/>
              <a:gd name="T35" fmla="*/ 210 h 1074"/>
              <a:gd name="T36" fmla="*/ 530 w 822"/>
              <a:gd name="T37" fmla="*/ 260 h 1074"/>
              <a:gd name="T38" fmla="*/ 603 w 822"/>
              <a:gd name="T39" fmla="*/ 324 h 1074"/>
              <a:gd name="T40" fmla="*/ 593 w 822"/>
              <a:gd name="T41" fmla="*/ 381 h 1074"/>
              <a:gd name="T42" fmla="*/ 648 w 822"/>
              <a:gd name="T43" fmla="*/ 351 h 1074"/>
              <a:gd name="T44" fmla="*/ 728 w 822"/>
              <a:gd name="T45" fmla="*/ 372 h 1074"/>
              <a:gd name="T46" fmla="*/ 666 w 822"/>
              <a:gd name="T47" fmla="*/ 432 h 1074"/>
              <a:gd name="T48" fmla="*/ 626 w 822"/>
              <a:gd name="T49" fmla="*/ 479 h 1074"/>
              <a:gd name="T50" fmla="*/ 645 w 822"/>
              <a:gd name="T51" fmla="*/ 573 h 1074"/>
              <a:gd name="T52" fmla="*/ 686 w 822"/>
              <a:gd name="T53" fmla="*/ 651 h 1074"/>
              <a:gd name="T54" fmla="*/ 746 w 822"/>
              <a:gd name="T55" fmla="*/ 675 h 1074"/>
              <a:gd name="T56" fmla="*/ 813 w 822"/>
              <a:gd name="T57" fmla="*/ 728 h 1074"/>
              <a:gd name="T58" fmla="*/ 789 w 822"/>
              <a:gd name="T59" fmla="*/ 822 h 1074"/>
              <a:gd name="T60" fmla="*/ 777 w 822"/>
              <a:gd name="T61" fmla="*/ 857 h 1074"/>
              <a:gd name="T62" fmla="*/ 722 w 822"/>
              <a:gd name="T63" fmla="*/ 912 h 1074"/>
              <a:gd name="T64" fmla="*/ 711 w 822"/>
              <a:gd name="T65" fmla="*/ 971 h 1074"/>
              <a:gd name="T66" fmla="*/ 678 w 822"/>
              <a:gd name="T67" fmla="*/ 1038 h 1074"/>
              <a:gd name="T68" fmla="*/ 644 w 822"/>
              <a:gd name="T69" fmla="*/ 1056 h 1074"/>
              <a:gd name="T70" fmla="*/ 615 w 822"/>
              <a:gd name="T71" fmla="*/ 1074 h 1074"/>
              <a:gd name="T72" fmla="*/ 528 w 822"/>
              <a:gd name="T73" fmla="*/ 1031 h 1074"/>
              <a:gd name="T74" fmla="*/ 411 w 822"/>
              <a:gd name="T75" fmla="*/ 1020 h 1074"/>
              <a:gd name="T76" fmla="*/ 375 w 822"/>
              <a:gd name="T77" fmla="*/ 1041 h 1074"/>
              <a:gd name="T78" fmla="*/ 374 w 822"/>
              <a:gd name="T79" fmla="*/ 1013 h 1074"/>
              <a:gd name="T80" fmla="*/ 363 w 822"/>
              <a:gd name="T81" fmla="*/ 971 h 1074"/>
              <a:gd name="T82" fmla="*/ 294 w 822"/>
              <a:gd name="T83" fmla="*/ 998 h 1074"/>
              <a:gd name="T84" fmla="*/ 248 w 822"/>
              <a:gd name="T85" fmla="*/ 957 h 1074"/>
              <a:gd name="T86" fmla="*/ 230 w 822"/>
              <a:gd name="T87" fmla="*/ 929 h 1074"/>
              <a:gd name="T88" fmla="*/ 210 w 822"/>
              <a:gd name="T89" fmla="*/ 885 h 1074"/>
              <a:gd name="T90" fmla="*/ 194 w 822"/>
              <a:gd name="T91" fmla="*/ 848 h 1074"/>
              <a:gd name="T92" fmla="*/ 224 w 822"/>
              <a:gd name="T93" fmla="*/ 789 h 1074"/>
              <a:gd name="T94" fmla="*/ 249 w 822"/>
              <a:gd name="T95" fmla="*/ 761 h 1074"/>
              <a:gd name="T96" fmla="*/ 180 w 822"/>
              <a:gd name="T97" fmla="*/ 731 h 1074"/>
              <a:gd name="T98" fmla="*/ 128 w 822"/>
              <a:gd name="T99" fmla="*/ 696 h 10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822" h="1074">
                <a:moveTo>
                  <a:pt x="96" y="681"/>
                </a:moveTo>
                <a:lnTo>
                  <a:pt x="177" y="603"/>
                </a:lnTo>
                <a:cubicBezTo>
                  <a:pt x="177" y="603"/>
                  <a:pt x="186" y="567"/>
                  <a:pt x="186" y="567"/>
                </a:cubicBezTo>
                <a:cubicBezTo>
                  <a:pt x="187" y="563"/>
                  <a:pt x="185" y="557"/>
                  <a:pt x="185" y="557"/>
                </a:cubicBezTo>
                <a:cubicBezTo>
                  <a:pt x="192" y="510"/>
                  <a:pt x="179" y="475"/>
                  <a:pt x="138" y="461"/>
                </a:cubicBezTo>
                <a:cubicBezTo>
                  <a:pt x="114" y="437"/>
                  <a:pt x="75" y="440"/>
                  <a:pt x="60" y="425"/>
                </a:cubicBezTo>
                <a:cubicBezTo>
                  <a:pt x="71" y="401"/>
                  <a:pt x="65" y="386"/>
                  <a:pt x="33" y="375"/>
                </a:cubicBezTo>
                <a:cubicBezTo>
                  <a:pt x="25" y="364"/>
                  <a:pt x="10" y="369"/>
                  <a:pt x="6" y="365"/>
                </a:cubicBezTo>
                <a:cubicBezTo>
                  <a:pt x="2" y="361"/>
                  <a:pt x="0" y="353"/>
                  <a:pt x="6" y="348"/>
                </a:cubicBezTo>
                <a:cubicBezTo>
                  <a:pt x="12" y="319"/>
                  <a:pt x="14" y="330"/>
                  <a:pt x="45" y="336"/>
                </a:cubicBezTo>
                <a:cubicBezTo>
                  <a:pt x="53" y="331"/>
                  <a:pt x="55" y="331"/>
                  <a:pt x="59" y="324"/>
                </a:cubicBezTo>
                <a:cubicBezTo>
                  <a:pt x="63" y="317"/>
                  <a:pt x="64" y="309"/>
                  <a:pt x="68" y="296"/>
                </a:cubicBezTo>
                <a:cubicBezTo>
                  <a:pt x="74" y="282"/>
                  <a:pt x="75" y="253"/>
                  <a:pt x="81" y="245"/>
                </a:cubicBezTo>
                <a:cubicBezTo>
                  <a:pt x="87" y="237"/>
                  <a:pt x="94" y="259"/>
                  <a:pt x="102" y="245"/>
                </a:cubicBezTo>
                <a:cubicBezTo>
                  <a:pt x="116" y="192"/>
                  <a:pt x="108" y="175"/>
                  <a:pt x="128" y="161"/>
                </a:cubicBezTo>
                <a:cubicBezTo>
                  <a:pt x="160" y="163"/>
                  <a:pt x="179" y="158"/>
                  <a:pt x="206" y="195"/>
                </a:cubicBezTo>
                <a:cubicBezTo>
                  <a:pt x="233" y="194"/>
                  <a:pt x="231" y="185"/>
                  <a:pt x="258" y="180"/>
                </a:cubicBezTo>
                <a:cubicBezTo>
                  <a:pt x="272" y="173"/>
                  <a:pt x="296" y="150"/>
                  <a:pt x="302" y="140"/>
                </a:cubicBezTo>
                <a:cubicBezTo>
                  <a:pt x="308" y="130"/>
                  <a:pt x="300" y="124"/>
                  <a:pt x="294" y="117"/>
                </a:cubicBezTo>
                <a:cubicBezTo>
                  <a:pt x="291" y="102"/>
                  <a:pt x="278" y="105"/>
                  <a:pt x="267" y="98"/>
                </a:cubicBezTo>
                <a:cubicBezTo>
                  <a:pt x="256" y="91"/>
                  <a:pt x="234" y="84"/>
                  <a:pt x="228" y="78"/>
                </a:cubicBezTo>
                <a:cubicBezTo>
                  <a:pt x="216" y="69"/>
                  <a:pt x="234" y="67"/>
                  <a:pt x="233" y="63"/>
                </a:cubicBezTo>
                <a:cubicBezTo>
                  <a:pt x="232" y="59"/>
                  <a:pt x="225" y="59"/>
                  <a:pt x="219" y="53"/>
                </a:cubicBezTo>
                <a:cubicBezTo>
                  <a:pt x="213" y="47"/>
                  <a:pt x="200" y="33"/>
                  <a:pt x="198" y="27"/>
                </a:cubicBezTo>
                <a:cubicBezTo>
                  <a:pt x="201" y="9"/>
                  <a:pt x="189" y="21"/>
                  <a:pt x="207" y="15"/>
                </a:cubicBezTo>
                <a:cubicBezTo>
                  <a:pt x="213" y="10"/>
                  <a:pt x="210" y="15"/>
                  <a:pt x="216" y="9"/>
                </a:cubicBezTo>
                <a:cubicBezTo>
                  <a:pt x="225" y="0"/>
                  <a:pt x="214" y="14"/>
                  <a:pt x="230" y="3"/>
                </a:cubicBezTo>
                <a:cubicBezTo>
                  <a:pt x="236" y="30"/>
                  <a:pt x="261" y="7"/>
                  <a:pt x="278" y="30"/>
                </a:cubicBezTo>
                <a:cubicBezTo>
                  <a:pt x="300" y="59"/>
                  <a:pt x="284" y="33"/>
                  <a:pt x="302" y="51"/>
                </a:cubicBezTo>
                <a:cubicBezTo>
                  <a:pt x="318" y="67"/>
                  <a:pt x="307" y="59"/>
                  <a:pt x="324" y="65"/>
                </a:cubicBezTo>
                <a:cubicBezTo>
                  <a:pt x="338" y="76"/>
                  <a:pt x="345" y="88"/>
                  <a:pt x="360" y="98"/>
                </a:cubicBezTo>
                <a:cubicBezTo>
                  <a:pt x="370" y="105"/>
                  <a:pt x="363" y="114"/>
                  <a:pt x="380" y="122"/>
                </a:cubicBezTo>
                <a:cubicBezTo>
                  <a:pt x="397" y="130"/>
                  <a:pt x="442" y="137"/>
                  <a:pt x="461" y="144"/>
                </a:cubicBezTo>
                <a:cubicBezTo>
                  <a:pt x="474" y="152"/>
                  <a:pt x="482" y="156"/>
                  <a:pt x="495" y="165"/>
                </a:cubicBezTo>
                <a:cubicBezTo>
                  <a:pt x="498" y="167"/>
                  <a:pt x="504" y="171"/>
                  <a:pt x="504" y="171"/>
                </a:cubicBezTo>
                <a:cubicBezTo>
                  <a:pt x="508" y="193"/>
                  <a:pt x="525" y="197"/>
                  <a:pt x="536" y="210"/>
                </a:cubicBezTo>
                <a:cubicBezTo>
                  <a:pt x="534" y="217"/>
                  <a:pt x="509" y="236"/>
                  <a:pt x="509" y="243"/>
                </a:cubicBezTo>
                <a:cubicBezTo>
                  <a:pt x="508" y="249"/>
                  <a:pt x="524" y="252"/>
                  <a:pt x="530" y="260"/>
                </a:cubicBezTo>
                <a:cubicBezTo>
                  <a:pt x="536" y="268"/>
                  <a:pt x="534" y="283"/>
                  <a:pt x="546" y="294"/>
                </a:cubicBezTo>
                <a:cubicBezTo>
                  <a:pt x="558" y="305"/>
                  <a:pt x="598" y="311"/>
                  <a:pt x="603" y="324"/>
                </a:cubicBezTo>
                <a:cubicBezTo>
                  <a:pt x="603" y="347"/>
                  <a:pt x="577" y="362"/>
                  <a:pt x="575" y="371"/>
                </a:cubicBezTo>
                <a:cubicBezTo>
                  <a:pt x="573" y="380"/>
                  <a:pt x="585" y="382"/>
                  <a:pt x="593" y="381"/>
                </a:cubicBezTo>
                <a:cubicBezTo>
                  <a:pt x="604" y="380"/>
                  <a:pt x="613" y="368"/>
                  <a:pt x="624" y="366"/>
                </a:cubicBezTo>
                <a:cubicBezTo>
                  <a:pt x="630" y="365"/>
                  <a:pt x="648" y="351"/>
                  <a:pt x="648" y="351"/>
                </a:cubicBezTo>
                <a:cubicBezTo>
                  <a:pt x="680" y="314"/>
                  <a:pt x="674" y="343"/>
                  <a:pt x="707" y="348"/>
                </a:cubicBezTo>
                <a:cubicBezTo>
                  <a:pt x="718" y="351"/>
                  <a:pt x="728" y="362"/>
                  <a:pt x="728" y="372"/>
                </a:cubicBezTo>
                <a:cubicBezTo>
                  <a:pt x="728" y="382"/>
                  <a:pt x="718" y="398"/>
                  <a:pt x="708" y="408"/>
                </a:cubicBezTo>
                <a:cubicBezTo>
                  <a:pt x="694" y="418"/>
                  <a:pt x="678" y="421"/>
                  <a:pt x="666" y="432"/>
                </a:cubicBezTo>
                <a:cubicBezTo>
                  <a:pt x="661" y="437"/>
                  <a:pt x="654" y="453"/>
                  <a:pt x="654" y="453"/>
                </a:cubicBezTo>
                <a:cubicBezTo>
                  <a:pt x="640" y="474"/>
                  <a:pt x="648" y="471"/>
                  <a:pt x="626" y="479"/>
                </a:cubicBezTo>
                <a:cubicBezTo>
                  <a:pt x="623" y="491"/>
                  <a:pt x="614" y="508"/>
                  <a:pt x="617" y="524"/>
                </a:cubicBezTo>
                <a:cubicBezTo>
                  <a:pt x="620" y="540"/>
                  <a:pt x="635" y="557"/>
                  <a:pt x="645" y="573"/>
                </a:cubicBezTo>
                <a:cubicBezTo>
                  <a:pt x="651" y="591"/>
                  <a:pt x="672" y="602"/>
                  <a:pt x="678" y="621"/>
                </a:cubicBezTo>
                <a:cubicBezTo>
                  <a:pt x="684" y="634"/>
                  <a:pt x="675" y="642"/>
                  <a:pt x="686" y="651"/>
                </a:cubicBezTo>
                <a:cubicBezTo>
                  <a:pt x="687" y="660"/>
                  <a:pt x="674" y="673"/>
                  <a:pt x="684" y="677"/>
                </a:cubicBezTo>
                <a:cubicBezTo>
                  <a:pt x="694" y="681"/>
                  <a:pt x="730" y="673"/>
                  <a:pt x="746" y="675"/>
                </a:cubicBezTo>
                <a:cubicBezTo>
                  <a:pt x="772" y="684"/>
                  <a:pt x="749" y="683"/>
                  <a:pt x="779" y="687"/>
                </a:cubicBezTo>
                <a:cubicBezTo>
                  <a:pt x="822" y="686"/>
                  <a:pt x="821" y="681"/>
                  <a:pt x="813" y="728"/>
                </a:cubicBezTo>
                <a:cubicBezTo>
                  <a:pt x="817" y="744"/>
                  <a:pt x="814" y="787"/>
                  <a:pt x="810" y="803"/>
                </a:cubicBezTo>
                <a:cubicBezTo>
                  <a:pt x="806" y="819"/>
                  <a:pt x="794" y="816"/>
                  <a:pt x="789" y="822"/>
                </a:cubicBezTo>
                <a:cubicBezTo>
                  <a:pt x="786" y="839"/>
                  <a:pt x="779" y="831"/>
                  <a:pt x="777" y="837"/>
                </a:cubicBezTo>
                <a:cubicBezTo>
                  <a:pt x="775" y="843"/>
                  <a:pt x="781" y="851"/>
                  <a:pt x="777" y="857"/>
                </a:cubicBezTo>
                <a:cubicBezTo>
                  <a:pt x="773" y="863"/>
                  <a:pt x="764" y="863"/>
                  <a:pt x="755" y="872"/>
                </a:cubicBezTo>
                <a:cubicBezTo>
                  <a:pt x="749" y="884"/>
                  <a:pt x="725" y="899"/>
                  <a:pt x="722" y="912"/>
                </a:cubicBezTo>
                <a:cubicBezTo>
                  <a:pt x="720" y="920"/>
                  <a:pt x="710" y="935"/>
                  <a:pt x="710" y="935"/>
                </a:cubicBezTo>
                <a:cubicBezTo>
                  <a:pt x="706" y="947"/>
                  <a:pt x="715" y="959"/>
                  <a:pt x="711" y="971"/>
                </a:cubicBezTo>
                <a:cubicBezTo>
                  <a:pt x="707" y="983"/>
                  <a:pt x="688" y="1000"/>
                  <a:pt x="683" y="1011"/>
                </a:cubicBezTo>
                <a:cubicBezTo>
                  <a:pt x="678" y="1022"/>
                  <a:pt x="683" y="1032"/>
                  <a:pt x="678" y="1038"/>
                </a:cubicBezTo>
                <a:cubicBezTo>
                  <a:pt x="673" y="1044"/>
                  <a:pt x="662" y="1044"/>
                  <a:pt x="656" y="1047"/>
                </a:cubicBezTo>
                <a:cubicBezTo>
                  <a:pt x="651" y="1049"/>
                  <a:pt x="648" y="1054"/>
                  <a:pt x="644" y="1056"/>
                </a:cubicBezTo>
                <a:cubicBezTo>
                  <a:pt x="640" y="1058"/>
                  <a:pt x="640" y="1058"/>
                  <a:pt x="635" y="1061"/>
                </a:cubicBezTo>
                <a:cubicBezTo>
                  <a:pt x="631" y="1067"/>
                  <a:pt x="615" y="1074"/>
                  <a:pt x="615" y="1074"/>
                </a:cubicBezTo>
                <a:cubicBezTo>
                  <a:pt x="600" y="1044"/>
                  <a:pt x="578" y="1049"/>
                  <a:pt x="552" y="1035"/>
                </a:cubicBezTo>
                <a:cubicBezTo>
                  <a:pt x="538" y="1026"/>
                  <a:pt x="541" y="1036"/>
                  <a:pt x="528" y="1031"/>
                </a:cubicBezTo>
                <a:cubicBezTo>
                  <a:pt x="515" y="1026"/>
                  <a:pt x="493" y="1007"/>
                  <a:pt x="474" y="1005"/>
                </a:cubicBezTo>
                <a:cubicBezTo>
                  <a:pt x="422" y="1008"/>
                  <a:pt x="442" y="1000"/>
                  <a:pt x="411" y="1020"/>
                </a:cubicBezTo>
                <a:cubicBezTo>
                  <a:pt x="371" y="1047"/>
                  <a:pt x="430" y="1008"/>
                  <a:pt x="393" y="1029"/>
                </a:cubicBezTo>
                <a:cubicBezTo>
                  <a:pt x="387" y="1033"/>
                  <a:pt x="375" y="1041"/>
                  <a:pt x="375" y="1041"/>
                </a:cubicBezTo>
                <a:cubicBezTo>
                  <a:pt x="372" y="1040"/>
                  <a:pt x="367" y="1041"/>
                  <a:pt x="366" y="1038"/>
                </a:cubicBezTo>
                <a:cubicBezTo>
                  <a:pt x="361" y="1029"/>
                  <a:pt x="374" y="1013"/>
                  <a:pt x="374" y="1013"/>
                </a:cubicBezTo>
                <a:cubicBezTo>
                  <a:pt x="375" y="1005"/>
                  <a:pt x="386" y="982"/>
                  <a:pt x="384" y="975"/>
                </a:cubicBezTo>
                <a:cubicBezTo>
                  <a:pt x="382" y="968"/>
                  <a:pt x="369" y="970"/>
                  <a:pt x="363" y="971"/>
                </a:cubicBezTo>
                <a:cubicBezTo>
                  <a:pt x="357" y="972"/>
                  <a:pt x="358" y="976"/>
                  <a:pt x="347" y="980"/>
                </a:cubicBezTo>
                <a:cubicBezTo>
                  <a:pt x="326" y="987"/>
                  <a:pt x="316" y="995"/>
                  <a:pt x="294" y="998"/>
                </a:cubicBezTo>
                <a:cubicBezTo>
                  <a:pt x="281" y="1001"/>
                  <a:pt x="260" y="1009"/>
                  <a:pt x="252" y="1002"/>
                </a:cubicBezTo>
                <a:cubicBezTo>
                  <a:pt x="244" y="995"/>
                  <a:pt x="249" y="969"/>
                  <a:pt x="248" y="957"/>
                </a:cubicBezTo>
                <a:cubicBezTo>
                  <a:pt x="247" y="951"/>
                  <a:pt x="248" y="936"/>
                  <a:pt x="246" y="930"/>
                </a:cubicBezTo>
                <a:cubicBezTo>
                  <a:pt x="243" y="926"/>
                  <a:pt x="234" y="930"/>
                  <a:pt x="230" y="929"/>
                </a:cubicBezTo>
                <a:cubicBezTo>
                  <a:pt x="226" y="928"/>
                  <a:pt x="225" y="931"/>
                  <a:pt x="222" y="924"/>
                </a:cubicBezTo>
                <a:cubicBezTo>
                  <a:pt x="216" y="913"/>
                  <a:pt x="214" y="897"/>
                  <a:pt x="210" y="885"/>
                </a:cubicBezTo>
                <a:cubicBezTo>
                  <a:pt x="207" y="877"/>
                  <a:pt x="205" y="874"/>
                  <a:pt x="203" y="866"/>
                </a:cubicBezTo>
                <a:cubicBezTo>
                  <a:pt x="202" y="862"/>
                  <a:pt x="194" y="848"/>
                  <a:pt x="194" y="848"/>
                </a:cubicBezTo>
                <a:cubicBezTo>
                  <a:pt x="195" y="834"/>
                  <a:pt x="199" y="820"/>
                  <a:pt x="204" y="807"/>
                </a:cubicBezTo>
                <a:cubicBezTo>
                  <a:pt x="206" y="802"/>
                  <a:pt x="219" y="794"/>
                  <a:pt x="224" y="789"/>
                </a:cubicBezTo>
                <a:cubicBezTo>
                  <a:pt x="229" y="784"/>
                  <a:pt x="239" y="785"/>
                  <a:pt x="243" y="780"/>
                </a:cubicBezTo>
                <a:cubicBezTo>
                  <a:pt x="247" y="775"/>
                  <a:pt x="252" y="770"/>
                  <a:pt x="249" y="761"/>
                </a:cubicBezTo>
                <a:cubicBezTo>
                  <a:pt x="247" y="752"/>
                  <a:pt x="236" y="730"/>
                  <a:pt x="225" y="725"/>
                </a:cubicBezTo>
                <a:cubicBezTo>
                  <a:pt x="214" y="720"/>
                  <a:pt x="190" y="731"/>
                  <a:pt x="180" y="731"/>
                </a:cubicBezTo>
                <a:cubicBezTo>
                  <a:pt x="170" y="731"/>
                  <a:pt x="176" y="732"/>
                  <a:pt x="167" y="726"/>
                </a:cubicBezTo>
                <a:cubicBezTo>
                  <a:pt x="148" y="722"/>
                  <a:pt x="144" y="707"/>
                  <a:pt x="128" y="696"/>
                </a:cubicBezTo>
                <a:cubicBezTo>
                  <a:pt x="122" y="687"/>
                  <a:pt x="72" y="665"/>
                  <a:pt x="96" y="681"/>
                </a:cubicBezTo>
                <a:close/>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FF0000"/>
              </a:solidFill>
            </a:endParaRPr>
          </a:p>
        </p:txBody>
      </p:sp>
      <p:sp>
        <p:nvSpPr>
          <p:cNvPr id="692237" name="Freeform 13"/>
          <p:cNvSpPr>
            <a:spLocks/>
          </p:cNvSpPr>
          <p:nvPr/>
        </p:nvSpPr>
        <p:spPr bwMode="auto">
          <a:xfrm>
            <a:off x="8558214" y="2284414"/>
            <a:ext cx="1531937" cy="1303337"/>
          </a:xfrm>
          <a:custGeom>
            <a:avLst/>
            <a:gdLst>
              <a:gd name="T0" fmla="*/ 37 w 965"/>
              <a:gd name="T1" fmla="*/ 83 h 821"/>
              <a:gd name="T2" fmla="*/ 100 w 965"/>
              <a:gd name="T3" fmla="*/ 55 h 821"/>
              <a:gd name="T4" fmla="*/ 135 w 965"/>
              <a:gd name="T5" fmla="*/ 115 h 821"/>
              <a:gd name="T6" fmla="*/ 243 w 965"/>
              <a:gd name="T7" fmla="*/ 125 h 821"/>
              <a:gd name="T8" fmla="*/ 285 w 965"/>
              <a:gd name="T9" fmla="*/ 95 h 821"/>
              <a:gd name="T10" fmla="*/ 331 w 965"/>
              <a:gd name="T11" fmla="*/ 137 h 821"/>
              <a:gd name="T12" fmla="*/ 372 w 965"/>
              <a:gd name="T13" fmla="*/ 97 h 821"/>
              <a:gd name="T14" fmla="*/ 415 w 965"/>
              <a:gd name="T15" fmla="*/ 61 h 821"/>
              <a:gd name="T16" fmla="*/ 465 w 965"/>
              <a:gd name="T17" fmla="*/ 10 h 821"/>
              <a:gd name="T18" fmla="*/ 526 w 965"/>
              <a:gd name="T19" fmla="*/ 26 h 821"/>
              <a:gd name="T20" fmla="*/ 616 w 965"/>
              <a:gd name="T21" fmla="*/ 107 h 821"/>
              <a:gd name="T22" fmla="*/ 679 w 965"/>
              <a:gd name="T23" fmla="*/ 181 h 821"/>
              <a:gd name="T24" fmla="*/ 709 w 965"/>
              <a:gd name="T25" fmla="*/ 254 h 821"/>
              <a:gd name="T26" fmla="*/ 733 w 965"/>
              <a:gd name="T27" fmla="*/ 311 h 821"/>
              <a:gd name="T28" fmla="*/ 769 w 965"/>
              <a:gd name="T29" fmla="*/ 370 h 821"/>
              <a:gd name="T30" fmla="*/ 802 w 965"/>
              <a:gd name="T31" fmla="*/ 461 h 821"/>
              <a:gd name="T32" fmla="*/ 910 w 965"/>
              <a:gd name="T33" fmla="*/ 548 h 821"/>
              <a:gd name="T34" fmla="*/ 961 w 965"/>
              <a:gd name="T35" fmla="*/ 596 h 821"/>
              <a:gd name="T36" fmla="*/ 901 w 965"/>
              <a:gd name="T37" fmla="*/ 617 h 821"/>
              <a:gd name="T38" fmla="*/ 871 w 965"/>
              <a:gd name="T39" fmla="*/ 698 h 821"/>
              <a:gd name="T40" fmla="*/ 829 w 965"/>
              <a:gd name="T41" fmla="*/ 779 h 821"/>
              <a:gd name="T42" fmla="*/ 811 w 965"/>
              <a:gd name="T43" fmla="*/ 811 h 821"/>
              <a:gd name="T44" fmla="*/ 748 w 965"/>
              <a:gd name="T45" fmla="*/ 809 h 821"/>
              <a:gd name="T46" fmla="*/ 694 w 965"/>
              <a:gd name="T47" fmla="*/ 803 h 821"/>
              <a:gd name="T48" fmla="*/ 607 w 965"/>
              <a:gd name="T49" fmla="*/ 794 h 821"/>
              <a:gd name="T50" fmla="*/ 481 w 965"/>
              <a:gd name="T51" fmla="*/ 785 h 821"/>
              <a:gd name="T52" fmla="*/ 481 w 965"/>
              <a:gd name="T53" fmla="*/ 743 h 821"/>
              <a:gd name="T54" fmla="*/ 444 w 965"/>
              <a:gd name="T55" fmla="*/ 680 h 821"/>
              <a:gd name="T56" fmla="*/ 418 w 965"/>
              <a:gd name="T57" fmla="*/ 631 h 821"/>
              <a:gd name="T58" fmla="*/ 453 w 965"/>
              <a:gd name="T59" fmla="*/ 566 h 821"/>
              <a:gd name="T60" fmla="*/ 514 w 965"/>
              <a:gd name="T61" fmla="*/ 506 h 821"/>
              <a:gd name="T62" fmla="*/ 483 w 965"/>
              <a:gd name="T63" fmla="*/ 440 h 821"/>
              <a:gd name="T64" fmla="*/ 397 w 965"/>
              <a:gd name="T65" fmla="*/ 485 h 821"/>
              <a:gd name="T66" fmla="*/ 403 w 965"/>
              <a:gd name="T67" fmla="*/ 431 h 821"/>
              <a:gd name="T68" fmla="*/ 334 w 965"/>
              <a:gd name="T69" fmla="*/ 373 h 821"/>
              <a:gd name="T70" fmla="*/ 328 w 965"/>
              <a:gd name="T71" fmla="*/ 308 h 821"/>
              <a:gd name="T72" fmla="*/ 295 w 965"/>
              <a:gd name="T73" fmla="*/ 269 h 821"/>
              <a:gd name="T74" fmla="*/ 165 w 965"/>
              <a:gd name="T75" fmla="*/ 209 h 821"/>
              <a:gd name="T76" fmla="*/ 72 w 965"/>
              <a:gd name="T77" fmla="*/ 134 h 821"/>
              <a:gd name="T78" fmla="*/ 19 w 965"/>
              <a:gd name="T79" fmla="*/ 107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65" h="821">
                <a:moveTo>
                  <a:pt x="21" y="113"/>
                </a:moveTo>
                <a:cubicBezTo>
                  <a:pt x="25" y="102"/>
                  <a:pt x="30" y="93"/>
                  <a:pt x="37" y="83"/>
                </a:cubicBezTo>
                <a:cubicBezTo>
                  <a:pt x="41" y="65"/>
                  <a:pt x="41" y="57"/>
                  <a:pt x="57" y="47"/>
                </a:cubicBezTo>
                <a:cubicBezTo>
                  <a:pt x="66" y="44"/>
                  <a:pt x="91" y="49"/>
                  <a:pt x="100" y="55"/>
                </a:cubicBezTo>
                <a:cubicBezTo>
                  <a:pt x="110" y="61"/>
                  <a:pt x="112" y="72"/>
                  <a:pt x="118" y="82"/>
                </a:cubicBezTo>
                <a:cubicBezTo>
                  <a:pt x="125" y="92"/>
                  <a:pt x="124" y="107"/>
                  <a:pt x="135" y="115"/>
                </a:cubicBezTo>
                <a:cubicBezTo>
                  <a:pt x="171" y="130"/>
                  <a:pt x="170" y="128"/>
                  <a:pt x="213" y="134"/>
                </a:cubicBezTo>
                <a:cubicBezTo>
                  <a:pt x="225" y="132"/>
                  <a:pt x="243" y="125"/>
                  <a:pt x="243" y="125"/>
                </a:cubicBezTo>
                <a:cubicBezTo>
                  <a:pt x="250" y="115"/>
                  <a:pt x="262" y="113"/>
                  <a:pt x="271" y="104"/>
                </a:cubicBezTo>
                <a:cubicBezTo>
                  <a:pt x="278" y="101"/>
                  <a:pt x="280" y="95"/>
                  <a:pt x="285" y="95"/>
                </a:cubicBezTo>
                <a:cubicBezTo>
                  <a:pt x="290" y="96"/>
                  <a:pt x="295" y="106"/>
                  <a:pt x="303" y="113"/>
                </a:cubicBezTo>
                <a:cubicBezTo>
                  <a:pt x="313" y="117"/>
                  <a:pt x="318" y="133"/>
                  <a:pt x="331" y="137"/>
                </a:cubicBezTo>
                <a:cubicBezTo>
                  <a:pt x="357" y="131"/>
                  <a:pt x="331" y="134"/>
                  <a:pt x="349" y="116"/>
                </a:cubicBezTo>
                <a:cubicBezTo>
                  <a:pt x="356" y="110"/>
                  <a:pt x="363" y="102"/>
                  <a:pt x="372" y="97"/>
                </a:cubicBezTo>
                <a:cubicBezTo>
                  <a:pt x="381" y="92"/>
                  <a:pt x="396" y="95"/>
                  <a:pt x="403" y="89"/>
                </a:cubicBezTo>
                <a:cubicBezTo>
                  <a:pt x="411" y="84"/>
                  <a:pt x="410" y="70"/>
                  <a:pt x="415" y="61"/>
                </a:cubicBezTo>
                <a:cubicBezTo>
                  <a:pt x="420" y="52"/>
                  <a:pt x="428" y="40"/>
                  <a:pt x="436" y="32"/>
                </a:cubicBezTo>
                <a:cubicBezTo>
                  <a:pt x="436" y="32"/>
                  <a:pt x="460" y="13"/>
                  <a:pt x="465" y="10"/>
                </a:cubicBezTo>
                <a:cubicBezTo>
                  <a:pt x="478" y="2"/>
                  <a:pt x="490" y="6"/>
                  <a:pt x="505" y="5"/>
                </a:cubicBezTo>
                <a:cubicBezTo>
                  <a:pt x="519" y="0"/>
                  <a:pt x="522" y="14"/>
                  <a:pt x="526" y="26"/>
                </a:cubicBezTo>
                <a:cubicBezTo>
                  <a:pt x="522" y="65"/>
                  <a:pt x="501" y="79"/>
                  <a:pt x="550" y="86"/>
                </a:cubicBezTo>
                <a:cubicBezTo>
                  <a:pt x="565" y="100"/>
                  <a:pt x="597" y="96"/>
                  <a:pt x="616" y="107"/>
                </a:cubicBezTo>
                <a:cubicBezTo>
                  <a:pt x="635" y="118"/>
                  <a:pt x="657" y="140"/>
                  <a:pt x="667" y="152"/>
                </a:cubicBezTo>
                <a:cubicBezTo>
                  <a:pt x="671" y="164"/>
                  <a:pt x="673" y="170"/>
                  <a:pt x="679" y="181"/>
                </a:cubicBezTo>
                <a:cubicBezTo>
                  <a:pt x="690" y="201"/>
                  <a:pt x="698" y="216"/>
                  <a:pt x="708" y="236"/>
                </a:cubicBezTo>
                <a:cubicBezTo>
                  <a:pt x="711" y="242"/>
                  <a:pt x="705" y="248"/>
                  <a:pt x="709" y="254"/>
                </a:cubicBezTo>
                <a:cubicBezTo>
                  <a:pt x="714" y="261"/>
                  <a:pt x="718" y="275"/>
                  <a:pt x="718" y="275"/>
                </a:cubicBezTo>
                <a:cubicBezTo>
                  <a:pt x="721" y="282"/>
                  <a:pt x="725" y="300"/>
                  <a:pt x="733" y="311"/>
                </a:cubicBezTo>
                <a:cubicBezTo>
                  <a:pt x="741" y="322"/>
                  <a:pt x="759" y="334"/>
                  <a:pt x="765" y="344"/>
                </a:cubicBezTo>
                <a:cubicBezTo>
                  <a:pt x="771" y="354"/>
                  <a:pt x="764" y="354"/>
                  <a:pt x="769" y="370"/>
                </a:cubicBezTo>
                <a:cubicBezTo>
                  <a:pt x="774" y="386"/>
                  <a:pt x="791" y="425"/>
                  <a:pt x="796" y="440"/>
                </a:cubicBezTo>
                <a:cubicBezTo>
                  <a:pt x="807" y="469"/>
                  <a:pt x="794" y="450"/>
                  <a:pt x="802" y="461"/>
                </a:cubicBezTo>
                <a:cubicBezTo>
                  <a:pt x="810" y="472"/>
                  <a:pt x="825" y="495"/>
                  <a:pt x="843" y="509"/>
                </a:cubicBezTo>
                <a:cubicBezTo>
                  <a:pt x="865" y="531"/>
                  <a:pt x="885" y="535"/>
                  <a:pt x="910" y="548"/>
                </a:cubicBezTo>
                <a:cubicBezTo>
                  <a:pt x="920" y="553"/>
                  <a:pt x="927" y="563"/>
                  <a:pt x="937" y="569"/>
                </a:cubicBezTo>
                <a:cubicBezTo>
                  <a:pt x="945" y="581"/>
                  <a:pt x="952" y="583"/>
                  <a:pt x="961" y="596"/>
                </a:cubicBezTo>
                <a:cubicBezTo>
                  <a:pt x="965" y="602"/>
                  <a:pt x="951" y="610"/>
                  <a:pt x="951" y="610"/>
                </a:cubicBezTo>
                <a:cubicBezTo>
                  <a:pt x="935" y="615"/>
                  <a:pt x="909" y="617"/>
                  <a:pt x="901" y="617"/>
                </a:cubicBezTo>
                <a:cubicBezTo>
                  <a:pt x="889" y="625"/>
                  <a:pt x="876" y="636"/>
                  <a:pt x="862" y="641"/>
                </a:cubicBezTo>
                <a:cubicBezTo>
                  <a:pt x="856" y="664"/>
                  <a:pt x="864" y="678"/>
                  <a:pt x="871" y="698"/>
                </a:cubicBezTo>
                <a:cubicBezTo>
                  <a:pt x="870" y="709"/>
                  <a:pt x="869" y="752"/>
                  <a:pt x="858" y="763"/>
                </a:cubicBezTo>
                <a:cubicBezTo>
                  <a:pt x="844" y="777"/>
                  <a:pt x="851" y="765"/>
                  <a:pt x="829" y="779"/>
                </a:cubicBezTo>
                <a:cubicBezTo>
                  <a:pt x="826" y="781"/>
                  <a:pt x="820" y="785"/>
                  <a:pt x="820" y="785"/>
                </a:cubicBezTo>
                <a:cubicBezTo>
                  <a:pt x="817" y="790"/>
                  <a:pt x="816" y="804"/>
                  <a:pt x="811" y="811"/>
                </a:cubicBezTo>
                <a:cubicBezTo>
                  <a:pt x="809" y="814"/>
                  <a:pt x="796" y="821"/>
                  <a:pt x="796" y="821"/>
                </a:cubicBezTo>
                <a:cubicBezTo>
                  <a:pt x="770" y="818"/>
                  <a:pt x="767" y="813"/>
                  <a:pt x="748" y="809"/>
                </a:cubicBezTo>
                <a:cubicBezTo>
                  <a:pt x="736" y="806"/>
                  <a:pt x="723" y="816"/>
                  <a:pt x="714" y="815"/>
                </a:cubicBezTo>
                <a:cubicBezTo>
                  <a:pt x="705" y="814"/>
                  <a:pt x="704" y="809"/>
                  <a:pt x="694" y="803"/>
                </a:cubicBezTo>
                <a:cubicBezTo>
                  <a:pt x="681" y="790"/>
                  <a:pt x="671" y="785"/>
                  <a:pt x="654" y="779"/>
                </a:cubicBezTo>
                <a:cubicBezTo>
                  <a:pt x="626" y="782"/>
                  <a:pt x="628" y="787"/>
                  <a:pt x="607" y="794"/>
                </a:cubicBezTo>
                <a:cubicBezTo>
                  <a:pt x="564" y="791"/>
                  <a:pt x="574" y="791"/>
                  <a:pt x="547" y="782"/>
                </a:cubicBezTo>
                <a:cubicBezTo>
                  <a:pt x="518" y="785"/>
                  <a:pt x="509" y="788"/>
                  <a:pt x="481" y="785"/>
                </a:cubicBezTo>
                <a:cubicBezTo>
                  <a:pt x="468" y="776"/>
                  <a:pt x="480" y="781"/>
                  <a:pt x="486" y="761"/>
                </a:cubicBezTo>
                <a:cubicBezTo>
                  <a:pt x="488" y="755"/>
                  <a:pt x="481" y="743"/>
                  <a:pt x="481" y="743"/>
                </a:cubicBezTo>
                <a:cubicBezTo>
                  <a:pt x="480" y="730"/>
                  <a:pt x="479" y="723"/>
                  <a:pt x="471" y="713"/>
                </a:cubicBezTo>
                <a:cubicBezTo>
                  <a:pt x="462" y="702"/>
                  <a:pt x="454" y="692"/>
                  <a:pt x="444" y="680"/>
                </a:cubicBezTo>
                <a:cubicBezTo>
                  <a:pt x="435" y="669"/>
                  <a:pt x="426" y="653"/>
                  <a:pt x="418" y="641"/>
                </a:cubicBezTo>
                <a:cubicBezTo>
                  <a:pt x="415" y="631"/>
                  <a:pt x="418" y="631"/>
                  <a:pt x="418" y="631"/>
                </a:cubicBezTo>
                <a:cubicBezTo>
                  <a:pt x="421" y="615"/>
                  <a:pt x="423" y="611"/>
                  <a:pt x="426" y="595"/>
                </a:cubicBezTo>
                <a:cubicBezTo>
                  <a:pt x="440" y="574"/>
                  <a:pt x="438" y="576"/>
                  <a:pt x="453" y="566"/>
                </a:cubicBezTo>
                <a:cubicBezTo>
                  <a:pt x="459" y="539"/>
                  <a:pt x="475" y="538"/>
                  <a:pt x="489" y="524"/>
                </a:cubicBezTo>
                <a:cubicBezTo>
                  <a:pt x="510" y="520"/>
                  <a:pt x="514" y="506"/>
                  <a:pt x="514" y="506"/>
                </a:cubicBezTo>
                <a:cubicBezTo>
                  <a:pt x="527" y="489"/>
                  <a:pt x="532" y="485"/>
                  <a:pt x="523" y="461"/>
                </a:cubicBezTo>
                <a:cubicBezTo>
                  <a:pt x="519" y="451"/>
                  <a:pt x="489" y="454"/>
                  <a:pt x="483" y="440"/>
                </a:cubicBezTo>
                <a:cubicBezTo>
                  <a:pt x="465" y="436"/>
                  <a:pt x="447" y="455"/>
                  <a:pt x="447" y="455"/>
                </a:cubicBezTo>
                <a:cubicBezTo>
                  <a:pt x="432" y="470"/>
                  <a:pt x="418" y="478"/>
                  <a:pt x="397" y="485"/>
                </a:cubicBezTo>
                <a:cubicBezTo>
                  <a:pt x="369" y="481"/>
                  <a:pt x="364" y="474"/>
                  <a:pt x="388" y="458"/>
                </a:cubicBezTo>
                <a:cubicBezTo>
                  <a:pt x="394" y="449"/>
                  <a:pt x="397" y="440"/>
                  <a:pt x="403" y="431"/>
                </a:cubicBezTo>
                <a:cubicBezTo>
                  <a:pt x="382" y="415"/>
                  <a:pt x="355" y="405"/>
                  <a:pt x="333" y="391"/>
                </a:cubicBezTo>
                <a:cubicBezTo>
                  <a:pt x="321" y="382"/>
                  <a:pt x="337" y="381"/>
                  <a:pt x="334" y="373"/>
                </a:cubicBezTo>
                <a:cubicBezTo>
                  <a:pt x="331" y="365"/>
                  <a:pt x="313" y="355"/>
                  <a:pt x="312" y="344"/>
                </a:cubicBezTo>
                <a:cubicBezTo>
                  <a:pt x="318" y="334"/>
                  <a:pt x="343" y="326"/>
                  <a:pt x="328" y="308"/>
                </a:cubicBezTo>
                <a:cubicBezTo>
                  <a:pt x="325" y="292"/>
                  <a:pt x="327" y="309"/>
                  <a:pt x="313" y="295"/>
                </a:cubicBezTo>
                <a:cubicBezTo>
                  <a:pt x="304" y="286"/>
                  <a:pt x="304" y="278"/>
                  <a:pt x="295" y="269"/>
                </a:cubicBezTo>
                <a:cubicBezTo>
                  <a:pt x="276" y="250"/>
                  <a:pt x="210" y="239"/>
                  <a:pt x="184" y="233"/>
                </a:cubicBezTo>
                <a:cubicBezTo>
                  <a:pt x="161" y="223"/>
                  <a:pt x="175" y="219"/>
                  <a:pt x="165" y="209"/>
                </a:cubicBezTo>
                <a:cubicBezTo>
                  <a:pt x="155" y="199"/>
                  <a:pt x="139" y="188"/>
                  <a:pt x="124" y="175"/>
                </a:cubicBezTo>
                <a:cubicBezTo>
                  <a:pt x="105" y="160"/>
                  <a:pt x="85" y="143"/>
                  <a:pt x="72" y="134"/>
                </a:cubicBezTo>
                <a:cubicBezTo>
                  <a:pt x="59" y="125"/>
                  <a:pt x="52" y="126"/>
                  <a:pt x="43" y="122"/>
                </a:cubicBezTo>
                <a:cubicBezTo>
                  <a:pt x="34" y="118"/>
                  <a:pt x="23" y="109"/>
                  <a:pt x="19" y="107"/>
                </a:cubicBezTo>
                <a:cubicBezTo>
                  <a:pt x="0" y="113"/>
                  <a:pt x="17" y="111"/>
                  <a:pt x="16" y="112"/>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FF0000"/>
              </a:solidFill>
            </a:endParaRPr>
          </a:p>
        </p:txBody>
      </p:sp>
      <p:sp>
        <p:nvSpPr>
          <p:cNvPr id="692238" name="Freeform 14"/>
          <p:cNvSpPr>
            <a:spLocks/>
          </p:cNvSpPr>
          <p:nvPr/>
        </p:nvSpPr>
        <p:spPr bwMode="auto">
          <a:xfrm>
            <a:off x="2092325" y="2222501"/>
            <a:ext cx="7797800" cy="3063875"/>
          </a:xfrm>
          <a:custGeom>
            <a:avLst/>
            <a:gdLst>
              <a:gd name="T0" fmla="*/ 40 w 4912"/>
              <a:gd name="T1" fmla="*/ 88 h 1930"/>
              <a:gd name="T2" fmla="*/ 126 w 4912"/>
              <a:gd name="T3" fmla="*/ 29 h 1930"/>
              <a:gd name="T4" fmla="*/ 138 w 4912"/>
              <a:gd name="T5" fmla="*/ 32 h 1930"/>
              <a:gd name="T6" fmla="*/ 282 w 4912"/>
              <a:gd name="T7" fmla="*/ 89 h 1930"/>
              <a:gd name="T8" fmla="*/ 423 w 4912"/>
              <a:gd name="T9" fmla="*/ 101 h 1930"/>
              <a:gd name="T10" fmla="*/ 680 w 4912"/>
              <a:gd name="T11" fmla="*/ 56 h 1930"/>
              <a:gd name="T12" fmla="*/ 843 w 4912"/>
              <a:gd name="T13" fmla="*/ 227 h 1930"/>
              <a:gd name="T14" fmla="*/ 1092 w 4912"/>
              <a:gd name="T15" fmla="*/ 557 h 1930"/>
              <a:gd name="T16" fmla="*/ 1176 w 4912"/>
              <a:gd name="T17" fmla="*/ 788 h 1930"/>
              <a:gd name="T18" fmla="*/ 1224 w 4912"/>
              <a:gd name="T19" fmla="*/ 1004 h 1930"/>
              <a:gd name="T20" fmla="*/ 1221 w 4912"/>
              <a:gd name="T21" fmla="*/ 1196 h 1930"/>
              <a:gd name="T22" fmla="*/ 1230 w 4912"/>
              <a:gd name="T23" fmla="*/ 1478 h 1930"/>
              <a:gd name="T24" fmla="*/ 1323 w 4912"/>
              <a:gd name="T25" fmla="*/ 1694 h 1930"/>
              <a:gd name="T26" fmla="*/ 1404 w 4912"/>
              <a:gd name="T27" fmla="*/ 1613 h 1930"/>
              <a:gd name="T28" fmla="*/ 1383 w 4912"/>
              <a:gd name="T29" fmla="*/ 1766 h 1930"/>
              <a:gd name="T30" fmla="*/ 1455 w 4912"/>
              <a:gd name="T31" fmla="*/ 1853 h 1930"/>
              <a:gd name="T32" fmla="*/ 1614 w 4912"/>
              <a:gd name="T33" fmla="*/ 1820 h 1930"/>
              <a:gd name="T34" fmla="*/ 1641 w 4912"/>
              <a:gd name="T35" fmla="*/ 1925 h 1930"/>
              <a:gd name="T36" fmla="*/ 1809 w 4912"/>
              <a:gd name="T37" fmla="*/ 1901 h 1930"/>
              <a:gd name="T38" fmla="*/ 1845 w 4912"/>
              <a:gd name="T39" fmla="*/ 1781 h 1930"/>
              <a:gd name="T40" fmla="*/ 1899 w 4912"/>
              <a:gd name="T41" fmla="*/ 1637 h 1930"/>
              <a:gd name="T42" fmla="*/ 2040 w 4912"/>
              <a:gd name="T43" fmla="*/ 1430 h 1930"/>
              <a:gd name="T44" fmla="*/ 2352 w 4912"/>
              <a:gd name="T45" fmla="*/ 1376 h 1930"/>
              <a:gd name="T46" fmla="*/ 2529 w 4912"/>
              <a:gd name="T47" fmla="*/ 1244 h 1930"/>
              <a:gd name="T48" fmla="*/ 2634 w 4912"/>
              <a:gd name="T49" fmla="*/ 1226 h 1930"/>
              <a:gd name="T50" fmla="*/ 2763 w 4912"/>
              <a:gd name="T51" fmla="*/ 1115 h 1930"/>
              <a:gd name="T52" fmla="*/ 2919 w 4912"/>
              <a:gd name="T53" fmla="*/ 986 h 1930"/>
              <a:gd name="T54" fmla="*/ 3195 w 4912"/>
              <a:gd name="T55" fmla="*/ 989 h 1930"/>
              <a:gd name="T56" fmla="*/ 3327 w 4912"/>
              <a:gd name="T57" fmla="*/ 1106 h 1930"/>
              <a:gd name="T58" fmla="*/ 3435 w 4912"/>
              <a:gd name="T59" fmla="*/ 1109 h 1930"/>
              <a:gd name="T60" fmla="*/ 3507 w 4912"/>
              <a:gd name="T61" fmla="*/ 1238 h 1930"/>
              <a:gd name="T62" fmla="*/ 3645 w 4912"/>
              <a:gd name="T63" fmla="*/ 1259 h 1930"/>
              <a:gd name="T64" fmla="*/ 3717 w 4912"/>
              <a:gd name="T65" fmla="*/ 1202 h 1930"/>
              <a:gd name="T66" fmla="*/ 3825 w 4912"/>
              <a:gd name="T67" fmla="*/ 1034 h 1930"/>
              <a:gd name="T68" fmla="*/ 3954 w 4912"/>
              <a:gd name="T69" fmla="*/ 1094 h 1930"/>
              <a:gd name="T70" fmla="*/ 4119 w 4912"/>
              <a:gd name="T71" fmla="*/ 1178 h 1930"/>
              <a:gd name="T72" fmla="*/ 4266 w 4912"/>
              <a:gd name="T73" fmla="*/ 1064 h 1930"/>
              <a:gd name="T74" fmla="*/ 4362 w 4912"/>
              <a:gd name="T75" fmla="*/ 938 h 1930"/>
              <a:gd name="T76" fmla="*/ 4488 w 4912"/>
              <a:gd name="T77" fmla="*/ 776 h 1930"/>
              <a:gd name="T78" fmla="*/ 4671 w 4912"/>
              <a:gd name="T79" fmla="*/ 638 h 1930"/>
              <a:gd name="T80" fmla="*/ 4761 w 4912"/>
              <a:gd name="T81" fmla="*/ 689 h 1930"/>
              <a:gd name="T82" fmla="*/ 4912 w 4912"/>
              <a:gd name="T83" fmla="*/ 682 h 19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912" h="1930">
                <a:moveTo>
                  <a:pt x="0" y="168"/>
                </a:moveTo>
                <a:cubicBezTo>
                  <a:pt x="18" y="141"/>
                  <a:pt x="22" y="115"/>
                  <a:pt x="40" y="88"/>
                </a:cubicBezTo>
                <a:cubicBezTo>
                  <a:pt x="43" y="51"/>
                  <a:pt x="62" y="44"/>
                  <a:pt x="72" y="8"/>
                </a:cubicBezTo>
                <a:cubicBezTo>
                  <a:pt x="74" y="0"/>
                  <a:pt x="118" y="26"/>
                  <a:pt x="126" y="29"/>
                </a:cubicBezTo>
                <a:cubicBezTo>
                  <a:pt x="135" y="33"/>
                  <a:pt x="103" y="20"/>
                  <a:pt x="111" y="26"/>
                </a:cubicBezTo>
                <a:cubicBezTo>
                  <a:pt x="118" y="31"/>
                  <a:pt x="131" y="28"/>
                  <a:pt x="138" y="32"/>
                </a:cubicBezTo>
                <a:cubicBezTo>
                  <a:pt x="155" y="41"/>
                  <a:pt x="143" y="23"/>
                  <a:pt x="160" y="32"/>
                </a:cubicBezTo>
                <a:cubicBezTo>
                  <a:pt x="212" y="58"/>
                  <a:pt x="243" y="62"/>
                  <a:pt x="282" y="89"/>
                </a:cubicBezTo>
                <a:cubicBezTo>
                  <a:pt x="315" y="100"/>
                  <a:pt x="315" y="81"/>
                  <a:pt x="360" y="74"/>
                </a:cubicBezTo>
                <a:cubicBezTo>
                  <a:pt x="383" y="76"/>
                  <a:pt x="391" y="105"/>
                  <a:pt x="423" y="101"/>
                </a:cubicBezTo>
                <a:cubicBezTo>
                  <a:pt x="455" y="97"/>
                  <a:pt x="509" y="55"/>
                  <a:pt x="552" y="48"/>
                </a:cubicBezTo>
                <a:cubicBezTo>
                  <a:pt x="595" y="51"/>
                  <a:pt x="638" y="49"/>
                  <a:pt x="680" y="56"/>
                </a:cubicBezTo>
                <a:cubicBezTo>
                  <a:pt x="716" y="62"/>
                  <a:pt x="715" y="133"/>
                  <a:pt x="747" y="149"/>
                </a:cubicBezTo>
                <a:cubicBezTo>
                  <a:pt x="767" y="159"/>
                  <a:pt x="822" y="222"/>
                  <a:pt x="843" y="227"/>
                </a:cubicBezTo>
                <a:cubicBezTo>
                  <a:pt x="900" y="313"/>
                  <a:pt x="953" y="311"/>
                  <a:pt x="992" y="408"/>
                </a:cubicBezTo>
                <a:cubicBezTo>
                  <a:pt x="1016" y="467"/>
                  <a:pt x="1044" y="500"/>
                  <a:pt x="1092" y="557"/>
                </a:cubicBezTo>
                <a:cubicBezTo>
                  <a:pt x="1113" y="596"/>
                  <a:pt x="1136" y="593"/>
                  <a:pt x="1149" y="632"/>
                </a:cubicBezTo>
                <a:cubicBezTo>
                  <a:pt x="1163" y="670"/>
                  <a:pt x="1171" y="748"/>
                  <a:pt x="1176" y="788"/>
                </a:cubicBezTo>
                <a:cubicBezTo>
                  <a:pt x="1184" y="827"/>
                  <a:pt x="1179" y="776"/>
                  <a:pt x="1182" y="875"/>
                </a:cubicBezTo>
                <a:cubicBezTo>
                  <a:pt x="1190" y="911"/>
                  <a:pt x="1213" y="968"/>
                  <a:pt x="1224" y="1004"/>
                </a:cubicBezTo>
                <a:cubicBezTo>
                  <a:pt x="1235" y="1040"/>
                  <a:pt x="1248" y="1059"/>
                  <a:pt x="1248" y="1091"/>
                </a:cubicBezTo>
                <a:cubicBezTo>
                  <a:pt x="1248" y="1123"/>
                  <a:pt x="1227" y="1147"/>
                  <a:pt x="1221" y="1196"/>
                </a:cubicBezTo>
                <a:cubicBezTo>
                  <a:pt x="1215" y="1245"/>
                  <a:pt x="1210" y="1338"/>
                  <a:pt x="1212" y="1385"/>
                </a:cubicBezTo>
                <a:cubicBezTo>
                  <a:pt x="1213" y="1408"/>
                  <a:pt x="1219" y="1458"/>
                  <a:pt x="1230" y="1478"/>
                </a:cubicBezTo>
                <a:cubicBezTo>
                  <a:pt x="1240" y="1511"/>
                  <a:pt x="1239" y="1579"/>
                  <a:pt x="1257" y="1610"/>
                </a:cubicBezTo>
                <a:cubicBezTo>
                  <a:pt x="1273" y="1646"/>
                  <a:pt x="1305" y="1698"/>
                  <a:pt x="1323" y="1694"/>
                </a:cubicBezTo>
                <a:cubicBezTo>
                  <a:pt x="1346" y="1664"/>
                  <a:pt x="1334" y="1604"/>
                  <a:pt x="1365" y="1583"/>
                </a:cubicBezTo>
                <a:cubicBezTo>
                  <a:pt x="1374" y="1572"/>
                  <a:pt x="1398" y="1577"/>
                  <a:pt x="1404" y="1613"/>
                </a:cubicBezTo>
                <a:cubicBezTo>
                  <a:pt x="1410" y="1633"/>
                  <a:pt x="1401" y="1678"/>
                  <a:pt x="1398" y="1703"/>
                </a:cubicBezTo>
                <a:cubicBezTo>
                  <a:pt x="1395" y="1728"/>
                  <a:pt x="1380" y="1742"/>
                  <a:pt x="1383" y="1766"/>
                </a:cubicBezTo>
                <a:cubicBezTo>
                  <a:pt x="1386" y="1790"/>
                  <a:pt x="1401" y="1833"/>
                  <a:pt x="1413" y="1847"/>
                </a:cubicBezTo>
                <a:cubicBezTo>
                  <a:pt x="1425" y="1867"/>
                  <a:pt x="1403" y="1852"/>
                  <a:pt x="1455" y="1853"/>
                </a:cubicBezTo>
                <a:cubicBezTo>
                  <a:pt x="1479" y="1850"/>
                  <a:pt x="1534" y="1834"/>
                  <a:pt x="1560" y="1829"/>
                </a:cubicBezTo>
                <a:cubicBezTo>
                  <a:pt x="1586" y="1824"/>
                  <a:pt x="1598" y="1815"/>
                  <a:pt x="1614" y="1820"/>
                </a:cubicBezTo>
                <a:cubicBezTo>
                  <a:pt x="1630" y="1825"/>
                  <a:pt x="1652" y="1845"/>
                  <a:pt x="1656" y="1862"/>
                </a:cubicBezTo>
                <a:cubicBezTo>
                  <a:pt x="1660" y="1879"/>
                  <a:pt x="1629" y="1921"/>
                  <a:pt x="1641" y="1925"/>
                </a:cubicBezTo>
                <a:cubicBezTo>
                  <a:pt x="1652" y="1930"/>
                  <a:pt x="1700" y="1893"/>
                  <a:pt x="1728" y="1889"/>
                </a:cubicBezTo>
                <a:cubicBezTo>
                  <a:pt x="1756" y="1885"/>
                  <a:pt x="1794" y="1904"/>
                  <a:pt x="1809" y="1901"/>
                </a:cubicBezTo>
                <a:cubicBezTo>
                  <a:pt x="1838" y="1891"/>
                  <a:pt x="1815" y="1891"/>
                  <a:pt x="1821" y="1871"/>
                </a:cubicBezTo>
                <a:cubicBezTo>
                  <a:pt x="1827" y="1851"/>
                  <a:pt x="1841" y="1806"/>
                  <a:pt x="1845" y="1781"/>
                </a:cubicBezTo>
                <a:cubicBezTo>
                  <a:pt x="1856" y="1757"/>
                  <a:pt x="1836" y="1745"/>
                  <a:pt x="1845" y="1721"/>
                </a:cubicBezTo>
                <a:cubicBezTo>
                  <a:pt x="1854" y="1697"/>
                  <a:pt x="1877" y="1670"/>
                  <a:pt x="1899" y="1637"/>
                </a:cubicBezTo>
                <a:cubicBezTo>
                  <a:pt x="1965" y="1588"/>
                  <a:pt x="1944" y="1600"/>
                  <a:pt x="1977" y="1523"/>
                </a:cubicBezTo>
                <a:cubicBezTo>
                  <a:pt x="2001" y="1490"/>
                  <a:pt x="2004" y="1462"/>
                  <a:pt x="2040" y="1430"/>
                </a:cubicBezTo>
                <a:cubicBezTo>
                  <a:pt x="2082" y="1410"/>
                  <a:pt x="2177" y="1412"/>
                  <a:pt x="2229" y="1403"/>
                </a:cubicBezTo>
                <a:cubicBezTo>
                  <a:pt x="2279" y="1391"/>
                  <a:pt x="2314" y="1390"/>
                  <a:pt x="2352" y="1376"/>
                </a:cubicBezTo>
                <a:cubicBezTo>
                  <a:pt x="2391" y="1359"/>
                  <a:pt x="2434" y="1323"/>
                  <a:pt x="2463" y="1301"/>
                </a:cubicBezTo>
                <a:cubicBezTo>
                  <a:pt x="2489" y="1294"/>
                  <a:pt x="2505" y="1256"/>
                  <a:pt x="2529" y="1244"/>
                </a:cubicBezTo>
                <a:cubicBezTo>
                  <a:pt x="2538" y="1240"/>
                  <a:pt x="2552" y="1233"/>
                  <a:pt x="2559" y="1226"/>
                </a:cubicBezTo>
                <a:cubicBezTo>
                  <a:pt x="2575" y="1210"/>
                  <a:pt x="2614" y="1233"/>
                  <a:pt x="2634" y="1226"/>
                </a:cubicBezTo>
                <a:cubicBezTo>
                  <a:pt x="2674" y="1231"/>
                  <a:pt x="2654" y="1184"/>
                  <a:pt x="2694" y="1190"/>
                </a:cubicBezTo>
                <a:cubicBezTo>
                  <a:pt x="2726" y="1195"/>
                  <a:pt x="2763" y="1115"/>
                  <a:pt x="2763" y="1115"/>
                </a:cubicBezTo>
                <a:cubicBezTo>
                  <a:pt x="2784" y="1090"/>
                  <a:pt x="2782" y="1050"/>
                  <a:pt x="2808" y="1028"/>
                </a:cubicBezTo>
                <a:cubicBezTo>
                  <a:pt x="2834" y="1006"/>
                  <a:pt x="2875" y="994"/>
                  <a:pt x="2919" y="986"/>
                </a:cubicBezTo>
                <a:cubicBezTo>
                  <a:pt x="2924" y="975"/>
                  <a:pt x="3060" y="983"/>
                  <a:pt x="3072" y="980"/>
                </a:cubicBezTo>
                <a:cubicBezTo>
                  <a:pt x="3096" y="975"/>
                  <a:pt x="3156" y="994"/>
                  <a:pt x="3195" y="989"/>
                </a:cubicBezTo>
                <a:cubicBezTo>
                  <a:pt x="3229" y="988"/>
                  <a:pt x="3246" y="996"/>
                  <a:pt x="3264" y="1016"/>
                </a:cubicBezTo>
                <a:cubicBezTo>
                  <a:pt x="3286" y="1036"/>
                  <a:pt x="3318" y="1076"/>
                  <a:pt x="3327" y="1106"/>
                </a:cubicBezTo>
                <a:cubicBezTo>
                  <a:pt x="3363" y="1103"/>
                  <a:pt x="3359" y="1114"/>
                  <a:pt x="3396" y="1100"/>
                </a:cubicBezTo>
                <a:cubicBezTo>
                  <a:pt x="3428" y="1116"/>
                  <a:pt x="3414" y="1088"/>
                  <a:pt x="3435" y="1109"/>
                </a:cubicBezTo>
                <a:cubicBezTo>
                  <a:pt x="3495" y="1133"/>
                  <a:pt x="3460" y="1107"/>
                  <a:pt x="3480" y="1130"/>
                </a:cubicBezTo>
                <a:cubicBezTo>
                  <a:pt x="3498" y="1150"/>
                  <a:pt x="3487" y="1220"/>
                  <a:pt x="3507" y="1238"/>
                </a:cubicBezTo>
                <a:cubicBezTo>
                  <a:pt x="3517" y="1247"/>
                  <a:pt x="3561" y="1247"/>
                  <a:pt x="3573" y="1253"/>
                </a:cubicBezTo>
                <a:cubicBezTo>
                  <a:pt x="3593" y="1262"/>
                  <a:pt x="3624" y="1256"/>
                  <a:pt x="3645" y="1259"/>
                </a:cubicBezTo>
                <a:cubicBezTo>
                  <a:pt x="3661" y="1264"/>
                  <a:pt x="3664" y="1230"/>
                  <a:pt x="3681" y="1232"/>
                </a:cubicBezTo>
                <a:cubicBezTo>
                  <a:pt x="3712" y="1235"/>
                  <a:pt x="3703" y="1220"/>
                  <a:pt x="3717" y="1202"/>
                </a:cubicBezTo>
                <a:cubicBezTo>
                  <a:pt x="3727" y="1189"/>
                  <a:pt x="3750" y="1163"/>
                  <a:pt x="3750" y="1124"/>
                </a:cubicBezTo>
                <a:cubicBezTo>
                  <a:pt x="3786" y="1106"/>
                  <a:pt x="3789" y="1052"/>
                  <a:pt x="3825" y="1034"/>
                </a:cubicBezTo>
                <a:cubicBezTo>
                  <a:pt x="3833" y="1023"/>
                  <a:pt x="3895" y="1073"/>
                  <a:pt x="3904" y="1064"/>
                </a:cubicBezTo>
                <a:cubicBezTo>
                  <a:pt x="3923" y="1070"/>
                  <a:pt x="3934" y="1076"/>
                  <a:pt x="3954" y="1094"/>
                </a:cubicBezTo>
                <a:cubicBezTo>
                  <a:pt x="3974" y="1112"/>
                  <a:pt x="3996" y="1158"/>
                  <a:pt x="4023" y="1172"/>
                </a:cubicBezTo>
                <a:cubicBezTo>
                  <a:pt x="4050" y="1184"/>
                  <a:pt x="4091" y="1179"/>
                  <a:pt x="4119" y="1178"/>
                </a:cubicBezTo>
                <a:cubicBezTo>
                  <a:pt x="4147" y="1177"/>
                  <a:pt x="4166" y="1185"/>
                  <a:pt x="4191" y="1166"/>
                </a:cubicBezTo>
                <a:cubicBezTo>
                  <a:pt x="4244" y="1163"/>
                  <a:pt x="4245" y="1103"/>
                  <a:pt x="4266" y="1064"/>
                </a:cubicBezTo>
                <a:cubicBezTo>
                  <a:pt x="4282" y="1063"/>
                  <a:pt x="4275" y="1025"/>
                  <a:pt x="4329" y="989"/>
                </a:cubicBezTo>
                <a:cubicBezTo>
                  <a:pt x="4343" y="975"/>
                  <a:pt x="4357" y="956"/>
                  <a:pt x="4362" y="938"/>
                </a:cubicBezTo>
                <a:cubicBezTo>
                  <a:pt x="4380" y="907"/>
                  <a:pt x="4467" y="836"/>
                  <a:pt x="4488" y="809"/>
                </a:cubicBezTo>
                <a:cubicBezTo>
                  <a:pt x="4509" y="782"/>
                  <a:pt x="4481" y="798"/>
                  <a:pt x="4488" y="776"/>
                </a:cubicBezTo>
                <a:cubicBezTo>
                  <a:pt x="4496" y="762"/>
                  <a:pt x="4498" y="695"/>
                  <a:pt x="4530" y="674"/>
                </a:cubicBezTo>
                <a:cubicBezTo>
                  <a:pt x="4560" y="651"/>
                  <a:pt x="4638" y="643"/>
                  <a:pt x="4671" y="638"/>
                </a:cubicBezTo>
                <a:cubicBezTo>
                  <a:pt x="4701" y="635"/>
                  <a:pt x="4716" y="636"/>
                  <a:pt x="4731" y="644"/>
                </a:cubicBezTo>
                <a:cubicBezTo>
                  <a:pt x="4746" y="652"/>
                  <a:pt x="4748" y="687"/>
                  <a:pt x="4761" y="689"/>
                </a:cubicBezTo>
                <a:cubicBezTo>
                  <a:pt x="4774" y="691"/>
                  <a:pt x="4787" y="660"/>
                  <a:pt x="4812" y="659"/>
                </a:cubicBezTo>
                <a:cubicBezTo>
                  <a:pt x="4837" y="658"/>
                  <a:pt x="4891" y="677"/>
                  <a:pt x="4912" y="682"/>
                </a:cubicBezTo>
              </a:path>
            </a:pathLst>
          </a:custGeom>
          <a:noFill/>
          <a:ln w="38100" cmpd="sng">
            <a:solidFill>
              <a:srgbClr val="0099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FF0000"/>
              </a:solidFill>
            </a:endParaRPr>
          </a:p>
        </p:txBody>
      </p:sp>
      <p:sp>
        <p:nvSpPr>
          <p:cNvPr id="692239" name="Text Box 15"/>
          <p:cNvSpPr txBox="1">
            <a:spLocks noChangeArrowheads="1"/>
          </p:cNvSpPr>
          <p:nvPr/>
        </p:nvSpPr>
        <p:spPr bwMode="auto">
          <a:xfrm>
            <a:off x="4800600" y="838201"/>
            <a:ext cx="30480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zh-CN" altLang="en-US" sz="4000" i="1">
                <a:effectLst>
                  <a:outerShdw blurRad="38100" dist="38100" dir="2700000" algn="tl">
                    <a:srgbClr val="C0C0C0"/>
                  </a:outerShdw>
                </a:effectLst>
                <a:latin typeface="Times New Roman" panose="02020603050405020304" pitchFamily="18" charset="0"/>
                <a:ea typeface="隶书" panose="02010509060101010101" pitchFamily="49" charset="-122"/>
              </a:rPr>
              <a:t>长江水系图</a:t>
            </a:r>
          </a:p>
        </p:txBody>
      </p:sp>
      <p:sp>
        <p:nvSpPr>
          <p:cNvPr id="692240" name="Freeform 16"/>
          <p:cNvSpPr>
            <a:spLocks/>
          </p:cNvSpPr>
          <p:nvPr/>
        </p:nvSpPr>
        <p:spPr bwMode="auto">
          <a:xfrm>
            <a:off x="2098675" y="2228850"/>
            <a:ext cx="5221288" cy="3055938"/>
          </a:xfrm>
          <a:custGeom>
            <a:avLst/>
            <a:gdLst>
              <a:gd name="T0" fmla="*/ 46 w 3289"/>
              <a:gd name="T1" fmla="*/ 54 h 1925"/>
              <a:gd name="T2" fmla="*/ 124 w 3289"/>
              <a:gd name="T3" fmla="*/ 24 h 1925"/>
              <a:gd name="T4" fmla="*/ 298 w 3289"/>
              <a:gd name="T5" fmla="*/ 84 h 1925"/>
              <a:gd name="T6" fmla="*/ 402 w 3289"/>
              <a:gd name="T7" fmla="*/ 98 h 1925"/>
              <a:gd name="T8" fmla="*/ 542 w 3289"/>
              <a:gd name="T9" fmla="*/ 44 h 1925"/>
              <a:gd name="T10" fmla="*/ 658 w 3289"/>
              <a:gd name="T11" fmla="*/ 48 h 1925"/>
              <a:gd name="T12" fmla="*/ 708 w 3289"/>
              <a:gd name="T13" fmla="*/ 96 h 1925"/>
              <a:gd name="T14" fmla="*/ 808 w 3289"/>
              <a:gd name="T15" fmla="*/ 198 h 1925"/>
              <a:gd name="T16" fmla="*/ 952 w 3289"/>
              <a:gd name="T17" fmla="*/ 342 h 1925"/>
              <a:gd name="T18" fmla="*/ 1080 w 3289"/>
              <a:gd name="T19" fmla="*/ 550 h 1925"/>
              <a:gd name="T20" fmla="*/ 1168 w 3289"/>
              <a:gd name="T21" fmla="*/ 712 h 1925"/>
              <a:gd name="T22" fmla="*/ 1178 w 3289"/>
              <a:gd name="T23" fmla="*/ 826 h 1925"/>
              <a:gd name="T24" fmla="*/ 1194 w 3289"/>
              <a:gd name="T25" fmla="*/ 938 h 1925"/>
              <a:gd name="T26" fmla="*/ 1218 w 3289"/>
              <a:gd name="T27" fmla="*/ 1156 h 1925"/>
              <a:gd name="T28" fmla="*/ 1208 w 3289"/>
              <a:gd name="T29" fmla="*/ 1408 h 1925"/>
              <a:gd name="T30" fmla="*/ 1288 w 3289"/>
              <a:gd name="T31" fmla="*/ 1662 h 1925"/>
              <a:gd name="T32" fmla="*/ 1366 w 3289"/>
              <a:gd name="T33" fmla="*/ 1572 h 1925"/>
              <a:gd name="T34" fmla="*/ 1396 w 3289"/>
              <a:gd name="T35" fmla="*/ 1692 h 1925"/>
              <a:gd name="T36" fmla="*/ 1422 w 3289"/>
              <a:gd name="T37" fmla="*/ 1852 h 1925"/>
              <a:gd name="T38" fmla="*/ 1598 w 3289"/>
              <a:gd name="T39" fmla="*/ 1810 h 1925"/>
              <a:gd name="T40" fmla="*/ 1656 w 3289"/>
              <a:gd name="T41" fmla="*/ 1868 h 1925"/>
              <a:gd name="T42" fmla="*/ 1722 w 3289"/>
              <a:gd name="T43" fmla="*/ 1882 h 1925"/>
              <a:gd name="T44" fmla="*/ 1826 w 3289"/>
              <a:gd name="T45" fmla="*/ 1824 h 1925"/>
              <a:gd name="T46" fmla="*/ 1840 w 3289"/>
              <a:gd name="T47" fmla="*/ 1718 h 1925"/>
              <a:gd name="T48" fmla="*/ 1916 w 3289"/>
              <a:gd name="T49" fmla="*/ 1612 h 1925"/>
              <a:gd name="T50" fmla="*/ 1996 w 3289"/>
              <a:gd name="T51" fmla="*/ 1468 h 1925"/>
              <a:gd name="T52" fmla="*/ 2096 w 3289"/>
              <a:gd name="T53" fmla="*/ 1412 h 1925"/>
              <a:gd name="T54" fmla="*/ 2228 w 3289"/>
              <a:gd name="T55" fmla="*/ 1394 h 1925"/>
              <a:gd name="T56" fmla="*/ 2408 w 3289"/>
              <a:gd name="T57" fmla="*/ 1336 h 1925"/>
              <a:gd name="T58" fmla="*/ 2560 w 3289"/>
              <a:gd name="T59" fmla="*/ 1222 h 1925"/>
              <a:gd name="T60" fmla="*/ 2662 w 3289"/>
              <a:gd name="T61" fmla="*/ 1202 h 1925"/>
              <a:gd name="T62" fmla="*/ 2730 w 3289"/>
              <a:gd name="T63" fmla="*/ 1166 h 1925"/>
              <a:gd name="T64" fmla="*/ 2792 w 3289"/>
              <a:gd name="T65" fmla="*/ 1046 h 1925"/>
              <a:gd name="T66" fmla="*/ 2898 w 3289"/>
              <a:gd name="T67" fmla="*/ 980 h 1925"/>
              <a:gd name="T68" fmla="*/ 3188 w 3289"/>
              <a:gd name="T69" fmla="*/ 982 h 1925"/>
              <a:gd name="T70" fmla="*/ 3276 w 3289"/>
              <a:gd name="T71" fmla="*/ 1028 h 19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289" h="1925">
                <a:moveTo>
                  <a:pt x="0" y="162"/>
                </a:moveTo>
                <a:cubicBezTo>
                  <a:pt x="11" y="129"/>
                  <a:pt x="32" y="85"/>
                  <a:pt x="46" y="54"/>
                </a:cubicBezTo>
                <a:cubicBezTo>
                  <a:pt x="65" y="10"/>
                  <a:pt x="58" y="26"/>
                  <a:pt x="76" y="6"/>
                </a:cubicBezTo>
                <a:cubicBezTo>
                  <a:pt x="89" y="0"/>
                  <a:pt x="111" y="20"/>
                  <a:pt x="124" y="24"/>
                </a:cubicBezTo>
                <a:cubicBezTo>
                  <a:pt x="137" y="27"/>
                  <a:pt x="127" y="14"/>
                  <a:pt x="156" y="24"/>
                </a:cubicBezTo>
                <a:cubicBezTo>
                  <a:pt x="185" y="34"/>
                  <a:pt x="265" y="76"/>
                  <a:pt x="298" y="84"/>
                </a:cubicBezTo>
                <a:cubicBezTo>
                  <a:pt x="332" y="96"/>
                  <a:pt x="339" y="70"/>
                  <a:pt x="356" y="72"/>
                </a:cubicBezTo>
                <a:cubicBezTo>
                  <a:pt x="373" y="74"/>
                  <a:pt x="378" y="100"/>
                  <a:pt x="402" y="98"/>
                </a:cubicBezTo>
                <a:cubicBezTo>
                  <a:pt x="426" y="96"/>
                  <a:pt x="477" y="69"/>
                  <a:pt x="500" y="60"/>
                </a:cubicBezTo>
                <a:cubicBezTo>
                  <a:pt x="523" y="53"/>
                  <a:pt x="528" y="46"/>
                  <a:pt x="542" y="44"/>
                </a:cubicBezTo>
                <a:cubicBezTo>
                  <a:pt x="556" y="42"/>
                  <a:pt x="565" y="45"/>
                  <a:pt x="584" y="46"/>
                </a:cubicBezTo>
                <a:cubicBezTo>
                  <a:pt x="602" y="48"/>
                  <a:pt x="637" y="40"/>
                  <a:pt x="658" y="48"/>
                </a:cubicBezTo>
                <a:cubicBezTo>
                  <a:pt x="676" y="51"/>
                  <a:pt x="682" y="58"/>
                  <a:pt x="690" y="66"/>
                </a:cubicBezTo>
                <a:cubicBezTo>
                  <a:pt x="698" y="74"/>
                  <a:pt x="700" y="83"/>
                  <a:pt x="708" y="96"/>
                </a:cubicBezTo>
                <a:cubicBezTo>
                  <a:pt x="718" y="107"/>
                  <a:pt x="723" y="127"/>
                  <a:pt x="740" y="144"/>
                </a:cubicBezTo>
                <a:cubicBezTo>
                  <a:pt x="757" y="161"/>
                  <a:pt x="789" y="181"/>
                  <a:pt x="808" y="198"/>
                </a:cubicBezTo>
                <a:cubicBezTo>
                  <a:pt x="821" y="224"/>
                  <a:pt x="838" y="219"/>
                  <a:pt x="852" y="244"/>
                </a:cubicBezTo>
                <a:cubicBezTo>
                  <a:pt x="876" y="286"/>
                  <a:pt x="923" y="304"/>
                  <a:pt x="952" y="342"/>
                </a:cubicBezTo>
                <a:cubicBezTo>
                  <a:pt x="960" y="373"/>
                  <a:pt x="1013" y="449"/>
                  <a:pt x="1032" y="474"/>
                </a:cubicBezTo>
                <a:cubicBezTo>
                  <a:pt x="1040" y="498"/>
                  <a:pt x="1072" y="526"/>
                  <a:pt x="1080" y="550"/>
                </a:cubicBezTo>
                <a:cubicBezTo>
                  <a:pt x="1083" y="559"/>
                  <a:pt x="1125" y="599"/>
                  <a:pt x="1132" y="606"/>
                </a:cubicBezTo>
                <a:cubicBezTo>
                  <a:pt x="1157" y="634"/>
                  <a:pt x="1152" y="679"/>
                  <a:pt x="1168" y="712"/>
                </a:cubicBezTo>
                <a:cubicBezTo>
                  <a:pt x="1187" y="749"/>
                  <a:pt x="1152" y="764"/>
                  <a:pt x="1176" y="802"/>
                </a:cubicBezTo>
                <a:cubicBezTo>
                  <a:pt x="1181" y="810"/>
                  <a:pt x="1171" y="818"/>
                  <a:pt x="1178" y="826"/>
                </a:cubicBezTo>
                <a:cubicBezTo>
                  <a:pt x="1185" y="835"/>
                  <a:pt x="1162" y="825"/>
                  <a:pt x="1168" y="834"/>
                </a:cubicBezTo>
                <a:cubicBezTo>
                  <a:pt x="1187" y="862"/>
                  <a:pt x="1186" y="905"/>
                  <a:pt x="1194" y="938"/>
                </a:cubicBezTo>
                <a:cubicBezTo>
                  <a:pt x="1199" y="973"/>
                  <a:pt x="1241" y="993"/>
                  <a:pt x="1246" y="1086"/>
                </a:cubicBezTo>
                <a:cubicBezTo>
                  <a:pt x="1250" y="1122"/>
                  <a:pt x="1224" y="1128"/>
                  <a:pt x="1218" y="1156"/>
                </a:cubicBezTo>
                <a:cubicBezTo>
                  <a:pt x="1212" y="1184"/>
                  <a:pt x="1212" y="1210"/>
                  <a:pt x="1210" y="1252"/>
                </a:cubicBezTo>
                <a:cubicBezTo>
                  <a:pt x="1208" y="1294"/>
                  <a:pt x="1204" y="1367"/>
                  <a:pt x="1208" y="1408"/>
                </a:cubicBezTo>
                <a:cubicBezTo>
                  <a:pt x="1212" y="1449"/>
                  <a:pt x="1219" y="1454"/>
                  <a:pt x="1232" y="1496"/>
                </a:cubicBezTo>
                <a:cubicBezTo>
                  <a:pt x="1234" y="1548"/>
                  <a:pt x="1241" y="1631"/>
                  <a:pt x="1288" y="1662"/>
                </a:cubicBezTo>
                <a:cubicBezTo>
                  <a:pt x="1318" y="1706"/>
                  <a:pt x="1308" y="1700"/>
                  <a:pt x="1328" y="1670"/>
                </a:cubicBezTo>
                <a:cubicBezTo>
                  <a:pt x="1339" y="1636"/>
                  <a:pt x="1341" y="1597"/>
                  <a:pt x="1366" y="1572"/>
                </a:cubicBezTo>
                <a:cubicBezTo>
                  <a:pt x="1374" y="1563"/>
                  <a:pt x="1396" y="1579"/>
                  <a:pt x="1400" y="1608"/>
                </a:cubicBezTo>
                <a:cubicBezTo>
                  <a:pt x="1405" y="1628"/>
                  <a:pt x="1398" y="1665"/>
                  <a:pt x="1396" y="1692"/>
                </a:cubicBezTo>
                <a:cubicBezTo>
                  <a:pt x="1394" y="1719"/>
                  <a:pt x="1382" y="1745"/>
                  <a:pt x="1386" y="1772"/>
                </a:cubicBezTo>
                <a:cubicBezTo>
                  <a:pt x="1388" y="1800"/>
                  <a:pt x="1392" y="1840"/>
                  <a:pt x="1422" y="1852"/>
                </a:cubicBezTo>
                <a:cubicBezTo>
                  <a:pt x="1452" y="1860"/>
                  <a:pt x="1537" y="1829"/>
                  <a:pt x="1566" y="1822"/>
                </a:cubicBezTo>
                <a:cubicBezTo>
                  <a:pt x="1595" y="1817"/>
                  <a:pt x="1586" y="1809"/>
                  <a:pt x="1598" y="1810"/>
                </a:cubicBezTo>
                <a:cubicBezTo>
                  <a:pt x="1610" y="1811"/>
                  <a:pt x="1628" y="1818"/>
                  <a:pt x="1638" y="1828"/>
                </a:cubicBezTo>
                <a:cubicBezTo>
                  <a:pt x="1645" y="1837"/>
                  <a:pt x="1657" y="1853"/>
                  <a:pt x="1656" y="1868"/>
                </a:cubicBezTo>
                <a:cubicBezTo>
                  <a:pt x="1655" y="1883"/>
                  <a:pt x="1619" y="1918"/>
                  <a:pt x="1630" y="1920"/>
                </a:cubicBezTo>
                <a:cubicBezTo>
                  <a:pt x="1641" y="1925"/>
                  <a:pt x="1687" y="1897"/>
                  <a:pt x="1722" y="1882"/>
                </a:cubicBezTo>
                <a:cubicBezTo>
                  <a:pt x="1752" y="1878"/>
                  <a:pt x="1795" y="1908"/>
                  <a:pt x="1812" y="1898"/>
                </a:cubicBezTo>
                <a:cubicBezTo>
                  <a:pt x="1829" y="1888"/>
                  <a:pt x="1820" y="1846"/>
                  <a:pt x="1826" y="1824"/>
                </a:cubicBezTo>
                <a:cubicBezTo>
                  <a:pt x="1829" y="1802"/>
                  <a:pt x="1844" y="1782"/>
                  <a:pt x="1846" y="1764"/>
                </a:cubicBezTo>
                <a:cubicBezTo>
                  <a:pt x="1848" y="1746"/>
                  <a:pt x="1838" y="1731"/>
                  <a:pt x="1840" y="1718"/>
                </a:cubicBezTo>
                <a:cubicBezTo>
                  <a:pt x="1842" y="1705"/>
                  <a:pt x="1845" y="1704"/>
                  <a:pt x="1858" y="1686"/>
                </a:cubicBezTo>
                <a:cubicBezTo>
                  <a:pt x="1863" y="1668"/>
                  <a:pt x="1901" y="1625"/>
                  <a:pt x="1916" y="1612"/>
                </a:cubicBezTo>
                <a:cubicBezTo>
                  <a:pt x="1946" y="1586"/>
                  <a:pt x="1948" y="1552"/>
                  <a:pt x="1976" y="1524"/>
                </a:cubicBezTo>
                <a:cubicBezTo>
                  <a:pt x="1978" y="1518"/>
                  <a:pt x="1993" y="1474"/>
                  <a:pt x="1996" y="1468"/>
                </a:cubicBezTo>
                <a:cubicBezTo>
                  <a:pt x="2003" y="1452"/>
                  <a:pt x="2013" y="1441"/>
                  <a:pt x="2030" y="1432"/>
                </a:cubicBezTo>
                <a:cubicBezTo>
                  <a:pt x="2047" y="1423"/>
                  <a:pt x="2077" y="1416"/>
                  <a:pt x="2096" y="1412"/>
                </a:cubicBezTo>
                <a:cubicBezTo>
                  <a:pt x="2114" y="1406"/>
                  <a:pt x="2124" y="1413"/>
                  <a:pt x="2146" y="1410"/>
                </a:cubicBezTo>
                <a:cubicBezTo>
                  <a:pt x="2168" y="1407"/>
                  <a:pt x="2196" y="1400"/>
                  <a:pt x="2228" y="1394"/>
                </a:cubicBezTo>
                <a:cubicBezTo>
                  <a:pt x="2264" y="1385"/>
                  <a:pt x="2301" y="1379"/>
                  <a:pt x="2338" y="1374"/>
                </a:cubicBezTo>
                <a:cubicBezTo>
                  <a:pt x="2362" y="1362"/>
                  <a:pt x="2384" y="1348"/>
                  <a:pt x="2408" y="1336"/>
                </a:cubicBezTo>
                <a:cubicBezTo>
                  <a:pt x="2443" y="1319"/>
                  <a:pt x="2445" y="1291"/>
                  <a:pt x="2484" y="1278"/>
                </a:cubicBezTo>
                <a:cubicBezTo>
                  <a:pt x="2497" y="1268"/>
                  <a:pt x="2548" y="1224"/>
                  <a:pt x="2560" y="1222"/>
                </a:cubicBezTo>
                <a:cubicBezTo>
                  <a:pt x="2584" y="1217"/>
                  <a:pt x="2606" y="1224"/>
                  <a:pt x="2630" y="1222"/>
                </a:cubicBezTo>
                <a:cubicBezTo>
                  <a:pt x="2640" y="1220"/>
                  <a:pt x="2655" y="1209"/>
                  <a:pt x="2662" y="1202"/>
                </a:cubicBezTo>
                <a:cubicBezTo>
                  <a:pt x="2675" y="1189"/>
                  <a:pt x="2678" y="1198"/>
                  <a:pt x="2686" y="1182"/>
                </a:cubicBezTo>
                <a:cubicBezTo>
                  <a:pt x="2694" y="1174"/>
                  <a:pt x="2722" y="1174"/>
                  <a:pt x="2730" y="1166"/>
                </a:cubicBezTo>
                <a:cubicBezTo>
                  <a:pt x="2741" y="1156"/>
                  <a:pt x="2742" y="1144"/>
                  <a:pt x="2752" y="1124"/>
                </a:cubicBezTo>
                <a:cubicBezTo>
                  <a:pt x="2774" y="1090"/>
                  <a:pt x="2759" y="1068"/>
                  <a:pt x="2792" y="1046"/>
                </a:cubicBezTo>
                <a:cubicBezTo>
                  <a:pt x="2797" y="1032"/>
                  <a:pt x="2803" y="1037"/>
                  <a:pt x="2812" y="1026"/>
                </a:cubicBezTo>
                <a:cubicBezTo>
                  <a:pt x="2827" y="1008"/>
                  <a:pt x="2889" y="981"/>
                  <a:pt x="2898" y="980"/>
                </a:cubicBezTo>
                <a:cubicBezTo>
                  <a:pt x="2942" y="975"/>
                  <a:pt x="2980" y="983"/>
                  <a:pt x="3022" y="972"/>
                </a:cubicBezTo>
                <a:cubicBezTo>
                  <a:pt x="3074" y="976"/>
                  <a:pt x="3136" y="975"/>
                  <a:pt x="3188" y="982"/>
                </a:cubicBezTo>
                <a:cubicBezTo>
                  <a:pt x="3197" y="983"/>
                  <a:pt x="3224" y="991"/>
                  <a:pt x="3232" y="994"/>
                </a:cubicBezTo>
                <a:cubicBezTo>
                  <a:pt x="3257" y="1002"/>
                  <a:pt x="3254" y="1012"/>
                  <a:pt x="3276" y="1028"/>
                </a:cubicBezTo>
                <a:cubicBezTo>
                  <a:pt x="3285" y="1035"/>
                  <a:pt x="3286" y="1036"/>
                  <a:pt x="3289" y="1038"/>
                </a:cubicBezTo>
              </a:path>
            </a:pathLst>
          </a:custGeom>
          <a:noFill/>
          <a:ln w="38100" cap="flat" cmpd="sng">
            <a:solidFill>
              <a:srgbClr val="0000FF"/>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FF0000"/>
              </a:solidFill>
            </a:endParaRPr>
          </a:p>
        </p:txBody>
      </p:sp>
      <p:sp>
        <p:nvSpPr>
          <p:cNvPr id="692241" name="Freeform 17"/>
          <p:cNvSpPr>
            <a:spLocks/>
          </p:cNvSpPr>
          <p:nvPr/>
        </p:nvSpPr>
        <p:spPr bwMode="auto">
          <a:xfrm>
            <a:off x="7391401" y="3859214"/>
            <a:ext cx="1216025" cy="369887"/>
          </a:xfrm>
          <a:custGeom>
            <a:avLst/>
            <a:gdLst>
              <a:gd name="T0" fmla="*/ 0 w 766"/>
              <a:gd name="T1" fmla="*/ 74 h 233"/>
              <a:gd name="T2" fmla="*/ 48 w 766"/>
              <a:gd name="T3" fmla="*/ 75 h 233"/>
              <a:gd name="T4" fmla="*/ 116 w 766"/>
              <a:gd name="T5" fmla="*/ 85 h 233"/>
              <a:gd name="T6" fmla="*/ 136 w 766"/>
              <a:gd name="T7" fmla="*/ 89 h 233"/>
              <a:gd name="T8" fmla="*/ 144 w 766"/>
              <a:gd name="T9" fmla="*/ 101 h 233"/>
              <a:gd name="T10" fmla="*/ 162 w 766"/>
              <a:gd name="T11" fmla="*/ 195 h 233"/>
              <a:gd name="T12" fmla="*/ 208 w 766"/>
              <a:gd name="T13" fmla="*/ 217 h 233"/>
              <a:gd name="T14" fmla="*/ 264 w 766"/>
              <a:gd name="T15" fmla="*/ 229 h 233"/>
              <a:gd name="T16" fmla="*/ 316 w 766"/>
              <a:gd name="T17" fmla="*/ 219 h 233"/>
              <a:gd name="T18" fmla="*/ 368 w 766"/>
              <a:gd name="T19" fmla="*/ 193 h 233"/>
              <a:gd name="T20" fmla="*/ 398 w 766"/>
              <a:gd name="T21" fmla="*/ 141 h 233"/>
              <a:gd name="T22" fmla="*/ 416 w 766"/>
              <a:gd name="T23" fmla="*/ 91 h 233"/>
              <a:gd name="T24" fmla="*/ 448 w 766"/>
              <a:gd name="T25" fmla="*/ 41 h 233"/>
              <a:gd name="T26" fmla="*/ 478 w 766"/>
              <a:gd name="T27" fmla="*/ 3 h 233"/>
              <a:gd name="T28" fmla="*/ 514 w 766"/>
              <a:gd name="T29" fmla="*/ 15 h 233"/>
              <a:gd name="T30" fmla="*/ 592 w 766"/>
              <a:gd name="T31" fmla="*/ 45 h 233"/>
              <a:gd name="T32" fmla="*/ 634 w 766"/>
              <a:gd name="T33" fmla="*/ 81 h 233"/>
              <a:gd name="T34" fmla="*/ 664 w 766"/>
              <a:gd name="T35" fmla="*/ 121 h 233"/>
              <a:gd name="T36" fmla="*/ 712 w 766"/>
              <a:gd name="T37" fmla="*/ 149 h 233"/>
              <a:gd name="T38" fmla="*/ 766 w 766"/>
              <a:gd name="T39" fmla="*/ 145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66" h="233">
                <a:moveTo>
                  <a:pt x="0" y="74"/>
                </a:moveTo>
                <a:cubicBezTo>
                  <a:pt x="21" y="88"/>
                  <a:pt x="16" y="76"/>
                  <a:pt x="48" y="75"/>
                </a:cubicBezTo>
                <a:cubicBezTo>
                  <a:pt x="69" y="72"/>
                  <a:pt x="95" y="82"/>
                  <a:pt x="116" y="85"/>
                </a:cubicBezTo>
                <a:cubicBezTo>
                  <a:pt x="129" y="92"/>
                  <a:pt x="122" y="75"/>
                  <a:pt x="136" y="89"/>
                </a:cubicBezTo>
                <a:cubicBezTo>
                  <a:pt x="139" y="92"/>
                  <a:pt x="144" y="101"/>
                  <a:pt x="144" y="101"/>
                </a:cubicBezTo>
                <a:cubicBezTo>
                  <a:pt x="149" y="115"/>
                  <a:pt x="151" y="176"/>
                  <a:pt x="162" y="195"/>
                </a:cubicBezTo>
                <a:cubicBezTo>
                  <a:pt x="173" y="214"/>
                  <a:pt x="191" y="211"/>
                  <a:pt x="208" y="217"/>
                </a:cubicBezTo>
                <a:cubicBezTo>
                  <a:pt x="227" y="222"/>
                  <a:pt x="235" y="228"/>
                  <a:pt x="264" y="229"/>
                </a:cubicBezTo>
                <a:cubicBezTo>
                  <a:pt x="282" y="233"/>
                  <a:pt x="299" y="227"/>
                  <a:pt x="316" y="219"/>
                </a:cubicBezTo>
                <a:cubicBezTo>
                  <a:pt x="333" y="210"/>
                  <a:pt x="342" y="201"/>
                  <a:pt x="368" y="193"/>
                </a:cubicBezTo>
                <a:cubicBezTo>
                  <a:pt x="379" y="182"/>
                  <a:pt x="392" y="146"/>
                  <a:pt x="398" y="141"/>
                </a:cubicBezTo>
                <a:cubicBezTo>
                  <a:pt x="409" y="131"/>
                  <a:pt x="402" y="96"/>
                  <a:pt x="416" y="91"/>
                </a:cubicBezTo>
                <a:cubicBezTo>
                  <a:pt x="433" y="78"/>
                  <a:pt x="437" y="57"/>
                  <a:pt x="448" y="41"/>
                </a:cubicBezTo>
                <a:cubicBezTo>
                  <a:pt x="454" y="31"/>
                  <a:pt x="468" y="9"/>
                  <a:pt x="478" y="3"/>
                </a:cubicBezTo>
                <a:cubicBezTo>
                  <a:pt x="483" y="0"/>
                  <a:pt x="514" y="15"/>
                  <a:pt x="514" y="15"/>
                </a:cubicBezTo>
                <a:cubicBezTo>
                  <a:pt x="549" y="18"/>
                  <a:pt x="561" y="30"/>
                  <a:pt x="592" y="45"/>
                </a:cubicBezTo>
                <a:cubicBezTo>
                  <a:pt x="611" y="57"/>
                  <a:pt x="622" y="68"/>
                  <a:pt x="634" y="81"/>
                </a:cubicBezTo>
                <a:cubicBezTo>
                  <a:pt x="646" y="94"/>
                  <a:pt x="651" y="110"/>
                  <a:pt x="664" y="121"/>
                </a:cubicBezTo>
                <a:cubicBezTo>
                  <a:pt x="679" y="136"/>
                  <a:pt x="692" y="144"/>
                  <a:pt x="712" y="149"/>
                </a:cubicBezTo>
                <a:cubicBezTo>
                  <a:pt x="727" y="159"/>
                  <a:pt x="750" y="145"/>
                  <a:pt x="766" y="145"/>
                </a:cubicBezTo>
              </a:path>
            </a:pathLst>
          </a:custGeom>
          <a:noFill/>
          <a:ln w="38100" cap="flat" cmpd="sng">
            <a:solidFill>
              <a:srgbClr val="0000FF"/>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FF0000"/>
              </a:solidFill>
            </a:endParaRPr>
          </a:p>
        </p:txBody>
      </p:sp>
      <p:sp>
        <p:nvSpPr>
          <p:cNvPr id="692242" name="Freeform 18"/>
          <p:cNvSpPr>
            <a:spLocks/>
          </p:cNvSpPr>
          <p:nvPr/>
        </p:nvSpPr>
        <p:spPr bwMode="auto">
          <a:xfrm>
            <a:off x="8693150" y="3222626"/>
            <a:ext cx="1193800" cy="866775"/>
          </a:xfrm>
          <a:custGeom>
            <a:avLst/>
            <a:gdLst>
              <a:gd name="T0" fmla="*/ 0 w 752"/>
              <a:gd name="T1" fmla="*/ 546 h 546"/>
              <a:gd name="T2" fmla="*/ 42 w 752"/>
              <a:gd name="T3" fmla="*/ 532 h 546"/>
              <a:gd name="T4" fmla="*/ 60 w 752"/>
              <a:gd name="T5" fmla="*/ 528 h 546"/>
              <a:gd name="T6" fmla="*/ 88 w 752"/>
              <a:gd name="T7" fmla="*/ 502 h 546"/>
              <a:gd name="T8" fmla="*/ 92 w 752"/>
              <a:gd name="T9" fmla="*/ 462 h 546"/>
              <a:gd name="T10" fmla="*/ 142 w 752"/>
              <a:gd name="T11" fmla="*/ 380 h 546"/>
              <a:gd name="T12" fmla="*/ 196 w 752"/>
              <a:gd name="T13" fmla="*/ 334 h 546"/>
              <a:gd name="T14" fmla="*/ 212 w 752"/>
              <a:gd name="T15" fmla="*/ 296 h 546"/>
              <a:gd name="T16" fmla="*/ 224 w 752"/>
              <a:gd name="T17" fmla="*/ 306 h 546"/>
              <a:gd name="T18" fmla="*/ 252 w 752"/>
              <a:gd name="T19" fmla="*/ 262 h 546"/>
              <a:gd name="T20" fmla="*/ 294 w 752"/>
              <a:gd name="T21" fmla="*/ 224 h 546"/>
              <a:gd name="T22" fmla="*/ 334 w 752"/>
              <a:gd name="T23" fmla="*/ 182 h 546"/>
              <a:gd name="T24" fmla="*/ 330 w 752"/>
              <a:gd name="T25" fmla="*/ 138 h 546"/>
              <a:gd name="T26" fmla="*/ 336 w 752"/>
              <a:gd name="T27" fmla="*/ 96 h 546"/>
              <a:gd name="T28" fmla="*/ 352 w 752"/>
              <a:gd name="T29" fmla="*/ 68 h 546"/>
              <a:gd name="T30" fmla="*/ 386 w 752"/>
              <a:gd name="T31" fmla="*/ 34 h 546"/>
              <a:gd name="T32" fmla="*/ 454 w 752"/>
              <a:gd name="T33" fmla="*/ 16 h 546"/>
              <a:gd name="T34" fmla="*/ 504 w 752"/>
              <a:gd name="T35" fmla="*/ 8 h 546"/>
              <a:gd name="T36" fmla="*/ 546 w 752"/>
              <a:gd name="T37" fmla="*/ 2 h 546"/>
              <a:gd name="T38" fmla="*/ 582 w 752"/>
              <a:gd name="T39" fmla="*/ 18 h 546"/>
              <a:gd name="T40" fmla="*/ 598 w 752"/>
              <a:gd name="T41" fmla="*/ 58 h 546"/>
              <a:gd name="T42" fmla="*/ 618 w 752"/>
              <a:gd name="T43" fmla="*/ 46 h 546"/>
              <a:gd name="T44" fmla="*/ 656 w 752"/>
              <a:gd name="T45" fmla="*/ 20 h 546"/>
              <a:gd name="T46" fmla="*/ 680 w 752"/>
              <a:gd name="T47" fmla="*/ 36 h 546"/>
              <a:gd name="T48" fmla="*/ 706 w 752"/>
              <a:gd name="T49" fmla="*/ 38 h 546"/>
              <a:gd name="T50" fmla="*/ 722 w 752"/>
              <a:gd name="T51" fmla="*/ 42 h 546"/>
              <a:gd name="T52" fmla="*/ 752 w 752"/>
              <a:gd name="T53" fmla="*/ 48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52" h="546">
                <a:moveTo>
                  <a:pt x="0" y="546"/>
                </a:moveTo>
                <a:cubicBezTo>
                  <a:pt x="7" y="545"/>
                  <a:pt x="32" y="535"/>
                  <a:pt x="42" y="532"/>
                </a:cubicBezTo>
                <a:cubicBezTo>
                  <a:pt x="52" y="529"/>
                  <a:pt x="52" y="533"/>
                  <a:pt x="60" y="528"/>
                </a:cubicBezTo>
                <a:cubicBezTo>
                  <a:pt x="65" y="512"/>
                  <a:pt x="70" y="507"/>
                  <a:pt x="88" y="502"/>
                </a:cubicBezTo>
                <a:cubicBezTo>
                  <a:pt x="88" y="499"/>
                  <a:pt x="89" y="471"/>
                  <a:pt x="92" y="462"/>
                </a:cubicBezTo>
                <a:cubicBezTo>
                  <a:pt x="99" y="437"/>
                  <a:pt x="126" y="398"/>
                  <a:pt x="142" y="380"/>
                </a:cubicBezTo>
                <a:cubicBezTo>
                  <a:pt x="160" y="359"/>
                  <a:pt x="167" y="341"/>
                  <a:pt x="196" y="334"/>
                </a:cubicBezTo>
                <a:cubicBezTo>
                  <a:pt x="208" y="322"/>
                  <a:pt x="201" y="310"/>
                  <a:pt x="212" y="296"/>
                </a:cubicBezTo>
                <a:cubicBezTo>
                  <a:pt x="214" y="293"/>
                  <a:pt x="224" y="306"/>
                  <a:pt x="224" y="306"/>
                </a:cubicBezTo>
                <a:cubicBezTo>
                  <a:pt x="229" y="302"/>
                  <a:pt x="240" y="276"/>
                  <a:pt x="252" y="262"/>
                </a:cubicBezTo>
                <a:cubicBezTo>
                  <a:pt x="264" y="248"/>
                  <a:pt x="280" y="237"/>
                  <a:pt x="294" y="224"/>
                </a:cubicBezTo>
                <a:cubicBezTo>
                  <a:pt x="299" y="203"/>
                  <a:pt x="313" y="187"/>
                  <a:pt x="334" y="182"/>
                </a:cubicBezTo>
                <a:cubicBezTo>
                  <a:pt x="348" y="168"/>
                  <a:pt x="325" y="156"/>
                  <a:pt x="330" y="138"/>
                </a:cubicBezTo>
                <a:cubicBezTo>
                  <a:pt x="332" y="129"/>
                  <a:pt x="332" y="103"/>
                  <a:pt x="336" y="96"/>
                </a:cubicBezTo>
                <a:cubicBezTo>
                  <a:pt x="348" y="72"/>
                  <a:pt x="342" y="98"/>
                  <a:pt x="352" y="68"/>
                </a:cubicBezTo>
                <a:cubicBezTo>
                  <a:pt x="357" y="56"/>
                  <a:pt x="368" y="42"/>
                  <a:pt x="386" y="34"/>
                </a:cubicBezTo>
                <a:cubicBezTo>
                  <a:pt x="403" y="25"/>
                  <a:pt x="434" y="20"/>
                  <a:pt x="454" y="16"/>
                </a:cubicBezTo>
                <a:cubicBezTo>
                  <a:pt x="470" y="13"/>
                  <a:pt x="489" y="12"/>
                  <a:pt x="504" y="8"/>
                </a:cubicBezTo>
                <a:cubicBezTo>
                  <a:pt x="519" y="7"/>
                  <a:pt x="533" y="0"/>
                  <a:pt x="546" y="2"/>
                </a:cubicBezTo>
                <a:cubicBezTo>
                  <a:pt x="559" y="4"/>
                  <a:pt x="573" y="9"/>
                  <a:pt x="582" y="18"/>
                </a:cubicBezTo>
                <a:cubicBezTo>
                  <a:pt x="591" y="24"/>
                  <a:pt x="592" y="53"/>
                  <a:pt x="598" y="58"/>
                </a:cubicBezTo>
                <a:cubicBezTo>
                  <a:pt x="604" y="63"/>
                  <a:pt x="608" y="52"/>
                  <a:pt x="618" y="46"/>
                </a:cubicBezTo>
                <a:cubicBezTo>
                  <a:pt x="627" y="43"/>
                  <a:pt x="646" y="22"/>
                  <a:pt x="656" y="20"/>
                </a:cubicBezTo>
                <a:cubicBezTo>
                  <a:pt x="666" y="18"/>
                  <a:pt x="672" y="33"/>
                  <a:pt x="680" y="36"/>
                </a:cubicBezTo>
                <a:cubicBezTo>
                  <a:pt x="689" y="37"/>
                  <a:pt x="697" y="37"/>
                  <a:pt x="706" y="38"/>
                </a:cubicBezTo>
                <a:cubicBezTo>
                  <a:pt x="711" y="39"/>
                  <a:pt x="722" y="42"/>
                  <a:pt x="722" y="42"/>
                </a:cubicBezTo>
                <a:cubicBezTo>
                  <a:pt x="730" y="47"/>
                  <a:pt x="746" y="47"/>
                  <a:pt x="752" y="48"/>
                </a:cubicBezTo>
              </a:path>
            </a:pathLst>
          </a:custGeom>
          <a:noFill/>
          <a:ln w="38100" cap="flat" cmpd="sng">
            <a:solidFill>
              <a:srgbClr val="0000FF"/>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FF0000"/>
              </a:solidFill>
            </a:endParaRPr>
          </a:p>
        </p:txBody>
      </p:sp>
      <p:grpSp>
        <p:nvGrpSpPr>
          <p:cNvPr id="692243" name="Group 19"/>
          <p:cNvGrpSpPr>
            <a:grpSpLocks/>
          </p:cNvGrpSpPr>
          <p:nvPr/>
        </p:nvGrpSpPr>
        <p:grpSpPr bwMode="auto">
          <a:xfrm>
            <a:off x="5029201" y="2971801"/>
            <a:ext cx="657225" cy="1458913"/>
            <a:chOff x="2208" y="1872"/>
            <a:chExt cx="414" cy="919"/>
          </a:xfrm>
        </p:grpSpPr>
        <p:sp>
          <p:nvSpPr>
            <p:cNvPr id="692244" name="Freeform 20"/>
            <p:cNvSpPr>
              <a:spLocks/>
            </p:cNvSpPr>
            <p:nvPr/>
          </p:nvSpPr>
          <p:spPr bwMode="auto">
            <a:xfrm>
              <a:off x="2208" y="1872"/>
              <a:ext cx="291" cy="919"/>
            </a:xfrm>
            <a:custGeom>
              <a:avLst/>
              <a:gdLst>
                <a:gd name="T0" fmla="*/ 129 w 291"/>
                <a:gd name="T1" fmla="*/ 0 h 919"/>
                <a:gd name="T2" fmla="*/ 159 w 291"/>
                <a:gd name="T3" fmla="*/ 75 h 919"/>
                <a:gd name="T4" fmla="*/ 171 w 291"/>
                <a:gd name="T5" fmla="*/ 123 h 919"/>
                <a:gd name="T6" fmla="*/ 195 w 291"/>
                <a:gd name="T7" fmla="*/ 273 h 919"/>
                <a:gd name="T8" fmla="*/ 192 w 291"/>
                <a:gd name="T9" fmla="*/ 369 h 919"/>
                <a:gd name="T10" fmla="*/ 180 w 291"/>
                <a:gd name="T11" fmla="*/ 396 h 919"/>
                <a:gd name="T12" fmla="*/ 153 w 291"/>
                <a:gd name="T13" fmla="*/ 474 h 919"/>
                <a:gd name="T14" fmla="*/ 171 w 291"/>
                <a:gd name="T15" fmla="*/ 582 h 919"/>
                <a:gd name="T16" fmla="*/ 168 w 291"/>
                <a:gd name="T17" fmla="*/ 708 h 919"/>
                <a:gd name="T18" fmla="*/ 156 w 291"/>
                <a:gd name="T19" fmla="*/ 753 h 919"/>
                <a:gd name="T20" fmla="*/ 150 w 291"/>
                <a:gd name="T21" fmla="*/ 771 h 919"/>
                <a:gd name="T22" fmla="*/ 171 w 291"/>
                <a:gd name="T23" fmla="*/ 807 h 919"/>
                <a:gd name="T24" fmla="*/ 195 w 291"/>
                <a:gd name="T25" fmla="*/ 825 h 919"/>
                <a:gd name="T26" fmla="*/ 222 w 291"/>
                <a:gd name="T27" fmla="*/ 849 h 919"/>
                <a:gd name="T28" fmla="*/ 243 w 291"/>
                <a:gd name="T29" fmla="*/ 876 h 919"/>
                <a:gd name="T30" fmla="*/ 273 w 291"/>
                <a:gd name="T31" fmla="*/ 906 h 919"/>
                <a:gd name="T32" fmla="*/ 282 w 291"/>
                <a:gd name="T33" fmla="*/ 909 h 919"/>
                <a:gd name="T34" fmla="*/ 291 w 291"/>
                <a:gd name="T35" fmla="*/ 915 h 919"/>
                <a:gd name="T36" fmla="*/ 282 w 291"/>
                <a:gd name="T37" fmla="*/ 906 h 919"/>
                <a:gd name="T38" fmla="*/ 237 w 291"/>
                <a:gd name="T39" fmla="*/ 873 h 919"/>
                <a:gd name="T40" fmla="*/ 162 w 291"/>
                <a:gd name="T41" fmla="*/ 786 h 919"/>
                <a:gd name="T42" fmla="*/ 138 w 291"/>
                <a:gd name="T43" fmla="*/ 762 h 919"/>
                <a:gd name="T44" fmla="*/ 108 w 291"/>
                <a:gd name="T45" fmla="*/ 705 h 919"/>
                <a:gd name="T46" fmla="*/ 96 w 291"/>
                <a:gd name="T47" fmla="*/ 690 h 919"/>
                <a:gd name="T48" fmla="*/ 66 w 291"/>
                <a:gd name="T49" fmla="*/ 654 h 919"/>
                <a:gd name="T50" fmla="*/ 24 w 291"/>
                <a:gd name="T51" fmla="*/ 624 h 919"/>
                <a:gd name="T52" fmla="*/ 27 w 291"/>
                <a:gd name="T53" fmla="*/ 552 h 919"/>
                <a:gd name="T54" fmla="*/ 0 w 291"/>
                <a:gd name="T55" fmla="*/ 498 h 9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91" h="919">
                  <a:moveTo>
                    <a:pt x="129" y="0"/>
                  </a:moveTo>
                  <a:cubicBezTo>
                    <a:pt x="134" y="29"/>
                    <a:pt x="150" y="48"/>
                    <a:pt x="159" y="75"/>
                  </a:cubicBezTo>
                  <a:cubicBezTo>
                    <a:pt x="164" y="91"/>
                    <a:pt x="171" y="123"/>
                    <a:pt x="171" y="123"/>
                  </a:cubicBezTo>
                  <a:cubicBezTo>
                    <a:pt x="176" y="173"/>
                    <a:pt x="183" y="224"/>
                    <a:pt x="195" y="273"/>
                  </a:cubicBezTo>
                  <a:cubicBezTo>
                    <a:pt x="194" y="305"/>
                    <a:pt x="195" y="337"/>
                    <a:pt x="192" y="369"/>
                  </a:cubicBezTo>
                  <a:cubicBezTo>
                    <a:pt x="190" y="391"/>
                    <a:pt x="186" y="382"/>
                    <a:pt x="180" y="396"/>
                  </a:cubicBezTo>
                  <a:cubicBezTo>
                    <a:pt x="169" y="421"/>
                    <a:pt x="160" y="447"/>
                    <a:pt x="153" y="474"/>
                  </a:cubicBezTo>
                  <a:cubicBezTo>
                    <a:pt x="155" y="513"/>
                    <a:pt x="149" y="550"/>
                    <a:pt x="171" y="582"/>
                  </a:cubicBezTo>
                  <a:cubicBezTo>
                    <a:pt x="175" y="624"/>
                    <a:pt x="180" y="667"/>
                    <a:pt x="168" y="708"/>
                  </a:cubicBezTo>
                  <a:cubicBezTo>
                    <a:pt x="164" y="723"/>
                    <a:pt x="160" y="738"/>
                    <a:pt x="156" y="753"/>
                  </a:cubicBezTo>
                  <a:cubicBezTo>
                    <a:pt x="154" y="759"/>
                    <a:pt x="150" y="771"/>
                    <a:pt x="150" y="771"/>
                  </a:cubicBezTo>
                  <a:cubicBezTo>
                    <a:pt x="153" y="793"/>
                    <a:pt x="154" y="796"/>
                    <a:pt x="171" y="807"/>
                  </a:cubicBezTo>
                  <a:cubicBezTo>
                    <a:pt x="178" y="817"/>
                    <a:pt x="183" y="821"/>
                    <a:pt x="195" y="825"/>
                  </a:cubicBezTo>
                  <a:cubicBezTo>
                    <a:pt x="204" y="834"/>
                    <a:pt x="215" y="839"/>
                    <a:pt x="222" y="849"/>
                  </a:cubicBezTo>
                  <a:cubicBezTo>
                    <a:pt x="247" y="881"/>
                    <a:pt x="223" y="856"/>
                    <a:pt x="243" y="876"/>
                  </a:cubicBezTo>
                  <a:cubicBezTo>
                    <a:pt x="247" y="888"/>
                    <a:pt x="261" y="900"/>
                    <a:pt x="273" y="906"/>
                  </a:cubicBezTo>
                  <a:cubicBezTo>
                    <a:pt x="276" y="907"/>
                    <a:pt x="279" y="908"/>
                    <a:pt x="282" y="909"/>
                  </a:cubicBezTo>
                  <a:cubicBezTo>
                    <a:pt x="285" y="911"/>
                    <a:pt x="291" y="919"/>
                    <a:pt x="291" y="915"/>
                  </a:cubicBezTo>
                  <a:cubicBezTo>
                    <a:pt x="291" y="911"/>
                    <a:pt x="285" y="909"/>
                    <a:pt x="282" y="906"/>
                  </a:cubicBezTo>
                  <a:cubicBezTo>
                    <a:pt x="267" y="894"/>
                    <a:pt x="251" y="887"/>
                    <a:pt x="237" y="873"/>
                  </a:cubicBezTo>
                  <a:cubicBezTo>
                    <a:pt x="224" y="834"/>
                    <a:pt x="193" y="812"/>
                    <a:pt x="162" y="786"/>
                  </a:cubicBezTo>
                  <a:cubicBezTo>
                    <a:pt x="152" y="778"/>
                    <a:pt x="148" y="769"/>
                    <a:pt x="138" y="762"/>
                  </a:cubicBezTo>
                  <a:cubicBezTo>
                    <a:pt x="126" y="743"/>
                    <a:pt x="124" y="721"/>
                    <a:pt x="108" y="705"/>
                  </a:cubicBezTo>
                  <a:cubicBezTo>
                    <a:pt x="101" y="685"/>
                    <a:pt x="111" y="707"/>
                    <a:pt x="96" y="690"/>
                  </a:cubicBezTo>
                  <a:cubicBezTo>
                    <a:pt x="81" y="672"/>
                    <a:pt x="88" y="668"/>
                    <a:pt x="66" y="654"/>
                  </a:cubicBezTo>
                  <a:cubicBezTo>
                    <a:pt x="51" y="644"/>
                    <a:pt x="37" y="637"/>
                    <a:pt x="24" y="624"/>
                  </a:cubicBezTo>
                  <a:cubicBezTo>
                    <a:pt x="16" y="601"/>
                    <a:pt x="24" y="576"/>
                    <a:pt x="27" y="552"/>
                  </a:cubicBezTo>
                  <a:cubicBezTo>
                    <a:pt x="23" y="527"/>
                    <a:pt x="17" y="515"/>
                    <a:pt x="0" y="498"/>
                  </a:cubicBezTo>
                </a:path>
              </a:pathLst>
            </a:custGeom>
            <a:noFill/>
            <a:ln w="28575" cmpd="sng">
              <a:solidFill>
                <a:srgbClr val="0000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FF0000"/>
                </a:solidFill>
              </a:endParaRPr>
            </a:p>
          </p:txBody>
        </p:sp>
        <p:sp>
          <p:nvSpPr>
            <p:cNvPr id="692245" name="Text Box 21"/>
            <p:cNvSpPr txBox="1">
              <a:spLocks noChangeArrowheads="1"/>
            </p:cNvSpPr>
            <p:nvPr/>
          </p:nvSpPr>
          <p:spPr bwMode="auto">
            <a:xfrm>
              <a:off x="2351" y="2017"/>
              <a:ext cx="271" cy="539"/>
            </a:xfrm>
            <a:prstGeom prst="rect">
              <a:avLst/>
            </a:prstGeom>
            <a:noFill/>
            <a:ln>
              <a:noFill/>
            </a:ln>
            <a:effectLst/>
            <a:extLst>
              <a:ext uri="{909E8E84-426E-40DD-AFC4-6F175D3DCCD1}">
                <a14:hiddenFill xmlns:a14="http://schemas.microsoft.com/office/drawing/2010/main">
                  <a:solidFill>
                    <a:srgbClr val="FF66CC"/>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spAutoFit/>
            </a:bodyPr>
            <a:lstStyle/>
            <a:p>
              <a:pPr algn="ctr"/>
              <a:r>
                <a:rPr kumimoji="1" lang="zh-CN" altLang="en-US" sz="1600" b="1">
                  <a:solidFill>
                    <a:srgbClr val="FF0000"/>
                  </a:solidFill>
                  <a:latin typeface="Times New Roman" panose="02020603050405020304" pitchFamily="18" charset="0"/>
                </a:rPr>
                <a:t>岷       江</a:t>
              </a:r>
            </a:p>
          </p:txBody>
        </p:sp>
      </p:grpSp>
      <p:grpSp>
        <p:nvGrpSpPr>
          <p:cNvPr id="692246" name="Group 22"/>
          <p:cNvGrpSpPr>
            <a:grpSpLocks/>
          </p:cNvGrpSpPr>
          <p:nvPr/>
        </p:nvGrpSpPr>
        <p:grpSpPr bwMode="auto">
          <a:xfrm>
            <a:off x="5257800" y="4419601"/>
            <a:ext cx="693738" cy="392113"/>
            <a:chOff x="2352" y="2784"/>
            <a:chExt cx="374" cy="270"/>
          </a:xfrm>
        </p:grpSpPr>
        <p:sp>
          <p:nvSpPr>
            <p:cNvPr id="692247" name="Oval 23"/>
            <p:cNvSpPr>
              <a:spLocks noChangeArrowheads="1"/>
            </p:cNvSpPr>
            <p:nvPr/>
          </p:nvSpPr>
          <p:spPr bwMode="auto">
            <a:xfrm>
              <a:off x="2496" y="2784"/>
              <a:ext cx="48" cy="48"/>
            </a:xfrm>
            <a:prstGeom prst="ellipse">
              <a:avLst/>
            </a:prstGeom>
            <a:solidFill>
              <a:srgbClr val="FF0000"/>
            </a:solidFill>
            <a:ln w="952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FF0000"/>
                </a:solidFill>
              </a:endParaRPr>
            </a:p>
          </p:txBody>
        </p:sp>
        <p:sp>
          <p:nvSpPr>
            <p:cNvPr id="692248" name="Text Box 24"/>
            <p:cNvSpPr txBox="1">
              <a:spLocks noChangeArrowheads="1"/>
            </p:cNvSpPr>
            <p:nvPr/>
          </p:nvSpPr>
          <p:spPr bwMode="auto">
            <a:xfrm>
              <a:off x="2352" y="2822"/>
              <a:ext cx="374" cy="232"/>
            </a:xfrm>
            <a:prstGeom prst="rect">
              <a:avLst/>
            </a:prstGeom>
            <a:noFill/>
            <a:ln>
              <a:noFill/>
            </a:ln>
            <a:effectLst/>
            <a:extLst>
              <a:ext uri="{909E8E84-426E-40DD-AFC4-6F175D3DCCD1}">
                <a14:hiddenFill xmlns:a14="http://schemas.microsoft.com/office/drawing/2010/main">
                  <a:solidFill>
                    <a:srgbClr val="FF66CC"/>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a:r>
                <a:rPr kumimoji="1" lang="zh-CN" altLang="en-US" sz="1600" b="1">
                  <a:solidFill>
                    <a:srgbClr val="FF0000"/>
                  </a:solidFill>
                  <a:latin typeface="Times New Roman" panose="02020603050405020304" pitchFamily="18" charset="0"/>
                </a:rPr>
                <a:t>宜宾</a:t>
              </a:r>
            </a:p>
          </p:txBody>
        </p:sp>
      </p:grpSp>
      <p:grpSp>
        <p:nvGrpSpPr>
          <p:cNvPr id="692249" name="Group 25"/>
          <p:cNvGrpSpPr>
            <a:grpSpLocks/>
          </p:cNvGrpSpPr>
          <p:nvPr/>
        </p:nvGrpSpPr>
        <p:grpSpPr bwMode="auto">
          <a:xfrm rot="727525">
            <a:off x="5791201" y="4114801"/>
            <a:ext cx="779463" cy="1166813"/>
            <a:chOff x="2688" y="2640"/>
            <a:chExt cx="491" cy="735"/>
          </a:xfrm>
        </p:grpSpPr>
        <p:sp>
          <p:nvSpPr>
            <p:cNvPr id="692250" name="Freeform 26"/>
            <p:cNvSpPr>
              <a:spLocks/>
            </p:cNvSpPr>
            <p:nvPr/>
          </p:nvSpPr>
          <p:spPr bwMode="auto">
            <a:xfrm>
              <a:off x="2688" y="2640"/>
              <a:ext cx="491" cy="735"/>
            </a:xfrm>
            <a:custGeom>
              <a:avLst/>
              <a:gdLst>
                <a:gd name="T0" fmla="*/ 279 w 491"/>
                <a:gd name="T1" fmla="*/ 0 h 735"/>
                <a:gd name="T2" fmla="*/ 327 w 491"/>
                <a:gd name="T3" fmla="*/ 57 h 735"/>
                <a:gd name="T4" fmla="*/ 387 w 491"/>
                <a:gd name="T5" fmla="*/ 81 h 735"/>
                <a:gd name="T6" fmla="*/ 429 w 491"/>
                <a:gd name="T7" fmla="*/ 108 h 735"/>
                <a:gd name="T8" fmla="*/ 480 w 491"/>
                <a:gd name="T9" fmla="*/ 201 h 735"/>
                <a:gd name="T10" fmla="*/ 483 w 491"/>
                <a:gd name="T11" fmla="*/ 261 h 735"/>
                <a:gd name="T12" fmla="*/ 465 w 491"/>
                <a:gd name="T13" fmla="*/ 288 h 735"/>
                <a:gd name="T14" fmla="*/ 453 w 491"/>
                <a:gd name="T15" fmla="*/ 345 h 735"/>
                <a:gd name="T16" fmla="*/ 384 w 491"/>
                <a:gd name="T17" fmla="*/ 399 h 735"/>
                <a:gd name="T18" fmla="*/ 321 w 491"/>
                <a:gd name="T19" fmla="*/ 435 h 735"/>
                <a:gd name="T20" fmla="*/ 294 w 491"/>
                <a:gd name="T21" fmla="*/ 447 h 735"/>
                <a:gd name="T22" fmla="*/ 285 w 491"/>
                <a:gd name="T23" fmla="*/ 450 h 735"/>
                <a:gd name="T24" fmla="*/ 252 w 491"/>
                <a:gd name="T25" fmla="*/ 489 h 735"/>
                <a:gd name="T26" fmla="*/ 228 w 491"/>
                <a:gd name="T27" fmla="*/ 537 h 735"/>
                <a:gd name="T28" fmla="*/ 177 w 491"/>
                <a:gd name="T29" fmla="*/ 585 h 735"/>
                <a:gd name="T30" fmla="*/ 147 w 491"/>
                <a:gd name="T31" fmla="*/ 606 h 735"/>
                <a:gd name="T32" fmla="*/ 102 w 491"/>
                <a:gd name="T33" fmla="*/ 654 h 735"/>
                <a:gd name="T34" fmla="*/ 54 w 491"/>
                <a:gd name="T35" fmla="*/ 726 h 735"/>
                <a:gd name="T36" fmla="*/ 0 w 491"/>
                <a:gd name="T37" fmla="*/ 732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91" h="735">
                  <a:moveTo>
                    <a:pt x="279" y="0"/>
                  </a:moveTo>
                  <a:cubicBezTo>
                    <a:pt x="283" y="38"/>
                    <a:pt x="293" y="46"/>
                    <a:pt x="327" y="57"/>
                  </a:cubicBezTo>
                  <a:cubicBezTo>
                    <a:pt x="345" y="75"/>
                    <a:pt x="366" y="72"/>
                    <a:pt x="387" y="81"/>
                  </a:cubicBezTo>
                  <a:cubicBezTo>
                    <a:pt x="402" y="88"/>
                    <a:pt x="416" y="98"/>
                    <a:pt x="429" y="108"/>
                  </a:cubicBezTo>
                  <a:cubicBezTo>
                    <a:pt x="440" y="142"/>
                    <a:pt x="461" y="172"/>
                    <a:pt x="480" y="201"/>
                  </a:cubicBezTo>
                  <a:cubicBezTo>
                    <a:pt x="486" y="226"/>
                    <a:pt x="491" y="233"/>
                    <a:pt x="483" y="261"/>
                  </a:cubicBezTo>
                  <a:cubicBezTo>
                    <a:pt x="480" y="271"/>
                    <a:pt x="465" y="288"/>
                    <a:pt x="465" y="288"/>
                  </a:cubicBezTo>
                  <a:cubicBezTo>
                    <a:pt x="461" y="304"/>
                    <a:pt x="465" y="333"/>
                    <a:pt x="453" y="345"/>
                  </a:cubicBezTo>
                  <a:cubicBezTo>
                    <a:pt x="435" y="363"/>
                    <a:pt x="406" y="388"/>
                    <a:pt x="384" y="399"/>
                  </a:cubicBezTo>
                  <a:cubicBezTo>
                    <a:pt x="369" y="421"/>
                    <a:pt x="341" y="421"/>
                    <a:pt x="321" y="435"/>
                  </a:cubicBezTo>
                  <a:cubicBezTo>
                    <a:pt x="307" y="445"/>
                    <a:pt x="315" y="440"/>
                    <a:pt x="294" y="447"/>
                  </a:cubicBezTo>
                  <a:cubicBezTo>
                    <a:pt x="291" y="448"/>
                    <a:pt x="285" y="450"/>
                    <a:pt x="285" y="450"/>
                  </a:cubicBezTo>
                  <a:cubicBezTo>
                    <a:pt x="272" y="463"/>
                    <a:pt x="259" y="472"/>
                    <a:pt x="252" y="489"/>
                  </a:cubicBezTo>
                  <a:cubicBezTo>
                    <a:pt x="246" y="503"/>
                    <a:pt x="241" y="528"/>
                    <a:pt x="228" y="537"/>
                  </a:cubicBezTo>
                  <a:cubicBezTo>
                    <a:pt x="209" y="550"/>
                    <a:pt x="193" y="569"/>
                    <a:pt x="177" y="585"/>
                  </a:cubicBezTo>
                  <a:cubicBezTo>
                    <a:pt x="168" y="594"/>
                    <a:pt x="156" y="597"/>
                    <a:pt x="147" y="606"/>
                  </a:cubicBezTo>
                  <a:cubicBezTo>
                    <a:pt x="142" y="622"/>
                    <a:pt x="117" y="644"/>
                    <a:pt x="102" y="654"/>
                  </a:cubicBezTo>
                  <a:cubicBezTo>
                    <a:pt x="97" y="661"/>
                    <a:pt x="60" y="721"/>
                    <a:pt x="54" y="726"/>
                  </a:cubicBezTo>
                  <a:cubicBezTo>
                    <a:pt x="42" y="735"/>
                    <a:pt x="9" y="732"/>
                    <a:pt x="0" y="732"/>
                  </a:cubicBezTo>
                </a:path>
              </a:pathLst>
            </a:custGeom>
            <a:noFill/>
            <a:ln w="28575" cmpd="sng">
              <a:solidFill>
                <a:srgbClr val="0000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FF0000"/>
                </a:solidFill>
              </a:endParaRPr>
            </a:p>
          </p:txBody>
        </p:sp>
        <p:sp>
          <p:nvSpPr>
            <p:cNvPr id="692251" name="Text Box 27">
              <a:hlinkClick r:id="rId4" action="ppaction://hlinksldjump"/>
            </p:cNvPr>
            <p:cNvSpPr txBox="1">
              <a:spLocks noChangeArrowheads="1"/>
            </p:cNvSpPr>
            <p:nvPr/>
          </p:nvSpPr>
          <p:spPr bwMode="auto">
            <a:xfrm>
              <a:off x="2836" y="2688"/>
              <a:ext cx="271" cy="444"/>
            </a:xfrm>
            <a:prstGeom prst="rect">
              <a:avLst/>
            </a:prstGeom>
            <a:noFill/>
            <a:ln>
              <a:noFill/>
            </a:ln>
            <a:effectLst/>
            <a:extLst>
              <a:ext uri="{909E8E84-426E-40DD-AFC4-6F175D3DCCD1}">
                <a14:hiddenFill xmlns:a14="http://schemas.microsoft.com/office/drawing/2010/main">
                  <a:solidFill>
                    <a:srgbClr val="FF66CC"/>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nchor="ctr">
              <a:spAutoFit/>
            </a:bodyPr>
            <a:lstStyle/>
            <a:p>
              <a:pPr algn="ctr"/>
              <a:r>
                <a:rPr kumimoji="1" lang="zh-CN" altLang="en-US" sz="1600" b="1">
                  <a:solidFill>
                    <a:srgbClr val="FF0000"/>
                  </a:solidFill>
                  <a:latin typeface="Times New Roman" panose="02020603050405020304" pitchFamily="18" charset="0"/>
                </a:rPr>
                <a:t>乌    江</a:t>
              </a:r>
            </a:p>
          </p:txBody>
        </p:sp>
      </p:grpSp>
      <p:grpSp>
        <p:nvGrpSpPr>
          <p:cNvPr id="692252" name="Group 28"/>
          <p:cNvGrpSpPr>
            <a:grpSpLocks/>
          </p:cNvGrpSpPr>
          <p:nvPr/>
        </p:nvGrpSpPr>
        <p:grpSpPr bwMode="auto">
          <a:xfrm>
            <a:off x="5162551" y="2157414"/>
            <a:ext cx="1057275" cy="2071687"/>
            <a:chOff x="2292" y="1359"/>
            <a:chExt cx="666" cy="1305"/>
          </a:xfrm>
        </p:grpSpPr>
        <p:grpSp>
          <p:nvGrpSpPr>
            <p:cNvPr id="692253" name="Group 29"/>
            <p:cNvGrpSpPr>
              <a:grpSpLocks/>
            </p:cNvGrpSpPr>
            <p:nvPr/>
          </p:nvGrpSpPr>
          <p:grpSpPr bwMode="auto">
            <a:xfrm>
              <a:off x="2292" y="1359"/>
              <a:ext cx="540" cy="1305"/>
              <a:chOff x="2292" y="1359"/>
              <a:chExt cx="540" cy="1305"/>
            </a:xfrm>
          </p:grpSpPr>
          <p:sp>
            <p:nvSpPr>
              <p:cNvPr id="692254" name="Freeform 30"/>
              <p:cNvSpPr>
                <a:spLocks/>
              </p:cNvSpPr>
              <p:nvPr/>
            </p:nvSpPr>
            <p:spPr bwMode="auto">
              <a:xfrm>
                <a:off x="2292" y="1512"/>
                <a:ext cx="540" cy="1152"/>
              </a:xfrm>
              <a:custGeom>
                <a:avLst/>
                <a:gdLst>
                  <a:gd name="T0" fmla="*/ 540 w 540"/>
                  <a:gd name="T1" fmla="*/ 1152 h 1152"/>
                  <a:gd name="T2" fmla="*/ 528 w 540"/>
                  <a:gd name="T3" fmla="*/ 996 h 1152"/>
                  <a:gd name="T4" fmla="*/ 516 w 540"/>
                  <a:gd name="T5" fmla="*/ 948 h 1152"/>
                  <a:gd name="T6" fmla="*/ 444 w 540"/>
                  <a:gd name="T7" fmla="*/ 492 h 1152"/>
                  <a:gd name="T8" fmla="*/ 348 w 540"/>
                  <a:gd name="T9" fmla="*/ 276 h 1152"/>
                  <a:gd name="T10" fmla="*/ 324 w 540"/>
                  <a:gd name="T11" fmla="*/ 240 h 1152"/>
                  <a:gd name="T12" fmla="*/ 204 w 540"/>
                  <a:gd name="T13" fmla="*/ 156 h 1152"/>
                  <a:gd name="T14" fmla="*/ 132 w 540"/>
                  <a:gd name="T15" fmla="*/ 108 h 1152"/>
                  <a:gd name="T16" fmla="*/ 96 w 540"/>
                  <a:gd name="T17" fmla="*/ 72 h 1152"/>
                  <a:gd name="T18" fmla="*/ 60 w 540"/>
                  <a:gd name="T19" fmla="*/ 60 h 1152"/>
                  <a:gd name="T20" fmla="*/ 0 w 540"/>
                  <a:gd name="T21" fmla="*/ 0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40" h="1152">
                    <a:moveTo>
                      <a:pt x="540" y="1152"/>
                    </a:moveTo>
                    <a:cubicBezTo>
                      <a:pt x="536" y="1100"/>
                      <a:pt x="534" y="1048"/>
                      <a:pt x="528" y="996"/>
                    </a:cubicBezTo>
                    <a:cubicBezTo>
                      <a:pt x="526" y="980"/>
                      <a:pt x="518" y="964"/>
                      <a:pt x="516" y="948"/>
                    </a:cubicBezTo>
                    <a:cubicBezTo>
                      <a:pt x="497" y="795"/>
                      <a:pt x="485" y="642"/>
                      <a:pt x="444" y="492"/>
                    </a:cubicBezTo>
                    <a:cubicBezTo>
                      <a:pt x="417" y="394"/>
                      <a:pt x="405" y="362"/>
                      <a:pt x="348" y="276"/>
                    </a:cubicBezTo>
                    <a:cubicBezTo>
                      <a:pt x="340" y="264"/>
                      <a:pt x="336" y="248"/>
                      <a:pt x="324" y="240"/>
                    </a:cubicBezTo>
                    <a:cubicBezTo>
                      <a:pt x="284" y="213"/>
                      <a:pt x="241" y="187"/>
                      <a:pt x="204" y="156"/>
                    </a:cubicBezTo>
                    <a:cubicBezTo>
                      <a:pt x="144" y="106"/>
                      <a:pt x="195" y="129"/>
                      <a:pt x="132" y="108"/>
                    </a:cubicBezTo>
                    <a:cubicBezTo>
                      <a:pt x="120" y="96"/>
                      <a:pt x="110" y="81"/>
                      <a:pt x="96" y="72"/>
                    </a:cubicBezTo>
                    <a:cubicBezTo>
                      <a:pt x="85" y="65"/>
                      <a:pt x="70" y="67"/>
                      <a:pt x="60" y="60"/>
                    </a:cubicBezTo>
                    <a:cubicBezTo>
                      <a:pt x="60" y="60"/>
                      <a:pt x="15" y="15"/>
                      <a:pt x="0" y="0"/>
                    </a:cubicBezTo>
                  </a:path>
                </a:pathLst>
              </a:custGeom>
              <a:noFill/>
              <a:ln w="28575" cap="flat" cmpd="sng">
                <a:solidFill>
                  <a:srgbClr val="0000FF"/>
                </a:solidFill>
                <a:prstDash val="solid"/>
                <a:round/>
                <a:headEnd type="none" w="med" len="med"/>
                <a:tailEnd type="none" w="med" len="med"/>
              </a:ln>
              <a:effectLst/>
              <a:extLst>
                <a:ext uri="{909E8E84-426E-40DD-AFC4-6F175D3DCCD1}">
                  <a14:hiddenFill xmlns:a14="http://schemas.microsoft.com/office/drawing/2010/main">
                    <a:solidFill>
                      <a:srgbClr val="FF66CC"/>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FF0000"/>
                  </a:solidFill>
                </a:endParaRPr>
              </a:p>
            </p:txBody>
          </p:sp>
          <p:sp>
            <p:nvSpPr>
              <p:cNvPr id="692255" name="Freeform 31"/>
              <p:cNvSpPr>
                <a:spLocks/>
              </p:cNvSpPr>
              <p:nvPr/>
            </p:nvSpPr>
            <p:spPr bwMode="auto">
              <a:xfrm>
                <a:off x="2664" y="1359"/>
                <a:ext cx="164" cy="477"/>
              </a:xfrm>
              <a:custGeom>
                <a:avLst/>
                <a:gdLst>
                  <a:gd name="T0" fmla="*/ 0 w 164"/>
                  <a:gd name="T1" fmla="*/ 477 h 477"/>
                  <a:gd name="T2" fmla="*/ 12 w 164"/>
                  <a:gd name="T3" fmla="*/ 225 h 477"/>
                  <a:gd name="T4" fmla="*/ 36 w 164"/>
                  <a:gd name="T5" fmla="*/ 189 h 477"/>
                  <a:gd name="T6" fmla="*/ 60 w 164"/>
                  <a:gd name="T7" fmla="*/ 117 h 477"/>
                  <a:gd name="T8" fmla="*/ 84 w 164"/>
                  <a:gd name="T9" fmla="*/ 81 h 477"/>
                  <a:gd name="T10" fmla="*/ 96 w 164"/>
                  <a:gd name="T11" fmla="*/ 45 h 477"/>
                  <a:gd name="T12" fmla="*/ 156 w 164"/>
                  <a:gd name="T13" fmla="*/ 9 h 477"/>
                </a:gdLst>
                <a:ahLst/>
                <a:cxnLst>
                  <a:cxn ang="0">
                    <a:pos x="T0" y="T1"/>
                  </a:cxn>
                  <a:cxn ang="0">
                    <a:pos x="T2" y="T3"/>
                  </a:cxn>
                  <a:cxn ang="0">
                    <a:pos x="T4" y="T5"/>
                  </a:cxn>
                  <a:cxn ang="0">
                    <a:pos x="T6" y="T7"/>
                  </a:cxn>
                  <a:cxn ang="0">
                    <a:pos x="T8" y="T9"/>
                  </a:cxn>
                  <a:cxn ang="0">
                    <a:pos x="T10" y="T11"/>
                  </a:cxn>
                  <a:cxn ang="0">
                    <a:pos x="T12" y="T13"/>
                  </a:cxn>
                </a:cxnLst>
                <a:rect l="0" t="0" r="r" b="b"/>
                <a:pathLst>
                  <a:path w="164" h="477">
                    <a:moveTo>
                      <a:pt x="0" y="477"/>
                    </a:moveTo>
                    <a:cubicBezTo>
                      <a:pt x="4" y="393"/>
                      <a:pt x="2" y="308"/>
                      <a:pt x="12" y="225"/>
                    </a:cubicBezTo>
                    <a:cubicBezTo>
                      <a:pt x="14" y="211"/>
                      <a:pt x="30" y="202"/>
                      <a:pt x="36" y="189"/>
                    </a:cubicBezTo>
                    <a:cubicBezTo>
                      <a:pt x="46" y="166"/>
                      <a:pt x="46" y="138"/>
                      <a:pt x="60" y="117"/>
                    </a:cubicBezTo>
                    <a:cubicBezTo>
                      <a:pt x="68" y="105"/>
                      <a:pt x="78" y="94"/>
                      <a:pt x="84" y="81"/>
                    </a:cubicBezTo>
                    <a:cubicBezTo>
                      <a:pt x="90" y="70"/>
                      <a:pt x="85" y="52"/>
                      <a:pt x="96" y="45"/>
                    </a:cubicBezTo>
                    <a:cubicBezTo>
                      <a:pt x="164" y="0"/>
                      <a:pt x="156" y="66"/>
                      <a:pt x="156" y="9"/>
                    </a:cubicBezTo>
                  </a:path>
                </a:pathLst>
              </a:custGeom>
              <a:noFill/>
              <a:ln w="28575" cap="flat" cmpd="sng">
                <a:solidFill>
                  <a:srgbClr val="0000FF"/>
                </a:solidFill>
                <a:prstDash val="solid"/>
                <a:round/>
                <a:headEnd type="none" w="med" len="med"/>
                <a:tailEnd type="none" w="med" len="med"/>
              </a:ln>
              <a:effectLst/>
              <a:extLst>
                <a:ext uri="{909E8E84-426E-40DD-AFC4-6F175D3DCCD1}">
                  <a14:hiddenFill xmlns:a14="http://schemas.microsoft.com/office/drawing/2010/main">
                    <a:solidFill>
                      <a:srgbClr val="FF66CC"/>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FF0000"/>
                  </a:solidFill>
                </a:endParaRPr>
              </a:p>
            </p:txBody>
          </p:sp>
        </p:grpSp>
        <p:sp>
          <p:nvSpPr>
            <p:cNvPr id="692256" name="Text Box 32"/>
            <p:cNvSpPr txBox="1">
              <a:spLocks noChangeArrowheads="1"/>
            </p:cNvSpPr>
            <p:nvPr/>
          </p:nvSpPr>
          <p:spPr bwMode="auto">
            <a:xfrm rot="21030376">
              <a:off x="2687" y="1633"/>
              <a:ext cx="271" cy="698"/>
            </a:xfrm>
            <a:prstGeom prst="rect">
              <a:avLst/>
            </a:prstGeom>
            <a:noFill/>
            <a:ln>
              <a:noFill/>
            </a:ln>
            <a:effectLst/>
            <a:extLst>
              <a:ext uri="{909E8E84-426E-40DD-AFC4-6F175D3DCCD1}">
                <a14:hiddenFill xmlns:a14="http://schemas.microsoft.com/office/drawing/2010/main">
                  <a:solidFill>
                    <a:srgbClr val="FF66CC"/>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spAutoFit/>
            </a:bodyPr>
            <a:lstStyle/>
            <a:p>
              <a:pPr algn="ctr"/>
              <a:r>
                <a:rPr kumimoji="1" lang="zh-CN" altLang="en-US" sz="1600" b="1">
                  <a:solidFill>
                    <a:srgbClr val="FF0000"/>
                  </a:solidFill>
                  <a:latin typeface="Times New Roman" panose="02020603050405020304" pitchFamily="18" charset="0"/>
                </a:rPr>
                <a:t>嘉    陵    江</a:t>
              </a:r>
            </a:p>
          </p:txBody>
        </p:sp>
      </p:grpSp>
      <p:grpSp>
        <p:nvGrpSpPr>
          <p:cNvPr id="692257" name="Group 33"/>
          <p:cNvGrpSpPr>
            <a:grpSpLocks/>
          </p:cNvGrpSpPr>
          <p:nvPr/>
        </p:nvGrpSpPr>
        <p:grpSpPr bwMode="auto">
          <a:xfrm>
            <a:off x="5486400" y="4021138"/>
            <a:ext cx="609600" cy="336550"/>
            <a:chOff x="2496" y="2553"/>
            <a:chExt cx="384" cy="193"/>
          </a:xfrm>
        </p:grpSpPr>
        <p:sp>
          <p:nvSpPr>
            <p:cNvPr id="692258" name="Oval 34"/>
            <p:cNvSpPr>
              <a:spLocks noChangeArrowheads="1"/>
            </p:cNvSpPr>
            <p:nvPr/>
          </p:nvSpPr>
          <p:spPr bwMode="auto">
            <a:xfrm>
              <a:off x="2832" y="2640"/>
              <a:ext cx="48" cy="48"/>
            </a:xfrm>
            <a:prstGeom prst="ellipse">
              <a:avLst/>
            </a:prstGeom>
            <a:solidFill>
              <a:srgbClr val="FF0000"/>
            </a:solidFill>
            <a:ln w="952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FF0000"/>
                </a:solidFill>
              </a:endParaRPr>
            </a:p>
          </p:txBody>
        </p:sp>
        <p:sp>
          <p:nvSpPr>
            <p:cNvPr id="692259" name="Text Box 35"/>
            <p:cNvSpPr txBox="1">
              <a:spLocks noChangeArrowheads="1"/>
            </p:cNvSpPr>
            <p:nvPr/>
          </p:nvSpPr>
          <p:spPr bwMode="auto">
            <a:xfrm>
              <a:off x="2496" y="2553"/>
              <a:ext cx="374" cy="193"/>
            </a:xfrm>
            <a:prstGeom prst="rect">
              <a:avLst/>
            </a:prstGeom>
            <a:noFill/>
            <a:ln>
              <a:noFill/>
            </a:ln>
            <a:effectLst/>
            <a:extLst>
              <a:ext uri="{909E8E84-426E-40DD-AFC4-6F175D3DCCD1}">
                <a14:hiddenFill xmlns:a14="http://schemas.microsoft.com/office/drawing/2010/main">
                  <a:solidFill>
                    <a:srgbClr val="FF66CC"/>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r>
                <a:rPr kumimoji="1" lang="zh-CN" altLang="en-US" sz="1600" b="1">
                  <a:solidFill>
                    <a:srgbClr val="FF0000"/>
                  </a:solidFill>
                  <a:latin typeface="Times New Roman" panose="02020603050405020304" pitchFamily="18" charset="0"/>
                </a:rPr>
                <a:t>重庆</a:t>
              </a:r>
            </a:p>
          </p:txBody>
        </p:sp>
      </p:grpSp>
      <p:grpSp>
        <p:nvGrpSpPr>
          <p:cNvPr id="692260" name="Group 36"/>
          <p:cNvGrpSpPr>
            <a:grpSpLocks/>
          </p:cNvGrpSpPr>
          <p:nvPr/>
        </p:nvGrpSpPr>
        <p:grpSpPr bwMode="auto">
          <a:xfrm>
            <a:off x="7010401" y="4221164"/>
            <a:ext cx="885825" cy="376237"/>
            <a:chOff x="3456" y="2668"/>
            <a:chExt cx="557" cy="228"/>
          </a:xfrm>
        </p:grpSpPr>
        <p:sp>
          <p:nvSpPr>
            <p:cNvPr id="692261" name="Freeform 37"/>
            <p:cNvSpPr>
              <a:spLocks/>
            </p:cNvSpPr>
            <p:nvPr/>
          </p:nvSpPr>
          <p:spPr bwMode="auto">
            <a:xfrm>
              <a:off x="3810" y="2668"/>
              <a:ext cx="203" cy="171"/>
            </a:xfrm>
            <a:custGeom>
              <a:avLst/>
              <a:gdLst>
                <a:gd name="T0" fmla="*/ 175 w 203"/>
                <a:gd name="T1" fmla="*/ 0 h 171"/>
                <a:gd name="T2" fmla="*/ 136 w 203"/>
                <a:gd name="T3" fmla="*/ 36 h 171"/>
                <a:gd name="T4" fmla="*/ 133 w 203"/>
                <a:gd name="T5" fmla="*/ 90 h 171"/>
                <a:gd name="T6" fmla="*/ 115 w 203"/>
                <a:gd name="T7" fmla="*/ 96 h 171"/>
                <a:gd name="T8" fmla="*/ 10 w 203"/>
                <a:gd name="T9" fmla="*/ 126 h 171"/>
                <a:gd name="T10" fmla="*/ 40 w 203"/>
                <a:gd name="T11" fmla="*/ 168 h 171"/>
                <a:gd name="T12" fmla="*/ 151 w 203"/>
                <a:gd name="T13" fmla="*/ 141 h 171"/>
                <a:gd name="T14" fmla="*/ 187 w 203"/>
                <a:gd name="T15" fmla="*/ 117 h 171"/>
                <a:gd name="T16" fmla="*/ 199 w 203"/>
                <a:gd name="T17" fmla="*/ 87 h 171"/>
                <a:gd name="T18" fmla="*/ 202 w 203"/>
                <a:gd name="T19" fmla="*/ 78 h 171"/>
                <a:gd name="T20" fmla="*/ 199 w 203"/>
                <a:gd name="T21" fmla="*/ 24 h 171"/>
                <a:gd name="T22" fmla="*/ 175 w 203"/>
                <a:gd name="T23" fmla="*/ 0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3" h="171">
                  <a:moveTo>
                    <a:pt x="175" y="0"/>
                  </a:moveTo>
                  <a:cubicBezTo>
                    <a:pt x="160" y="23"/>
                    <a:pt x="154" y="18"/>
                    <a:pt x="136" y="36"/>
                  </a:cubicBezTo>
                  <a:cubicBezTo>
                    <a:pt x="135" y="54"/>
                    <a:pt x="139" y="73"/>
                    <a:pt x="133" y="90"/>
                  </a:cubicBezTo>
                  <a:cubicBezTo>
                    <a:pt x="131" y="96"/>
                    <a:pt x="120" y="92"/>
                    <a:pt x="115" y="96"/>
                  </a:cubicBezTo>
                  <a:cubicBezTo>
                    <a:pt x="71" y="125"/>
                    <a:pt x="73" y="123"/>
                    <a:pt x="10" y="126"/>
                  </a:cubicBezTo>
                  <a:cubicBezTo>
                    <a:pt x="0" y="155"/>
                    <a:pt x="17" y="160"/>
                    <a:pt x="40" y="168"/>
                  </a:cubicBezTo>
                  <a:cubicBezTo>
                    <a:pt x="109" y="165"/>
                    <a:pt x="105" y="171"/>
                    <a:pt x="151" y="141"/>
                  </a:cubicBezTo>
                  <a:cubicBezTo>
                    <a:pt x="165" y="120"/>
                    <a:pt x="160" y="124"/>
                    <a:pt x="187" y="117"/>
                  </a:cubicBezTo>
                  <a:cubicBezTo>
                    <a:pt x="196" y="99"/>
                    <a:pt x="192" y="109"/>
                    <a:pt x="199" y="87"/>
                  </a:cubicBezTo>
                  <a:cubicBezTo>
                    <a:pt x="200" y="84"/>
                    <a:pt x="202" y="78"/>
                    <a:pt x="202" y="78"/>
                  </a:cubicBezTo>
                  <a:cubicBezTo>
                    <a:pt x="201" y="60"/>
                    <a:pt x="203" y="42"/>
                    <a:pt x="199" y="24"/>
                  </a:cubicBezTo>
                  <a:cubicBezTo>
                    <a:pt x="197" y="16"/>
                    <a:pt x="167" y="8"/>
                    <a:pt x="175" y="0"/>
                  </a:cubicBezTo>
                  <a:close/>
                </a:path>
              </a:pathLst>
            </a:custGeom>
            <a:solidFill>
              <a:srgbClr val="0000FF"/>
            </a:solidFill>
            <a:ln w="28575" cmpd="sng">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FF0000"/>
                </a:solidFill>
              </a:endParaRPr>
            </a:p>
          </p:txBody>
        </p:sp>
        <p:sp>
          <p:nvSpPr>
            <p:cNvPr id="692262" name="Text Box 38"/>
            <p:cNvSpPr txBox="1">
              <a:spLocks noChangeArrowheads="1"/>
            </p:cNvSpPr>
            <p:nvPr/>
          </p:nvSpPr>
          <p:spPr bwMode="auto">
            <a:xfrm>
              <a:off x="3456" y="2692"/>
              <a:ext cx="503" cy="204"/>
            </a:xfrm>
            <a:prstGeom prst="rect">
              <a:avLst/>
            </a:prstGeom>
            <a:noFill/>
            <a:ln>
              <a:noFill/>
            </a:ln>
            <a:effectLst/>
            <a:extLst>
              <a:ext uri="{909E8E84-426E-40DD-AFC4-6F175D3DCCD1}">
                <a14:hiddenFill xmlns:a14="http://schemas.microsoft.com/office/drawing/2010/main">
                  <a:solidFill>
                    <a:srgbClr val="FF66CC"/>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a:r>
                <a:rPr kumimoji="1" lang="zh-CN" altLang="en-US" sz="1600" b="1">
                  <a:solidFill>
                    <a:srgbClr val="FF0000"/>
                  </a:solidFill>
                  <a:latin typeface="Times New Roman" panose="02020603050405020304" pitchFamily="18" charset="0"/>
                </a:rPr>
                <a:t>洞庭湖</a:t>
              </a:r>
            </a:p>
          </p:txBody>
        </p:sp>
      </p:grpSp>
      <p:grpSp>
        <p:nvGrpSpPr>
          <p:cNvPr id="692263" name="Group 39"/>
          <p:cNvGrpSpPr>
            <a:grpSpLocks/>
          </p:cNvGrpSpPr>
          <p:nvPr/>
        </p:nvGrpSpPr>
        <p:grpSpPr bwMode="auto">
          <a:xfrm>
            <a:off x="7924801" y="3505200"/>
            <a:ext cx="644525" cy="381000"/>
            <a:chOff x="4032" y="2208"/>
            <a:chExt cx="406" cy="240"/>
          </a:xfrm>
        </p:grpSpPr>
        <p:sp>
          <p:nvSpPr>
            <p:cNvPr id="692264" name="Oval 40"/>
            <p:cNvSpPr>
              <a:spLocks noChangeArrowheads="1"/>
            </p:cNvSpPr>
            <p:nvPr/>
          </p:nvSpPr>
          <p:spPr bwMode="auto">
            <a:xfrm>
              <a:off x="4176" y="2400"/>
              <a:ext cx="48" cy="48"/>
            </a:xfrm>
            <a:prstGeom prst="ellipse">
              <a:avLst/>
            </a:prstGeom>
            <a:solidFill>
              <a:srgbClr val="FF0000"/>
            </a:solidFill>
            <a:ln w="952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sz="1600" b="1">
                <a:solidFill>
                  <a:srgbClr val="FF0000"/>
                </a:solidFill>
                <a:latin typeface="Times New Roman" panose="02020603050405020304" pitchFamily="18" charset="0"/>
              </a:endParaRPr>
            </a:p>
          </p:txBody>
        </p:sp>
        <p:sp>
          <p:nvSpPr>
            <p:cNvPr id="692265" name="Text Box 41"/>
            <p:cNvSpPr txBox="1">
              <a:spLocks noChangeArrowheads="1"/>
            </p:cNvSpPr>
            <p:nvPr/>
          </p:nvSpPr>
          <p:spPr bwMode="auto">
            <a:xfrm>
              <a:off x="4032" y="2208"/>
              <a:ext cx="406" cy="212"/>
            </a:xfrm>
            <a:prstGeom prst="rect">
              <a:avLst/>
            </a:prstGeom>
            <a:noFill/>
            <a:ln>
              <a:noFill/>
            </a:ln>
            <a:effectLst/>
            <a:extLst>
              <a:ext uri="{909E8E84-426E-40DD-AFC4-6F175D3DCCD1}">
                <a14:hiddenFill xmlns:a14="http://schemas.microsoft.com/office/drawing/2010/main">
                  <a:solidFill>
                    <a:srgbClr val="FF66CC"/>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r>
                <a:rPr kumimoji="1" lang="zh-CN" altLang="en-US" sz="1600" b="1">
                  <a:solidFill>
                    <a:srgbClr val="FF0000"/>
                  </a:solidFill>
                  <a:latin typeface="Times New Roman" panose="02020603050405020304" pitchFamily="18" charset="0"/>
                </a:rPr>
                <a:t>武 汉</a:t>
              </a:r>
            </a:p>
          </p:txBody>
        </p:sp>
      </p:grpSp>
      <p:grpSp>
        <p:nvGrpSpPr>
          <p:cNvPr id="692266" name="Group 42"/>
          <p:cNvGrpSpPr>
            <a:grpSpLocks/>
          </p:cNvGrpSpPr>
          <p:nvPr/>
        </p:nvGrpSpPr>
        <p:grpSpPr bwMode="auto">
          <a:xfrm>
            <a:off x="7086601" y="3568701"/>
            <a:ext cx="593725" cy="365125"/>
            <a:chOff x="3504" y="2247"/>
            <a:chExt cx="374" cy="249"/>
          </a:xfrm>
        </p:grpSpPr>
        <p:sp>
          <p:nvSpPr>
            <p:cNvPr id="692267" name="Oval 43"/>
            <p:cNvSpPr>
              <a:spLocks noChangeArrowheads="1"/>
            </p:cNvSpPr>
            <p:nvPr/>
          </p:nvSpPr>
          <p:spPr bwMode="auto">
            <a:xfrm>
              <a:off x="3648" y="2448"/>
              <a:ext cx="48" cy="48"/>
            </a:xfrm>
            <a:prstGeom prst="ellipse">
              <a:avLst/>
            </a:prstGeom>
            <a:solidFill>
              <a:srgbClr val="FF0000"/>
            </a:solidFill>
            <a:ln w="952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FF0000"/>
                </a:solidFill>
              </a:endParaRPr>
            </a:p>
          </p:txBody>
        </p:sp>
        <p:sp>
          <p:nvSpPr>
            <p:cNvPr id="692268" name="Text Box 44"/>
            <p:cNvSpPr txBox="1">
              <a:spLocks noChangeArrowheads="1"/>
            </p:cNvSpPr>
            <p:nvPr/>
          </p:nvSpPr>
          <p:spPr bwMode="auto">
            <a:xfrm>
              <a:off x="3504" y="2247"/>
              <a:ext cx="374" cy="230"/>
            </a:xfrm>
            <a:prstGeom prst="rect">
              <a:avLst/>
            </a:prstGeom>
            <a:noFill/>
            <a:ln>
              <a:noFill/>
            </a:ln>
            <a:effectLst/>
            <a:extLst>
              <a:ext uri="{909E8E84-426E-40DD-AFC4-6F175D3DCCD1}">
                <a14:hiddenFill xmlns:a14="http://schemas.microsoft.com/office/drawing/2010/main">
                  <a:solidFill>
                    <a:srgbClr val="FF66CC"/>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a:r>
                <a:rPr kumimoji="1" lang="zh-CN" altLang="en-US" sz="1600" b="1">
                  <a:solidFill>
                    <a:srgbClr val="FF0000"/>
                  </a:solidFill>
                  <a:latin typeface="Times New Roman" panose="02020603050405020304" pitchFamily="18" charset="0"/>
                </a:rPr>
                <a:t>宜昌</a:t>
              </a:r>
            </a:p>
          </p:txBody>
        </p:sp>
      </p:grpSp>
      <p:grpSp>
        <p:nvGrpSpPr>
          <p:cNvPr id="692269" name="Group 45"/>
          <p:cNvGrpSpPr>
            <a:grpSpLocks/>
          </p:cNvGrpSpPr>
          <p:nvPr/>
        </p:nvGrpSpPr>
        <p:grpSpPr bwMode="auto">
          <a:xfrm>
            <a:off x="6678614" y="2971801"/>
            <a:ext cx="1476375" cy="963613"/>
            <a:chOff x="3247" y="1872"/>
            <a:chExt cx="930" cy="607"/>
          </a:xfrm>
        </p:grpSpPr>
        <p:sp>
          <p:nvSpPr>
            <p:cNvPr id="692270" name="Freeform 46"/>
            <p:cNvSpPr>
              <a:spLocks/>
            </p:cNvSpPr>
            <p:nvPr/>
          </p:nvSpPr>
          <p:spPr bwMode="auto">
            <a:xfrm>
              <a:off x="3247" y="1979"/>
              <a:ext cx="930" cy="500"/>
            </a:xfrm>
            <a:custGeom>
              <a:avLst/>
              <a:gdLst>
                <a:gd name="T0" fmla="*/ 930 w 930"/>
                <a:gd name="T1" fmla="*/ 455 h 500"/>
                <a:gd name="T2" fmla="*/ 900 w 930"/>
                <a:gd name="T3" fmla="*/ 446 h 500"/>
                <a:gd name="T4" fmla="*/ 852 w 930"/>
                <a:gd name="T5" fmla="*/ 449 h 500"/>
                <a:gd name="T6" fmla="*/ 816 w 930"/>
                <a:gd name="T7" fmla="*/ 479 h 500"/>
                <a:gd name="T8" fmla="*/ 789 w 930"/>
                <a:gd name="T9" fmla="*/ 500 h 500"/>
                <a:gd name="T10" fmla="*/ 714 w 930"/>
                <a:gd name="T11" fmla="*/ 485 h 500"/>
                <a:gd name="T12" fmla="*/ 678 w 930"/>
                <a:gd name="T13" fmla="*/ 443 h 500"/>
                <a:gd name="T14" fmla="*/ 645 w 930"/>
                <a:gd name="T15" fmla="*/ 362 h 500"/>
                <a:gd name="T16" fmla="*/ 630 w 930"/>
                <a:gd name="T17" fmla="*/ 290 h 500"/>
                <a:gd name="T18" fmla="*/ 606 w 930"/>
                <a:gd name="T19" fmla="*/ 251 h 500"/>
                <a:gd name="T20" fmla="*/ 567 w 930"/>
                <a:gd name="T21" fmla="*/ 182 h 500"/>
                <a:gd name="T22" fmla="*/ 549 w 930"/>
                <a:gd name="T23" fmla="*/ 164 h 500"/>
                <a:gd name="T24" fmla="*/ 531 w 930"/>
                <a:gd name="T25" fmla="*/ 158 h 500"/>
                <a:gd name="T26" fmla="*/ 429 w 930"/>
                <a:gd name="T27" fmla="*/ 83 h 500"/>
                <a:gd name="T28" fmla="*/ 390 w 930"/>
                <a:gd name="T29" fmla="*/ 74 h 500"/>
                <a:gd name="T30" fmla="*/ 354 w 930"/>
                <a:gd name="T31" fmla="*/ 53 h 500"/>
                <a:gd name="T32" fmla="*/ 315 w 930"/>
                <a:gd name="T33" fmla="*/ 44 h 500"/>
                <a:gd name="T34" fmla="*/ 252 w 930"/>
                <a:gd name="T35" fmla="*/ 29 h 500"/>
                <a:gd name="T36" fmla="*/ 222 w 930"/>
                <a:gd name="T37" fmla="*/ 8 h 500"/>
                <a:gd name="T38" fmla="*/ 186 w 930"/>
                <a:gd name="T39" fmla="*/ 5 h 500"/>
                <a:gd name="T40" fmla="*/ 135 w 930"/>
                <a:gd name="T41" fmla="*/ 5 h 500"/>
                <a:gd name="T42" fmla="*/ 84 w 930"/>
                <a:gd name="T43" fmla="*/ 56 h 500"/>
                <a:gd name="T44" fmla="*/ 0 w 930"/>
                <a:gd name="T45" fmla="*/ 53 h 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30" h="500">
                  <a:moveTo>
                    <a:pt x="930" y="455"/>
                  </a:moveTo>
                  <a:cubicBezTo>
                    <a:pt x="920" y="452"/>
                    <a:pt x="900" y="446"/>
                    <a:pt x="900" y="446"/>
                  </a:cubicBezTo>
                  <a:cubicBezTo>
                    <a:pt x="884" y="447"/>
                    <a:pt x="868" y="446"/>
                    <a:pt x="852" y="449"/>
                  </a:cubicBezTo>
                  <a:cubicBezTo>
                    <a:pt x="839" y="451"/>
                    <a:pt x="827" y="473"/>
                    <a:pt x="816" y="479"/>
                  </a:cubicBezTo>
                  <a:cubicBezTo>
                    <a:pt x="810" y="482"/>
                    <a:pt x="797" y="498"/>
                    <a:pt x="789" y="500"/>
                  </a:cubicBezTo>
                  <a:cubicBezTo>
                    <a:pt x="765" y="499"/>
                    <a:pt x="738" y="489"/>
                    <a:pt x="714" y="485"/>
                  </a:cubicBezTo>
                  <a:cubicBezTo>
                    <a:pt x="694" y="482"/>
                    <a:pt x="686" y="457"/>
                    <a:pt x="678" y="443"/>
                  </a:cubicBezTo>
                  <a:cubicBezTo>
                    <a:pt x="661" y="413"/>
                    <a:pt x="656" y="394"/>
                    <a:pt x="645" y="362"/>
                  </a:cubicBezTo>
                  <a:cubicBezTo>
                    <a:pt x="643" y="333"/>
                    <a:pt x="654" y="306"/>
                    <a:pt x="630" y="290"/>
                  </a:cubicBezTo>
                  <a:cubicBezTo>
                    <a:pt x="622" y="278"/>
                    <a:pt x="613" y="264"/>
                    <a:pt x="606" y="251"/>
                  </a:cubicBezTo>
                  <a:cubicBezTo>
                    <a:pt x="594" y="227"/>
                    <a:pt x="590" y="197"/>
                    <a:pt x="567" y="182"/>
                  </a:cubicBezTo>
                  <a:cubicBezTo>
                    <a:pt x="561" y="173"/>
                    <a:pt x="560" y="170"/>
                    <a:pt x="549" y="164"/>
                  </a:cubicBezTo>
                  <a:cubicBezTo>
                    <a:pt x="543" y="161"/>
                    <a:pt x="531" y="158"/>
                    <a:pt x="531" y="158"/>
                  </a:cubicBezTo>
                  <a:cubicBezTo>
                    <a:pt x="514" y="141"/>
                    <a:pt x="454" y="87"/>
                    <a:pt x="429" y="83"/>
                  </a:cubicBezTo>
                  <a:cubicBezTo>
                    <a:pt x="416" y="81"/>
                    <a:pt x="403" y="76"/>
                    <a:pt x="390" y="74"/>
                  </a:cubicBezTo>
                  <a:cubicBezTo>
                    <a:pt x="374" y="71"/>
                    <a:pt x="354" y="53"/>
                    <a:pt x="354" y="53"/>
                  </a:cubicBezTo>
                  <a:cubicBezTo>
                    <a:pt x="343" y="47"/>
                    <a:pt x="327" y="47"/>
                    <a:pt x="315" y="44"/>
                  </a:cubicBezTo>
                  <a:cubicBezTo>
                    <a:pt x="297" y="32"/>
                    <a:pt x="273" y="32"/>
                    <a:pt x="252" y="29"/>
                  </a:cubicBezTo>
                  <a:cubicBezTo>
                    <a:pt x="238" y="23"/>
                    <a:pt x="233" y="12"/>
                    <a:pt x="222" y="8"/>
                  </a:cubicBezTo>
                  <a:cubicBezTo>
                    <a:pt x="211" y="4"/>
                    <a:pt x="200" y="5"/>
                    <a:pt x="186" y="5"/>
                  </a:cubicBezTo>
                  <a:cubicBezTo>
                    <a:pt x="170" y="2"/>
                    <a:pt x="135" y="5"/>
                    <a:pt x="135" y="5"/>
                  </a:cubicBezTo>
                  <a:cubicBezTo>
                    <a:pt x="119" y="0"/>
                    <a:pt x="99" y="52"/>
                    <a:pt x="84" y="56"/>
                  </a:cubicBezTo>
                  <a:cubicBezTo>
                    <a:pt x="58" y="74"/>
                    <a:pt x="16" y="52"/>
                    <a:pt x="0" y="53"/>
                  </a:cubicBezTo>
                </a:path>
              </a:pathLst>
            </a:custGeom>
            <a:noFill/>
            <a:ln w="28575" cmpd="sng">
              <a:solidFill>
                <a:srgbClr val="0000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FF0000"/>
                </a:solidFill>
              </a:endParaRPr>
            </a:p>
          </p:txBody>
        </p:sp>
        <p:sp>
          <p:nvSpPr>
            <p:cNvPr id="692271" name="Text Box 47"/>
            <p:cNvSpPr txBox="1">
              <a:spLocks noChangeArrowheads="1"/>
            </p:cNvSpPr>
            <p:nvPr/>
          </p:nvSpPr>
          <p:spPr bwMode="auto">
            <a:xfrm rot="3077528">
              <a:off x="3551" y="2065"/>
              <a:ext cx="598" cy="212"/>
            </a:xfrm>
            <a:prstGeom prst="rect">
              <a:avLst/>
            </a:prstGeom>
            <a:noFill/>
            <a:ln>
              <a:noFill/>
            </a:ln>
            <a:effectLst/>
            <a:extLst>
              <a:ext uri="{909E8E84-426E-40DD-AFC4-6F175D3DCCD1}">
                <a14:hiddenFill xmlns:a14="http://schemas.microsoft.com/office/drawing/2010/main">
                  <a:solidFill>
                    <a:srgbClr val="FF66CC"/>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r>
                <a:rPr kumimoji="1" lang="zh-CN" altLang="en-US" sz="1600" b="1">
                  <a:solidFill>
                    <a:srgbClr val="FF0000"/>
                  </a:solidFill>
                  <a:latin typeface="Times New Roman" panose="02020603050405020304" pitchFamily="18" charset="0"/>
                </a:rPr>
                <a:t>汉       江</a:t>
              </a:r>
            </a:p>
          </p:txBody>
        </p:sp>
      </p:grpSp>
      <p:grpSp>
        <p:nvGrpSpPr>
          <p:cNvPr id="692272" name="Group 48"/>
          <p:cNvGrpSpPr>
            <a:grpSpLocks/>
          </p:cNvGrpSpPr>
          <p:nvPr/>
        </p:nvGrpSpPr>
        <p:grpSpPr bwMode="auto">
          <a:xfrm>
            <a:off x="8382000" y="3657600"/>
            <a:ext cx="609600" cy="457200"/>
            <a:chOff x="4320" y="2304"/>
            <a:chExt cx="384" cy="288"/>
          </a:xfrm>
        </p:grpSpPr>
        <p:sp>
          <p:nvSpPr>
            <p:cNvPr id="692273" name="Oval 49"/>
            <p:cNvSpPr>
              <a:spLocks noChangeArrowheads="1"/>
            </p:cNvSpPr>
            <p:nvPr/>
          </p:nvSpPr>
          <p:spPr bwMode="auto">
            <a:xfrm>
              <a:off x="4464" y="2544"/>
              <a:ext cx="48" cy="48"/>
            </a:xfrm>
            <a:prstGeom prst="ellipse">
              <a:avLst/>
            </a:prstGeom>
            <a:solidFill>
              <a:srgbClr val="FF0000"/>
            </a:solidFill>
            <a:ln w="952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FF0000"/>
                </a:solidFill>
              </a:endParaRPr>
            </a:p>
          </p:txBody>
        </p:sp>
        <p:sp>
          <p:nvSpPr>
            <p:cNvPr id="692274" name="Text Box 50"/>
            <p:cNvSpPr txBox="1">
              <a:spLocks noChangeArrowheads="1"/>
            </p:cNvSpPr>
            <p:nvPr/>
          </p:nvSpPr>
          <p:spPr bwMode="auto">
            <a:xfrm>
              <a:off x="4320" y="2304"/>
              <a:ext cx="384" cy="212"/>
            </a:xfrm>
            <a:prstGeom prst="rect">
              <a:avLst/>
            </a:prstGeom>
            <a:noFill/>
            <a:ln>
              <a:noFill/>
            </a:ln>
            <a:effectLst/>
            <a:extLst>
              <a:ext uri="{909E8E84-426E-40DD-AFC4-6F175D3DCCD1}">
                <a14:hiddenFill xmlns:a14="http://schemas.microsoft.com/office/drawing/2010/main">
                  <a:solidFill>
                    <a:srgbClr val="FF66CC"/>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a:r>
                <a:rPr kumimoji="1" lang="zh-CN" altLang="en-US" sz="1600" b="1">
                  <a:solidFill>
                    <a:srgbClr val="FF0000"/>
                  </a:solidFill>
                  <a:latin typeface="Times New Roman" panose="02020603050405020304" pitchFamily="18" charset="0"/>
                </a:rPr>
                <a:t>湖口</a:t>
              </a:r>
            </a:p>
          </p:txBody>
        </p:sp>
      </p:grpSp>
      <p:grpSp>
        <p:nvGrpSpPr>
          <p:cNvPr id="692275" name="Group 51"/>
          <p:cNvGrpSpPr>
            <a:grpSpLocks/>
          </p:cNvGrpSpPr>
          <p:nvPr/>
        </p:nvGrpSpPr>
        <p:grpSpPr bwMode="auto">
          <a:xfrm>
            <a:off x="8474076" y="4119563"/>
            <a:ext cx="1165225" cy="444500"/>
            <a:chOff x="4459" y="2578"/>
            <a:chExt cx="652" cy="270"/>
          </a:xfrm>
        </p:grpSpPr>
        <p:sp>
          <p:nvSpPr>
            <p:cNvPr id="692276" name="Freeform 52"/>
            <p:cNvSpPr>
              <a:spLocks/>
            </p:cNvSpPr>
            <p:nvPr/>
          </p:nvSpPr>
          <p:spPr bwMode="auto">
            <a:xfrm>
              <a:off x="4459" y="2578"/>
              <a:ext cx="178" cy="250"/>
            </a:xfrm>
            <a:custGeom>
              <a:avLst/>
              <a:gdLst>
                <a:gd name="T0" fmla="*/ 57 w 178"/>
                <a:gd name="T1" fmla="*/ 0 h 250"/>
                <a:gd name="T2" fmla="*/ 33 w 178"/>
                <a:gd name="T3" fmla="*/ 21 h 250"/>
                <a:gd name="T4" fmla="*/ 9 w 178"/>
                <a:gd name="T5" fmla="*/ 102 h 250"/>
                <a:gd name="T6" fmla="*/ 0 w 178"/>
                <a:gd name="T7" fmla="*/ 135 h 250"/>
                <a:gd name="T8" fmla="*/ 27 w 178"/>
                <a:gd name="T9" fmla="*/ 162 h 250"/>
                <a:gd name="T10" fmla="*/ 72 w 178"/>
                <a:gd name="T11" fmla="*/ 216 h 250"/>
                <a:gd name="T12" fmla="*/ 78 w 178"/>
                <a:gd name="T13" fmla="*/ 246 h 250"/>
                <a:gd name="T14" fmla="*/ 90 w 178"/>
                <a:gd name="T15" fmla="*/ 240 h 250"/>
                <a:gd name="T16" fmla="*/ 96 w 178"/>
                <a:gd name="T17" fmla="*/ 216 h 250"/>
                <a:gd name="T18" fmla="*/ 135 w 178"/>
                <a:gd name="T19" fmla="*/ 198 h 250"/>
                <a:gd name="T20" fmla="*/ 141 w 178"/>
                <a:gd name="T21" fmla="*/ 168 h 250"/>
                <a:gd name="T22" fmla="*/ 159 w 178"/>
                <a:gd name="T23" fmla="*/ 156 h 250"/>
                <a:gd name="T24" fmla="*/ 177 w 178"/>
                <a:gd name="T25" fmla="*/ 129 h 250"/>
                <a:gd name="T26" fmla="*/ 153 w 178"/>
                <a:gd name="T27" fmla="*/ 111 h 250"/>
                <a:gd name="T28" fmla="*/ 75 w 178"/>
                <a:gd name="T29" fmla="*/ 135 h 250"/>
                <a:gd name="T30" fmla="*/ 63 w 178"/>
                <a:gd name="T31" fmla="*/ 42 h 250"/>
                <a:gd name="T32" fmla="*/ 51 w 178"/>
                <a:gd name="T33" fmla="*/ 15 h 250"/>
                <a:gd name="T34" fmla="*/ 42 w 178"/>
                <a:gd name="T35" fmla="*/ 9 h 250"/>
                <a:gd name="T36" fmla="*/ 57 w 178"/>
                <a:gd name="T37" fmla="*/ 0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78" h="250">
                  <a:moveTo>
                    <a:pt x="57" y="0"/>
                  </a:moveTo>
                  <a:cubicBezTo>
                    <a:pt x="45" y="4"/>
                    <a:pt x="42" y="12"/>
                    <a:pt x="33" y="21"/>
                  </a:cubicBezTo>
                  <a:cubicBezTo>
                    <a:pt x="24" y="48"/>
                    <a:pt x="16" y="75"/>
                    <a:pt x="9" y="102"/>
                  </a:cubicBezTo>
                  <a:cubicBezTo>
                    <a:pt x="0" y="138"/>
                    <a:pt x="13" y="116"/>
                    <a:pt x="0" y="135"/>
                  </a:cubicBezTo>
                  <a:cubicBezTo>
                    <a:pt x="4" y="154"/>
                    <a:pt x="9" y="157"/>
                    <a:pt x="27" y="162"/>
                  </a:cubicBezTo>
                  <a:cubicBezTo>
                    <a:pt x="42" y="173"/>
                    <a:pt x="61" y="200"/>
                    <a:pt x="72" y="216"/>
                  </a:cubicBezTo>
                  <a:cubicBezTo>
                    <a:pt x="74" y="226"/>
                    <a:pt x="72" y="238"/>
                    <a:pt x="78" y="246"/>
                  </a:cubicBezTo>
                  <a:cubicBezTo>
                    <a:pt x="81" y="250"/>
                    <a:pt x="88" y="244"/>
                    <a:pt x="90" y="240"/>
                  </a:cubicBezTo>
                  <a:cubicBezTo>
                    <a:pt x="94" y="233"/>
                    <a:pt x="94" y="224"/>
                    <a:pt x="96" y="216"/>
                  </a:cubicBezTo>
                  <a:cubicBezTo>
                    <a:pt x="96" y="215"/>
                    <a:pt x="128" y="203"/>
                    <a:pt x="135" y="198"/>
                  </a:cubicBezTo>
                  <a:cubicBezTo>
                    <a:pt x="138" y="188"/>
                    <a:pt x="136" y="177"/>
                    <a:pt x="141" y="168"/>
                  </a:cubicBezTo>
                  <a:cubicBezTo>
                    <a:pt x="145" y="162"/>
                    <a:pt x="159" y="156"/>
                    <a:pt x="159" y="156"/>
                  </a:cubicBezTo>
                  <a:cubicBezTo>
                    <a:pt x="162" y="149"/>
                    <a:pt x="178" y="136"/>
                    <a:pt x="177" y="129"/>
                  </a:cubicBezTo>
                  <a:cubicBezTo>
                    <a:pt x="176" y="122"/>
                    <a:pt x="170" y="110"/>
                    <a:pt x="153" y="111"/>
                  </a:cubicBezTo>
                  <a:cubicBezTo>
                    <a:pt x="105" y="78"/>
                    <a:pt x="103" y="126"/>
                    <a:pt x="75" y="135"/>
                  </a:cubicBezTo>
                  <a:cubicBezTo>
                    <a:pt x="56" y="97"/>
                    <a:pt x="75" y="138"/>
                    <a:pt x="63" y="42"/>
                  </a:cubicBezTo>
                  <a:cubicBezTo>
                    <a:pt x="62" y="35"/>
                    <a:pt x="57" y="21"/>
                    <a:pt x="51" y="15"/>
                  </a:cubicBezTo>
                  <a:cubicBezTo>
                    <a:pt x="48" y="12"/>
                    <a:pt x="41" y="12"/>
                    <a:pt x="42" y="9"/>
                  </a:cubicBezTo>
                  <a:cubicBezTo>
                    <a:pt x="44" y="4"/>
                    <a:pt x="52" y="3"/>
                    <a:pt x="57" y="0"/>
                  </a:cubicBezTo>
                  <a:close/>
                </a:path>
              </a:pathLst>
            </a:custGeom>
            <a:solidFill>
              <a:srgbClr val="0000FF"/>
            </a:solidFill>
            <a:ln w="28575" cmpd="sng">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FF0000"/>
                </a:solidFill>
              </a:endParaRPr>
            </a:p>
          </p:txBody>
        </p:sp>
        <p:sp>
          <p:nvSpPr>
            <p:cNvPr id="692277" name="Text Box 53"/>
            <p:cNvSpPr txBox="1">
              <a:spLocks noChangeArrowheads="1"/>
            </p:cNvSpPr>
            <p:nvPr/>
          </p:nvSpPr>
          <p:spPr bwMode="auto">
            <a:xfrm>
              <a:off x="4608" y="2644"/>
              <a:ext cx="503" cy="204"/>
            </a:xfrm>
            <a:prstGeom prst="rect">
              <a:avLst/>
            </a:prstGeom>
            <a:noFill/>
            <a:ln>
              <a:noFill/>
            </a:ln>
            <a:effectLst/>
            <a:extLst>
              <a:ext uri="{909E8E84-426E-40DD-AFC4-6F175D3DCCD1}">
                <a14:hiddenFill xmlns:a14="http://schemas.microsoft.com/office/drawing/2010/main">
                  <a:solidFill>
                    <a:srgbClr val="FF66CC"/>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a:r>
                <a:rPr kumimoji="1" lang="zh-CN" altLang="en-US" sz="1600" b="1">
                  <a:solidFill>
                    <a:srgbClr val="FF0000"/>
                  </a:solidFill>
                  <a:latin typeface="Times New Roman" panose="02020603050405020304" pitchFamily="18" charset="0"/>
                </a:rPr>
                <a:t>鄱阳湖</a:t>
              </a:r>
            </a:p>
          </p:txBody>
        </p:sp>
      </p:grpSp>
      <p:grpSp>
        <p:nvGrpSpPr>
          <p:cNvPr id="692278" name="Group 54"/>
          <p:cNvGrpSpPr>
            <a:grpSpLocks/>
          </p:cNvGrpSpPr>
          <p:nvPr/>
        </p:nvGrpSpPr>
        <p:grpSpPr bwMode="auto">
          <a:xfrm>
            <a:off x="8150225" y="4392614"/>
            <a:ext cx="812800" cy="847725"/>
            <a:chOff x="4174" y="2767"/>
            <a:chExt cx="512" cy="534"/>
          </a:xfrm>
        </p:grpSpPr>
        <p:sp>
          <p:nvSpPr>
            <p:cNvPr id="692279" name="Freeform 55"/>
            <p:cNvSpPr>
              <a:spLocks/>
            </p:cNvSpPr>
            <p:nvPr/>
          </p:nvSpPr>
          <p:spPr bwMode="auto">
            <a:xfrm>
              <a:off x="4174" y="2767"/>
              <a:ext cx="321" cy="534"/>
            </a:xfrm>
            <a:custGeom>
              <a:avLst/>
              <a:gdLst>
                <a:gd name="T0" fmla="*/ 321 w 321"/>
                <a:gd name="T1" fmla="*/ 0 h 534"/>
                <a:gd name="T2" fmla="*/ 267 w 321"/>
                <a:gd name="T3" fmla="*/ 87 h 534"/>
                <a:gd name="T4" fmla="*/ 231 w 321"/>
                <a:gd name="T5" fmla="*/ 105 h 534"/>
                <a:gd name="T6" fmla="*/ 186 w 321"/>
                <a:gd name="T7" fmla="*/ 132 h 534"/>
                <a:gd name="T8" fmla="*/ 63 w 321"/>
                <a:gd name="T9" fmla="*/ 150 h 534"/>
                <a:gd name="T10" fmla="*/ 45 w 321"/>
                <a:gd name="T11" fmla="*/ 153 h 534"/>
                <a:gd name="T12" fmla="*/ 27 w 321"/>
                <a:gd name="T13" fmla="*/ 159 h 534"/>
                <a:gd name="T14" fmla="*/ 45 w 321"/>
                <a:gd name="T15" fmla="*/ 152 h 534"/>
                <a:gd name="T16" fmla="*/ 78 w 321"/>
                <a:gd name="T17" fmla="*/ 150 h 534"/>
                <a:gd name="T18" fmla="*/ 141 w 321"/>
                <a:gd name="T19" fmla="*/ 144 h 534"/>
                <a:gd name="T20" fmla="*/ 185 w 321"/>
                <a:gd name="T21" fmla="*/ 131 h 534"/>
                <a:gd name="T22" fmla="*/ 207 w 321"/>
                <a:gd name="T23" fmla="*/ 122 h 534"/>
                <a:gd name="T24" fmla="*/ 216 w 321"/>
                <a:gd name="T25" fmla="*/ 111 h 534"/>
                <a:gd name="T26" fmla="*/ 258 w 321"/>
                <a:gd name="T27" fmla="*/ 99 h 534"/>
                <a:gd name="T28" fmla="*/ 273 w 321"/>
                <a:gd name="T29" fmla="*/ 90 h 534"/>
                <a:gd name="T30" fmla="*/ 273 w 321"/>
                <a:gd name="T31" fmla="*/ 150 h 534"/>
                <a:gd name="T32" fmla="*/ 240 w 321"/>
                <a:gd name="T33" fmla="*/ 183 h 534"/>
                <a:gd name="T34" fmla="*/ 231 w 321"/>
                <a:gd name="T35" fmla="*/ 210 h 534"/>
                <a:gd name="T36" fmla="*/ 186 w 321"/>
                <a:gd name="T37" fmla="*/ 219 h 534"/>
                <a:gd name="T38" fmla="*/ 87 w 321"/>
                <a:gd name="T39" fmla="*/ 243 h 534"/>
                <a:gd name="T40" fmla="*/ 60 w 321"/>
                <a:gd name="T41" fmla="*/ 248 h 534"/>
                <a:gd name="T42" fmla="*/ 24 w 321"/>
                <a:gd name="T43" fmla="*/ 255 h 534"/>
                <a:gd name="T44" fmla="*/ 0 w 321"/>
                <a:gd name="T45" fmla="*/ 279 h 534"/>
                <a:gd name="T46" fmla="*/ 14 w 321"/>
                <a:gd name="T47" fmla="*/ 266 h 534"/>
                <a:gd name="T48" fmla="*/ 36 w 321"/>
                <a:gd name="T49" fmla="*/ 255 h 534"/>
                <a:gd name="T50" fmla="*/ 102 w 321"/>
                <a:gd name="T51" fmla="*/ 242 h 534"/>
                <a:gd name="T52" fmla="*/ 153 w 321"/>
                <a:gd name="T53" fmla="*/ 228 h 534"/>
                <a:gd name="T54" fmla="*/ 174 w 321"/>
                <a:gd name="T55" fmla="*/ 225 h 534"/>
                <a:gd name="T56" fmla="*/ 183 w 321"/>
                <a:gd name="T57" fmla="*/ 219 h 534"/>
                <a:gd name="T58" fmla="*/ 216 w 321"/>
                <a:gd name="T59" fmla="*/ 222 h 534"/>
                <a:gd name="T60" fmla="*/ 210 w 321"/>
                <a:gd name="T61" fmla="*/ 252 h 534"/>
                <a:gd name="T62" fmla="*/ 185 w 321"/>
                <a:gd name="T63" fmla="*/ 339 h 534"/>
                <a:gd name="T64" fmla="*/ 180 w 321"/>
                <a:gd name="T65" fmla="*/ 378 h 534"/>
                <a:gd name="T66" fmla="*/ 147 w 321"/>
                <a:gd name="T67" fmla="*/ 384 h 534"/>
                <a:gd name="T68" fmla="*/ 93 w 321"/>
                <a:gd name="T69" fmla="*/ 396 h 534"/>
                <a:gd name="T70" fmla="*/ 105 w 321"/>
                <a:gd name="T71" fmla="*/ 399 h 534"/>
                <a:gd name="T72" fmla="*/ 123 w 321"/>
                <a:gd name="T73" fmla="*/ 393 h 534"/>
                <a:gd name="T74" fmla="*/ 147 w 321"/>
                <a:gd name="T75" fmla="*/ 387 h 534"/>
                <a:gd name="T76" fmla="*/ 183 w 321"/>
                <a:gd name="T77" fmla="*/ 377 h 534"/>
                <a:gd name="T78" fmla="*/ 152 w 321"/>
                <a:gd name="T79" fmla="*/ 473 h 534"/>
                <a:gd name="T80" fmla="*/ 150 w 321"/>
                <a:gd name="T81" fmla="*/ 534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21" h="534">
                  <a:moveTo>
                    <a:pt x="321" y="0"/>
                  </a:moveTo>
                  <a:cubicBezTo>
                    <a:pt x="287" y="23"/>
                    <a:pt x="293" y="61"/>
                    <a:pt x="267" y="87"/>
                  </a:cubicBezTo>
                  <a:cubicBezTo>
                    <a:pt x="261" y="105"/>
                    <a:pt x="250" y="103"/>
                    <a:pt x="231" y="105"/>
                  </a:cubicBezTo>
                  <a:cubicBezTo>
                    <a:pt x="212" y="111"/>
                    <a:pt x="204" y="126"/>
                    <a:pt x="186" y="132"/>
                  </a:cubicBezTo>
                  <a:cubicBezTo>
                    <a:pt x="148" y="146"/>
                    <a:pt x="103" y="148"/>
                    <a:pt x="63" y="150"/>
                  </a:cubicBezTo>
                  <a:cubicBezTo>
                    <a:pt x="57" y="151"/>
                    <a:pt x="51" y="152"/>
                    <a:pt x="45" y="153"/>
                  </a:cubicBezTo>
                  <a:cubicBezTo>
                    <a:pt x="39" y="155"/>
                    <a:pt x="27" y="159"/>
                    <a:pt x="27" y="159"/>
                  </a:cubicBezTo>
                  <a:cubicBezTo>
                    <a:pt x="27" y="158"/>
                    <a:pt x="36" y="153"/>
                    <a:pt x="45" y="152"/>
                  </a:cubicBezTo>
                  <a:cubicBezTo>
                    <a:pt x="54" y="151"/>
                    <a:pt x="62" y="151"/>
                    <a:pt x="78" y="150"/>
                  </a:cubicBezTo>
                  <a:cubicBezTo>
                    <a:pt x="99" y="147"/>
                    <a:pt x="120" y="146"/>
                    <a:pt x="141" y="144"/>
                  </a:cubicBezTo>
                  <a:cubicBezTo>
                    <a:pt x="155" y="139"/>
                    <a:pt x="173" y="139"/>
                    <a:pt x="185" y="131"/>
                  </a:cubicBezTo>
                  <a:cubicBezTo>
                    <a:pt x="190" y="127"/>
                    <a:pt x="202" y="126"/>
                    <a:pt x="207" y="122"/>
                  </a:cubicBezTo>
                  <a:cubicBezTo>
                    <a:pt x="212" y="120"/>
                    <a:pt x="209" y="115"/>
                    <a:pt x="216" y="111"/>
                  </a:cubicBezTo>
                  <a:cubicBezTo>
                    <a:pt x="224" y="107"/>
                    <a:pt x="248" y="103"/>
                    <a:pt x="258" y="99"/>
                  </a:cubicBezTo>
                  <a:cubicBezTo>
                    <a:pt x="268" y="95"/>
                    <a:pt x="271" y="82"/>
                    <a:pt x="273" y="90"/>
                  </a:cubicBezTo>
                  <a:cubicBezTo>
                    <a:pt x="279" y="113"/>
                    <a:pt x="281" y="116"/>
                    <a:pt x="273" y="150"/>
                  </a:cubicBezTo>
                  <a:cubicBezTo>
                    <a:pt x="272" y="153"/>
                    <a:pt x="245" y="171"/>
                    <a:pt x="240" y="183"/>
                  </a:cubicBezTo>
                  <a:cubicBezTo>
                    <a:pt x="237" y="190"/>
                    <a:pt x="232" y="210"/>
                    <a:pt x="231" y="210"/>
                  </a:cubicBezTo>
                  <a:cubicBezTo>
                    <a:pt x="215" y="213"/>
                    <a:pt x="202" y="217"/>
                    <a:pt x="186" y="219"/>
                  </a:cubicBezTo>
                  <a:cubicBezTo>
                    <a:pt x="152" y="230"/>
                    <a:pt x="122" y="239"/>
                    <a:pt x="87" y="243"/>
                  </a:cubicBezTo>
                  <a:cubicBezTo>
                    <a:pt x="66" y="248"/>
                    <a:pt x="70" y="246"/>
                    <a:pt x="60" y="248"/>
                  </a:cubicBezTo>
                  <a:cubicBezTo>
                    <a:pt x="50" y="250"/>
                    <a:pt x="34" y="250"/>
                    <a:pt x="24" y="255"/>
                  </a:cubicBezTo>
                  <a:cubicBezTo>
                    <a:pt x="14" y="262"/>
                    <a:pt x="7" y="269"/>
                    <a:pt x="0" y="279"/>
                  </a:cubicBezTo>
                  <a:cubicBezTo>
                    <a:pt x="0" y="280"/>
                    <a:pt x="8" y="270"/>
                    <a:pt x="14" y="266"/>
                  </a:cubicBezTo>
                  <a:cubicBezTo>
                    <a:pt x="20" y="262"/>
                    <a:pt x="21" y="259"/>
                    <a:pt x="36" y="255"/>
                  </a:cubicBezTo>
                  <a:cubicBezTo>
                    <a:pt x="49" y="242"/>
                    <a:pt x="83" y="243"/>
                    <a:pt x="102" y="242"/>
                  </a:cubicBezTo>
                  <a:cubicBezTo>
                    <a:pt x="121" y="236"/>
                    <a:pt x="135" y="240"/>
                    <a:pt x="153" y="228"/>
                  </a:cubicBezTo>
                  <a:cubicBezTo>
                    <a:pt x="159" y="224"/>
                    <a:pt x="168" y="229"/>
                    <a:pt x="174" y="225"/>
                  </a:cubicBezTo>
                  <a:cubicBezTo>
                    <a:pt x="177" y="223"/>
                    <a:pt x="183" y="219"/>
                    <a:pt x="183" y="219"/>
                  </a:cubicBezTo>
                  <a:cubicBezTo>
                    <a:pt x="194" y="220"/>
                    <a:pt x="207" y="216"/>
                    <a:pt x="216" y="222"/>
                  </a:cubicBezTo>
                  <a:cubicBezTo>
                    <a:pt x="217" y="222"/>
                    <a:pt x="212" y="249"/>
                    <a:pt x="210" y="252"/>
                  </a:cubicBezTo>
                  <a:cubicBezTo>
                    <a:pt x="195" y="282"/>
                    <a:pt x="193" y="306"/>
                    <a:pt x="185" y="339"/>
                  </a:cubicBezTo>
                  <a:cubicBezTo>
                    <a:pt x="184" y="350"/>
                    <a:pt x="183" y="367"/>
                    <a:pt x="180" y="378"/>
                  </a:cubicBezTo>
                  <a:cubicBezTo>
                    <a:pt x="179" y="382"/>
                    <a:pt x="150" y="383"/>
                    <a:pt x="147" y="384"/>
                  </a:cubicBezTo>
                  <a:cubicBezTo>
                    <a:pt x="126" y="389"/>
                    <a:pt x="118" y="394"/>
                    <a:pt x="93" y="396"/>
                  </a:cubicBezTo>
                  <a:cubicBezTo>
                    <a:pt x="32" y="409"/>
                    <a:pt x="90" y="401"/>
                    <a:pt x="105" y="399"/>
                  </a:cubicBezTo>
                  <a:cubicBezTo>
                    <a:pt x="111" y="397"/>
                    <a:pt x="117" y="395"/>
                    <a:pt x="123" y="393"/>
                  </a:cubicBezTo>
                  <a:cubicBezTo>
                    <a:pt x="131" y="390"/>
                    <a:pt x="147" y="387"/>
                    <a:pt x="147" y="387"/>
                  </a:cubicBezTo>
                  <a:cubicBezTo>
                    <a:pt x="153" y="388"/>
                    <a:pt x="181" y="371"/>
                    <a:pt x="183" y="377"/>
                  </a:cubicBezTo>
                  <a:cubicBezTo>
                    <a:pt x="191" y="397"/>
                    <a:pt x="164" y="393"/>
                    <a:pt x="152" y="473"/>
                  </a:cubicBezTo>
                  <a:cubicBezTo>
                    <a:pt x="154" y="493"/>
                    <a:pt x="150" y="514"/>
                    <a:pt x="150" y="534"/>
                  </a:cubicBezTo>
                </a:path>
              </a:pathLst>
            </a:custGeom>
            <a:noFill/>
            <a:ln w="28575" cmpd="sng">
              <a:solidFill>
                <a:srgbClr val="0000FF"/>
              </a:solidFill>
              <a:round/>
              <a:headEnd/>
              <a:tailEnd/>
            </a:ln>
            <a:effectLst/>
            <a:extLst>
              <a:ext uri="{909E8E84-426E-40DD-AFC4-6F175D3DCCD1}">
                <a14:hiddenFill xmlns:a14="http://schemas.microsoft.com/office/drawing/2010/main">
                  <a:solidFill>
                    <a:srgbClr val="0000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FF0000"/>
                </a:solidFill>
              </a:endParaRPr>
            </a:p>
          </p:txBody>
        </p:sp>
        <p:sp>
          <p:nvSpPr>
            <p:cNvPr id="692280" name="Text Box 56"/>
            <p:cNvSpPr txBox="1">
              <a:spLocks noChangeArrowheads="1"/>
            </p:cNvSpPr>
            <p:nvPr/>
          </p:nvSpPr>
          <p:spPr bwMode="auto">
            <a:xfrm rot="617062">
              <a:off x="4415" y="2785"/>
              <a:ext cx="271" cy="410"/>
            </a:xfrm>
            <a:prstGeom prst="rect">
              <a:avLst/>
            </a:prstGeom>
            <a:noFill/>
            <a:ln>
              <a:noFill/>
            </a:ln>
            <a:effectLst/>
            <a:extLst>
              <a:ext uri="{909E8E84-426E-40DD-AFC4-6F175D3DCCD1}">
                <a14:hiddenFill xmlns:a14="http://schemas.microsoft.com/office/drawing/2010/main">
                  <a:solidFill>
                    <a:srgbClr val="FF66CC"/>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spAutoFit/>
            </a:bodyPr>
            <a:lstStyle/>
            <a:p>
              <a:pPr algn="ctr"/>
              <a:r>
                <a:rPr kumimoji="1" lang="zh-CN" altLang="en-US" sz="1600" b="1">
                  <a:solidFill>
                    <a:srgbClr val="FF0000"/>
                  </a:solidFill>
                  <a:latin typeface="Times New Roman" panose="02020603050405020304" pitchFamily="18" charset="0"/>
                </a:rPr>
                <a:t>赣   江</a:t>
              </a:r>
            </a:p>
          </p:txBody>
        </p:sp>
      </p:grpSp>
      <p:grpSp>
        <p:nvGrpSpPr>
          <p:cNvPr id="692281" name="Group 57"/>
          <p:cNvGrpSpPr>
            <a:grpSpLocks/>
          </p:cNvGrpSpPr>
          <p:nvPr/>
        </p:nvGrpSpPr>
        <p:grpSpPr bwMode="auto">
          <a:xfrm>
            <a:off x="9431338" y="2787650"/>
            <a:ext cx="696912" cy="565150"/>
            <a:chOff x="4981" y="1770"/>
            <a:chExt cx="406" cy="342"/>
          </a:xfrm>
        </p:grpSpPr>
        <p:sp>
          <p:nvSpPr>
            <p:cNvPr id="692282" name="Oval 58"/>
            <p:cNvSpPr>
              <a:spLocks noChangeArrowheads="1"/>
            </p:cNvSpPr>
            <p:nvPr/>
          </p:nvSpPr>
          <p:spPr bwMode="auto">
            <a:xfrm>
              <a:off x="5280" y="2064"/>
              <a:ext cx="48" cy="48"/>
            </a:xfrm>
            <a:prstGeom prst="ellipse">
              <a:avLst/>
            </a:prstGeom>
            <a:solidFill>
              <a:srgbClr val="FF0000"/>
            </a:solidFill>
            <a:ln w="952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FF0000"/>
                </a:solidFill>
              </a:endParaRPr>
            </a:p>
          </p:txBody>
        </p:sp>
        <p:sp>
          <p:nvSpPr>
            <p:cNvPr id="692283" name="Text Box 59"/>
            <p:cNvSpPr txBox="1">
              <a:spLocks noChangeArrowheads="1"/>
            </p:cNvSpPr>
            <p:nvPr/>
          </p:nvSpPr>
          <p:spPr bwMode="auto">
            <a:xfrm>
              <a:off x="4981" y="1770"/>
              <a:ext cx="406" cy="204"/>
            </a:xfrm>
            <a:prstGeom prst="rect">
              <a:avLst/>
            </a:prstGeom>
            <a:noFill/>
            <a:ln>
              <a:noFill/>
            </a:ln>
            <a:effectLst/>
            <a:extLst>
              <a:ext uri="{909E8E84-426E-40DD-AFC4-6F175D3DCCD1}">
                <a14:hiddenFill xmlns:a14="http://schemas.microsoft.com/office/drawing/2010/main">
                  <a:solidFill>
                    <a:srgbClr val="FF66CC"/>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a:r>
                <a:rPr kumimoji="1" lang="zh-CN" altLang="en-US" sz="1600" b="1">
                  <a:solidFill>
                    <a:srgbClr val="FF0000"/>
                  </a:solidFill>
                  <a:latin typeface="Times New Roman" panose="02020603050405020304" pitchFamily="18" charset="0"/>
                </a:rPr>
                <a:t>上 海</a:t>
              </a:r>
            </a:p>
          </p:txBody>
        </p:sp>
      </p:grpSp>
      <p:grpSp>
        <p:nvGrpSpPr>
          <p:cNvPr id="692284" name="Group 60"/>
          <p:cNvGrpSpPr>
            <a:grpSpLocks/>
          </p:cNvGrpSpPr>
          <p:nvPr/>
        </p:nvGrpSpPr>
        <p:grpSpPr bwMode="auto">
          <a:xfrm>
            <a:off x="7350125" y="4505326"/>
            <a:ext cx="622300" cy="1192213"/>
            <a:chOff x="3670" y="2838"/>
            <a:chExt cx="392" cy="751"/>
          </a:xfrm>
        </p:grpSpPr>
        <p:sp>
          <p:nvSpPr>
            <p:cNvPr id="692285" name="Freeform 61"/>
            <p:cNvSpPr>
              <a:spLocks/>
            </p:cNvSpPr>
            <p:nvPr/>
          </p:nvSpPr>
          <p:spPr bwMode="auto">
            <a:xfrm>
              <a:off x="3670" y="2838"/>
              <a:ext cx="339" cy="751"/>
            </a:xfrm>
            <a:custGeom>
              <a:avLst/>
              <a:gdLst>
                <a:gd name="T0" fmla="*/ 0 w 339"/>
                <a:gd name="T1" fmla="*/ 103 h 751"/>
                <a:gd name="T2" fmla="*/ 36 w 339"/>
                <a:gd name="T3" fmla="*/ 76 h 751"/>
                <a:gd name="T4" fmla="*/ 87 w 339"/>
                <a:gd name="T5" fmla="*/ 58 h 751"/>
                <a:gd name="T6" fmla="*/ 150 w 339"/>
                <a:gd name="T7" fmla="*/ 43 h 751"/>
                <a:gd name="T8" fmla="*/ 210 w 339"/>
                <a:gd name="T9" fmla="*/ 31 h 751"/>
                <a:gd name="T10" fmla="*/ 243 w 339"/>
                <a:gd name="T11" fmla="*/ 19 h 751"/>
                <a:gd name="T12" fmla="*/ 252 w 339"/>
                <a:gd name="T13" fmla="*/ 7 h 751"/>
                <a:gd name="T14" fmla="*/ 309 w 339"/>
                <a:gd name="T15" fmla="*/ 79 h 751"/>
                <a:gd name="T16" fmla="*/ 291 w 339"/>
                <a:gd name="T17" fmla="*/ 148 h 751"/>
                <a:gd name="T18" fmla="*/ 339 w 339"/>
                <a:gd name="T19" fmla="*/ 202 h 751"/>
                <a:gd name="T20" fmla="*/ 297 w 339"/>
                <a:gd name="T21" fmla="*/ 301 h 751"/>
                <a:gd name="T22" fmla="*/ 282 w 339"/>
                <a:gd name="T23" fmla="*/ 334 h 751"/>
                <a:gd name="T24" fmla="*/ 288 w 339"/>
                <a:gd name="T25" fmla="*/ 364 h 751"/>
                <a:gd name="T26" fmla="*/ 225 w 339"/>
                <a:gd name="T27" fmla="*/ 433 h 751"/>
                <a:gd name="T28" fmla="*/ 141 w 339"/>
                <a:gd name="T29" fmla="*/ 421 h 751"/>
                <a:gd name="T30" fmla="*/ 102 w 339"/>
                <a:gd name="T31" fmla="*/ 451 h 751"/>
                <a:gd name="T32" fmla="*/ 108 w 339"/>
                <a:gd name="T33" fmla="*/ 460 h 751"/>
                <a:gd name="T34" fmla="*/ 84 w 339"/>
                <a:gd name="T35" fmla="*/ 502 h 751"/>
                <a:gd name="T36" fmla="*/ 102 w 339"/>
                <a:gd name="T37" fmla="*/ 586 h 751"/>
                <a:gd name="T38" fmla="*/ 126 w 339"/>
                <a:gd name="T39" fmla="*/ 643 h 751"/>
                <a:gd name="T40" fmla="*/ 102 w 339"/>
                <a:gd name="T41" fmla="*/ 751 h 7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9" h="751">
                  <a:moveTo>
                    <a:pt x="0" y="103"/>
                  </a:moveTo>
                  <a:cubicBezTo>
                    <a:pt x="15" y="96"/>
                    <a:pt x="22" y="85"/>
                    <a:pt x="36" y="76"/>
                  </a:cubicBezTo>
                  <a:cubicBezTo>
                    <a:pt x="45" y="70"/>
                    <a:pt x="75" y="61"/>
                    <a:pt x="87" y="58"/>
                  </a:cubicBezTo>
                  <a:cubicBezTo>
                    <a:pt x="105" y="46"/>
                    <a:pt x="129" y="45"/>
                    <a:pt x="150" y="43"/>
                  </a:cubicBezTo>
                  <a:cubicBezTo>
                    <a:pt x="169" y="37"/>
                    <a:pt x="190" y="36"/>
                    <a:pt x="210" y="31"/>
                  </a:cubicBezTo>
                  <a:cubicBezTo>
                    <a:pt x="222" y="28"/>
                    <a:pt x="231" y="22"/>
                    <a:pt x="243" y="19"/>
                  </a:cubicBezTo>
                  <a:cubicBezTo>
                    <a:pt x="248" y="3"/>
                    <a:pt x="237" y="0"/>
                    <a:pt x="252" y="7"/>
                  </a:cubicBezTo>
                  <a:cubicBezTo>
                    <a:pt x="265" y="32"/>
                    <a:pt x="302" y="51"/>
                    <a:pt x="309" y="79"/>
                  </a:cubicBezTo>
                  <a:cubicBezTo>
                    <a:pt x="319" y="100"/>
                    <a:pt x="287" y="126"/>
                    <a:pt x="291" y="148"/>
                  </a:cubicBezTo>
                  <a:cubicBezTo>
                    <a:pt x="296" y="168"/>
                    <a:pt x="338" y="177"/>
                    <a:pt x="339" y="202"/>
                  </a:cubicBezTo>
                  <a:cubicBezTo>
                    <a:pt x="334" y="236"/>
                    <a:pt x="322" y="276"/>
                    <a:pt x="297" y="301"/>
                  </a:cubicBezTo>
                  <a:cubicBezTo>
                    <a:pt x="289" y="322"/>
                    <a:pt x="283" y="324"/>
                    <a:pt x="282" y="334"/>
                  </a:cubicBezTo>
                  <a:cubicBezTo>
                    <a:pt x="281" y="344"/>
                    <a:pt x="298" y="348"/>
                    <a:pt x="288" y="364"/>
                  </a:cubicBezTo>
                  <a:cubicBezTo>
                    <a:pt x="279" y="377"/>
                    <a:pt x="249" y="424"/>
                    <a:pt x="225" y="433"/>
                  </a:cubicBezTo>
                  <a:cubicBezTo>
                    <a:pt x="201" y="442"/>
                    <a:pt x="161" y="418"/>
                    <a:pt x="141" y="421"/>
                  </a:cubicBezTo>
                  <a:cubicBezTo>
                    <a:pt x="128" y="424"/>
                    <a:pt x="108" y="438"/>
                    <a:pt x="102" y="451"/>
                  </a:cubicBezTo>
                  <a:cubicBezTo>
                    <a:pt x="99" y="457"/>
                    <a:pt x="108" y="460"/>
                    <a:pt x="108" y="460"/>
                  </a:cubicBezTo>
                  <a:cubicBezTo>
                    <a:pt x="108" y="466"/>
                    <a:pt x="85" y="454"/>
                    <a:pt x="84" y="502"/>
                  </a:cubicBezTo>
                  <a:cubicBezTo>
                    <a:pt x="83" y="523"/>
                    <a:pt x="95" y="563"/>
                    <a:pt x="102" y="586"/>
                  </a:cubicBezTo>
                  <a:cubicBezTo>
                    <a:pt x="109" y="609"/>
                    <a:pt x="126" y="616"/>
                    <a:pt x="126" y="643"/>
                  </a:cubicBezTo>
                  <a:cubicBezTo>
                    <a:pt x="126" y="670"/>
                    <a:pt x="107" y="729"/>
                    <a:pt x="102" y="751"/>
                  </a:cubicBezTo>
                </a:path>
              </a:pathLst>
            </a:custGeom>
            <a:noFill/>
            <a:ln w="28575" cmpd="sng">
              <a:solidFill>
                <a:srgbClr val="0000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FF0000"/>
                </a:solidFill>
              </a:endParaRPr>
            </a:p>
          </p:txBody>
        </p:sp>
        <p:sp>
          <p:nvSpPr>
            <p:cNvPr id="692286" name="Text Box 62"/>
            <p:cNvSpPr txBox="1">
              <a:spLocks noChangeArrowheads="1"/>
            </p:cNvSpPr>
            <p:nvPr/>
          </p:nvSpPr>
          <p:spPr bwMode="auto">
            <a:xfrm>
              <a:off x="3791" y="3025"/>
              <a:ext cx="271" cy="410"/>
            </a:xfrm>
            <a:prstGeom prst="rect">
              <a:avLst/>
            </a:prstGeom>
            <a:noFill/>
            <a:ln>
              <a:noFill/>
            </a:ln>
            <a:effectLst/>
            <a:extLst>
              <a:ext uri="{909E8E84-426E-40DD-AFC4-6F175D3DCCD1}">
                <a14:hiddenFill xmlns:a14="http://schemas.microsoft.com/office/drawing/2010/main">
                  <a:solidFill>
                    <a:srgbClr val="FF66CC"/>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spAutoFit/>
            </a:bodyPr>
            <a:lstStyle/>
            <a:p>
              <a:pPr algn="ctr"/>
              <a:r>
                <a:rPr kumimoji="1" lang="zh-CN" altLang="en-US" sz="1600" b="1">
                  <a:solidFill>
                    <a:srgbClr val="FF0000"/>
                  </a:solidFill>
                  <a:latin typeface="Times New Roman" panose="02020603050405020304" pitchFamily="18" charset="0"/>
                </a:rPr>
                <a:t>湘   江</a:t>
              </a:r>
            </a:p>
          </p:txBody>
        </p:sp>
      </p:grpSp>
      <p:sp>
        <p:nvSpPr>
          <p:cNvPr id="692287" name="Freeform 63"/>
          <p:cNvSpPr>
            <a:spLocks/>
          </p:cNvSpPr>
          <p:nvPr/>
        </p:nvSpPr>
        <p:spPr bwMode="auto">
          <a:xfrm>
            <a:off x="9982201" y="5414964"/>
            <a:ext cx="346075" cy="376237"/>
          </a:xfrm>
          <a:custGeom>
            <a:avLst/>
            <a:gdLst>
              <a:gd name="T0" fmla="*/ 0 w 218"/>
              <a:gd name="T1" fmla="*/ 228 h 237"/>
              <a:gd name="T2" fmla="*/ 30 w 218"/>
              <a:gd name="T3" fmla="*/ 132 h 237"/>
              <a:gd name="T4" fmla="*/ 81 w 218"/>
              <a:gd name="T5" fmla="*/ 60 h 237"/>
              <a:gd name="T6" fmla="*/ 117 w 218"/>
              <a:gd name="T7" fmla="*/ 24 h 237"/>
              <a:gd name="T8" fmla="*/ 144 w 218"/>
              <a:gd name="T9" fmla="*/ 0 h 237"/>
              <a:gd name="T10" fmla="*/ 174 w 218"/>
              <a:gd name="T11" fmla="*/ 18 h 237"/>
              <a:gd name="T12" fmla="*/ 216 w 218"/>
              <a:gd name="T13" fmla="*/ 27 h 237"/>
              <a:gd name="T14" fmla="*/ 216 w 218"/>
              <a:gd name="T15" fmla="*/ 237 h 237"/>
              <a:gd name="T16" fmla="*/ 24 w 218"/>
              <a:gd name="T17" fmla="*/ 237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37">
                <a:moveTo>
                  <a:pt x="0" y="228"/>
                </a:moveTo>
                <a:cubicBezTo>
                  <a:pt x="8" y="196"/>
                  <a:pt x="15" y="162"/>
                  <a:pt x="30" y="132"/>
                </a:cubicBezTo>
                <a:cubicBezTo>
                  <a:pt x="41" y="110"/>
                  <a:pt x="67" y="79"/>
                  <a:pt x="81" y="60"/>
                </a:cubicBezTo>
                <a:cubicBezTo>
                  <a:pt x="92" y="46"/>
                  <a:pt x="99" y="30"/>
                  <a:pt x="117" y="24"/>
                </a:cubicBezTo>
                <a:cubicBezTo>
                  <a:pt x="128" y="16"/>
                  <a:pt x="133" y="7"/>
                  <a:pt x="144" y="0"/>
                </a:cubicBezTo>
                <a:cubicBezTo>
                  <a:pt x="168" y="5"/>
                  <a:pt x="156" y="16"/>
                  <a:pt x="174" y="18"/>
                </a:cubicBezTo>
                <a:cubicBezTo>
                  <a:pt x="218" y="23"/>
                  <a:pt x="216" y="7"/>
                  <a:pt x="216" y="27"/>
                </a:cubicBezTo>
                <a:lnTo>
                  <a:pt x="216" y="237"/>
                </a:lnTo>
                <a:lnTo>
                  <a:pt x="24" y="237"/>
                </a:lnTo>
              </a:path>
            </a:pathLst>
          </a:custGeom>
          <a:solidFill>
            <a:schemeClr val="tx1"/>
          </a:solidFill>
          <a:ln w="9525">
            <a:solidFill>
              <a:schemeClr val="folHlink"/>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FF0000"/>
              </a:solidFill>
            </a:endParaRPr>
          </a:p>
        </p:txBody>
      </p:sp>
      <p:grpSp>
        <p:nvGrpSpPr>
          <p:cNvPr id="692288" name="Group 64"/>
          <p:cNvGrpSpPr>
            <a:grpSpLocks/>
          </p:cNvGrpSpPr>
          <p:nvPr/>
        </p:nvGrpSpPr>
        <p:grpSpPr bwMode="auto">
          <a:xfrm>
            <a:off x="3733800" y="2601914"/>
            <a:ext cx="1295400" cy="2503487"/>
            <a:chOff x="1392" y="1639"/>
            <a:chExt cx="816" cy="1577"/>
          </a:xfrm>
        </p:grpSpPr>
        <p:sp>
          <p:nvSpPr>
            <p:cNvPr id="692289" name="Freeform 65"/>
            <p:cNvSpPr>
              <a:spLocks/>
            </p:cNvSpPr>
            <p:nvPr/>
          </p:nvSpPr>
          <p:spPr bwMode="auto">
            <a:xfrm>
              <a:off x="1392" y="1639"/>
              <a:ext cx="720" cy="1577"/>
            </a:xfrm>
            <a:custGeom>
              <a:avLst/>
              <a:gdLst>
                <a:gd name="T0" fmla="*/ 133 w 852"/>
                <a:gd name="T1" fmla="*/ 0 h 1865"/>
                <a:gd name="T2" fmla="*/ 71 w 852"/>
                <a:gd name="T3" fmla="*/ 150 h 1865"/>
                <a:gd name="T4" fmla="*/ 146 w 852"/>
                <a:gd name="T5" fmla="*/ 162 h 1865"/>
                <a:gd name="T6" fmla="*/ 184 w 852"/>
                <a:gd name="T7" fmla="*/ 187 h 1865"/>
                <a:gd name="T8" fmla="*/ 221 w 852"/>
                <a:gd name="T9" fmla="*/ 263 h 1865"/>
                <a:gd name="T10" fmla="*/ 296 w 852"/>
                <a:gd name="T11" fmla="*/ 313 h 1865"/>
                <a:gd name="T12" fmla="*/ 334 w 852"/>
                <a:gd name="T13" fmla="*/ 338 h 1865"/>
                <a:gd name="T14" fmla="*/ 346 w 852"/>
                <a:gd name="T15" fmla="*/ 475 h 1865"/>
                <a:gd name="T16" fmla="*/ 396 w 852"/>
                <a:gd name="T17" fmla="*/ 488 h 1865"/>
                <a:gd name="T18" fmla="*/ 434 w 852"/>
                <a:gd name="T19" fmla="*/ 525 h 1865"/>
                <a:gd name="T20" fmla="*/ 497 w 852"/>
                <a:gd name="T21" fmla="*/ 676 h 1865"/>
                <a:gd name="T22" fmla="*/ 509 w 852"/>
                <a:gd name="T23" fmla="*/ 713 h 1865"/>
                <a:gd name="T24" fmla="*/ 534 w 852"/>
                <a:gd name="T25" fmla="*/ 751 h 1865"/>
                <a:gd name="T26" fmla="*/ 522 w 852"/>
                <a:gd name="T27" fmla="*/ 839 h 1865"/>
                <a:gd name="T28" fmla="*/ 572 w 852"/>
                <a:gd name="T29" fmla="*/ 889 h 1865"/>
                <a:gd name="T30" fmla="*/ 622 w 852"/>
                <a:gd name="T31" fmla="*/ 964 h 1865"/>
                <a:gd name="T32" fmla="*/ 647 w 852"/>
                <a:gd name="T33" fmla="*/ 1001 h 1865"/>
                <a:gd name="T34" fmla="*/ 634 w 852"/>
                <a:gd name="T35" fmla="*/ 1214 h 1865"/>
                <a:gd name="T36" fmla="*/ 735 w 852"/>
                <a:gd name="T37" fmla="*/ 1490 h 1865"/>
                <a:gd name="T38" fmla="*/ 785 w 852"/>
                <a:gd name="T39" fmla="*/ 1728 h 1865"/>
                <a:gd name="T40" fmla="*/ 747 w 852"/>
                <a:gd name="T41" fmla="*/ 1865 h 1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52" h="1865">
                  <a:moveTo>
                    <a:pt x="133" y="0"/>
                  </a:moveTo>
                  <a:cubicBezTo>
                    <a:pt x="67" y="21"/>
                    <a:pt x="0" y="49"/>
                    <a:pt x="71" y="150"/>
                  </a:cubicBezTo>
                  <a:cubicBezTo>
                    <a:pt x="86" y="171"/>
                    <a:pt x="121" y="158"/>
                    <a:pt x="146" y="162"/>
                  </a:cubicBezTo>
                  <a:cubicBezTo>
                    <a:pt x="159" y="170"/>
                    <a:pt x="175" y="175"/>
                    <a:pt x="184" y="187"/>
                  </a:cubicBezTo>
                  <a:cubicBezTo>
                    <a:pt x="236" y="253"/>
                    <a:pt x="148" y="199"/>
                    <a:pt x="221" y="263"/>
                  </a:cubicBezTo>
                  <a:cubicBezTo>
                    <a:pt x="244" y="283"/>
                    <a:pt x="271" y="296"/>
                    <a:pt x="296" y="313"/>
                  </a:cubicBezTo>
                  <a:cubicBezTo>
                    <a:pt x="309" y="321"/>
                    <a:pt x="334" y="338"/>
                    <a:pt x="334" y="338"/>
                  </a:cubicBezTo>
                  <a:cubicBezTo>
                    <a:pt x="338" y="384"/>
                    <a:pt x="328" y="433"/>
                    <a:pt x="346" y="475"/>
                  </a:cubicBezTo>
                  <a:cubicBezTo>
                    <a:pt x="353" y="491"/>
                    <a:pt x="381" y="479"/>
                    <a:pt x="396" y="488"/>
                  </a:cubicBezTo>
                  <a:cubicBezTo>
                    <a:pt x="411" y="497"/>
                    <a:pt x="421" y="513"/>
                    <a:pt x="434" y="525"/>
                  </a:cubicBezTo>
                  <a:cubicBezTo>
                    <a:pt x="453" y="582"/>
                    <a:pt x="464" y="626"/>
                    <a:pt x="497" y="676"/>
                  </a:cubicBezTo>
                  <a:cubicBezTo>
                    <a:pt x="501" y="688"/>
                    <a:pt x="503" y="701"/>
                    <a:pt x="509" y="713"/>
                  </a:cubicBezTo>
                  <a:cubicBezTo>
                    <a:pt x="516" y="727"/>
                    <a:pt x="532" y="736"/>
                    <a:pt x="534" y="751"/>
                  </a:cubicBezTo>
                  <a:cubicBezTo>
                    <a:pt x="537" y="780"/>
                    <a:pt x="526" y="810"/>
                    <a:pt x="522" y="839"/>
                  </a:cubicBezTo>
                  <a:cubicBezTo>
                    <a:pt x="554" y="936"/>
                    <a:pt x="506" y="823"/>
                    <a:pt x="572" y="889"/>
                  </a:cubicBezTo>
                  <a:cubicBezTo>
                    <a:pt x="593" y="910"/>
                    <a:pt x="605" y="939"/>
                    <a:pt x="622" y="964"/>
                  </a:cubicBezTo>
                  <a:cubicBezTo>
                    <a:pt x="630" y="976"/>
                    <a:pt x="647" y="1001"/>
                    <a:pt x="647" y="1001"/>
                  </a:cubicBezTo>
                  <a:cubicBezTo>
                    <a:pt x="669" y="1072"/>
                    <a:pt x="659" y="1144"/>
                    <a:pt x="634" y="1214"/>
                  </a:cubicBezTo>
                  <a:cubicBezTo>
                    <a:pt x="656" y="1299"/>
                    <a:pt x="672" y="1430"/>
                    <a:pt x="735" y="1490"/>
                  </a:cubicBezTo>
                  <a:cubicBezTo>
                    <a:pt x="852" y="1312"/>
                    <a:pt x="799" y="1545"/>
                    <a:pt x="785" y="1728"/>
                  </a:cubicBezTo>
                  <a:cubicBezTo>
                    <a:pt x="782" y="1775"/>
                    <a:pt x="747" y="1816"/>
                    <a:pt x="747" y="1865"/>
                  </a:cubicBezTo>
                </a:path>
              </a:pathLst>
            </a:custGeom>
            <a:noFill/>
            <a:ln w="28575" cap="sq" cmpd="sng">
              <a:solidFill>
                <a:srgbClr val="0000FF"/>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FF0000"/>
                </a:solidFill>
              </a:endParaRPr>
            </a:p>
          </p:txBody>
        </p:sp>
        <p:sp>
          <p:nvSpPr>
            <p:cNvPr id="692290" name="Text Box 66"/>
            <p:cNvSpPr txBox="1">
              <a:spLocks noChangeArrowheads="1"/>
            </p:cNvSpPr>
            <p:nvPr/>
          </p:nvSpPr>
          <p:spPr bwMode="auto">
            <a:xfrm rot="-1029066">
              <a:off x="1872" y="2112"/>
              <a:ext cx="336" cy="5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zh-CN" altLang="en-US" sz="1600" b="1">
                  <a:solidFill>
                    <a:srgbClr val="FF0000"/>
                  </a:solidFill>
                  <a:latin typeface="Times New Roman" panose="02020603050405020304" pitchFamily="18" charset="0"/>
                </a:rPr>
                <a:t>雅砻    江</a:t>
              </a:r>
            </a:p>
          </p:txBody>
        </p:sp>
      </p:grpSp>
      <p:sp>
        <p:nvSpPr>
          <p:cNvPr id="692291" name="Text Box 67"/>
          <p:cNvSpPr txBox="1">
            <a:spLocks noChangeArrowheads="1"/>
          </p:cNvSpPr>
          <p:nvPr/>
        </p:nvSpPr>
        <p:spPr bwMode="auto">
          <a:xfrm>
            <a:off x="1905001" y="1916114"/>
            <a:ext cx="95091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FF0000"/>
                </a:solidFill>
                <a:latin typeface="Times New Roman" panose="02020603050405020304" pitchFamily="18" charset="0"/>
                <a:ea typeface="楷体_GB2312" pitchFamily="49" charset="-122"/>
              </a:rPr>
              <a:t>沱沱河</a:t>
            </a:r>
          </a:p>
        </p:txBody>
      </p:sp>
      <p:sp>
        <p:nvSpPr>
          <p:cNvPr id="692292" name="Text Box 68"/>
          <p:cNvSpPr txBox="1">
            <a:spLocks noChangeArrowheads="1"/>
          </p:cNvSpPr>
          <p:nvPr/>
        </p:nvSpPr>
        <p:spPr bwMode="auto">
          <a:xfrm rot="2400000">
            <a:off x="2811463" y="2414589"/>
            <a:ext cx="950912"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FF0000"/>
                </a:solidFill>
                <a:latin typeface="Times New Roman" panose="02020603050405020304" pitchFamily="18" charset="0"/>
                <a:ea typeface="楷体_GB2312" pitchFamily="49" charset="-122"/>
              </a:rPr>
              <a:t>通天河</a:t>
            </a:r>
          </a:p>
        </p:txBody>
      </p:sp>
      <p:sp>
        <p:nvSpPr>
          <p:cNvPr id="692293" name="Text Box 69"/>
          <p:cNvSpPr txBox="1">
            <a:spLocks noChangeArrowheads="1"/>
          </p:cNvSpPr>
          <p:nvPr/>
        </p:nvSpPr>
        <p:spPr bwMode="auto">
          <a:xfrm>
            <a:off x="3593785" y="3252788"/>
            <a:ext cx="492443" cy="8521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spAutoFit/>
          </a:bodyPr>
          <a:lstStyle/>
          <a:p>
            <a:r>
              <a:rPr kumimoji="1" lang="zh-CN" altLang="en-US" sz="2000" b="1">
                <a:solidFill>
                  <a:srgbClr val="FF0000"/>
                </a:solidFill>
                <a:latin typeface="Times New Roman" panose="02020603050405020304" pitchFamily="18" charset="0"/>
                <a:ea typeface="楷体_GB2312" pitchFamily="49" charset="-122"/>
              </a:rPr>
              <a:t>金沙江</a:t>
            </a:r>
          </a:p>
        </p:txBody>
      </p:sp>
      <p:grpSp>
        <p:nvGrpSpPr>
          <p:cNvPr id="692294" name="Group 70"/>
          <p:cNvGrpSpPr>
            <a:grpSpLocks/>
          </p:cNvGrpSpPr>
          <p:nvPr/>
        </p:nvGrpSpPr>
        <p:grpSpPr bwMode="auto">
          <a:xfrm>
            <a:off x="2640014" y="4783139"/>
            <a:ext cx="1468437" cy="1550987"/>
            <a:chOff x="703" y="3013"/>
            <a:chExt cx="925" cy="977"/>
          </a:xfrm>
        </p:grpSpPr>
        <p:sp>
          <p:nvSpPr>
            <p:cNvPr id="692295" name="Line 71"/>
            <p:cNvSpPr>
              <a:spLocks noChangeShapeType="1"/>
            </p:cNvSpPr>
            <p:nvPr/>
          </p:nvSpPr>
          <p:spPr bwMode="auto">
            <a:xfrm flipH="1">
              <a:off x="1592" y="3013"/>
              <a:ext cx="36" cy="27"/>
            </a:xfrm>
            <a:prstGeom prst="line">
              <a:avLst/>
            </a:prstGeom>
            <a:noFill/>
            <a:ln w="76200" cap="sq">
              <a:solidFill>
                <a:srgbClr val="FF33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FF0000"/>
                </a:solidFill>
              </a:endParaRPr>
            </a:p>
          </p:txBody>
        </p:sp>
        <p:sp>
          <p:nvSpPr>
            <p:cNvPr id="692296" name="Line 72"/>
            <p:cNvSpPr>
              <a:spLocks noChangeShapeType="1"/>
            </p:cNvSpPr>
            <p:nvPr/>
          </p:nvSpPr>
          <p:spPr bwMode="auto">
            <a:xfrm flipV="1">
              <a:off x="1066" y="3067"/>
              <a:ext cx="499" cy="635"/>
            </a:xfrm>
            <a:prstGeom prst="line">
              <a:avLst/>
            </a:prstGeom>
            <a:noFill/>
            <a:ln w="38100" cap="sq">
              <a:solidFill>
                <a:srgbClr val="0000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FF0000"/>
                </a:solidFill>
              </a:endParaRPr>
            </a:p>
          </p:txBody>
        </p:sp>
        <p:sp>
          <p:nvSpPr>
            <p:cNvPr id="692297" name="Text Box 73"/>
            <p:cNvSpPr txBox="1">
              <a:spLocks noChangeArrowheads="1"/>
            </p:cNvSpPr>
            <p:nvPr/>
          </p:nvSpPr>
          <p:spPr bwMode="auto">
            <a:xfrm>
              <a:off x="703" y="3702"/>
              <a:ext cx="69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400" b="1">
                  <a:solidFill>
                    <a:srgbClr val="FF0000"/>
                  </a:solidFill>
                  <a:latin typeface="Times New Roman" panose="02020603050405020304" pitchFamily="18" charset="0"/>
                  <a:ea typeface="楷体_GB2312" pitchFamily="49" charset="-122"/>
                </a:rPr>
                <a:t>虎跳峡</a:t>
              </a:r>
            </a:p>
          </p:txBody>
        </p:sp>
      </p:grpSp>
      <p:grpSp>
        <p:nvGrpSpPr>
          <p:cNvPr id="692298" name="Group 74"/>
          <p:cNvGrpSpPr>
            <a:grpSpLocks/>
          </p:cNvGrpSpPr>
          <p:nvPr/>
        </p:nvGrpSpPr>
        <p:grpSpPr bwMode="auto">
          <a:xfrm>
            <a:off x="4367214" y="4868863"/>
            <a:ext cx="796925" cy="817562"/>
            <a:chOff x="1791" y="3067"/>
            <a:chExt cx="502" cy="515"/>
          </a:xfrm>
        </p:grpSpPr>
        <p:sp>
          <p:nvSpPr>
            <p:cNvPr id="692299" name="AutoShape 75"/>
            <p:cNvSpPr>
              <a:spLocks noChangeArrowheads="1"/>
            </p:cNvSpPr>
            <p:nvPr/>
          </p:nvSpPr>
          <p:spPr bwMode="auto">
            <a:xfrm>
              <a:off x="1982" y="3067"/>
              <a:ext cx="136" cy="135"/>
            </a:xfrm>
            <a:prstGeom prst="sun">
              <a:avLst>
                <a:gd name="adj" fmla="val 25000"/>
              </a:avLst>
            </a:prstGeom>
            <a:solidFill>
              <a:srgbClr val="FFFFFF"/>
            </a:solidFill>
            <a:ln w="12700" cap="sq">
              <a:solidFill>
                <a:srgbClr val="000000"/>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FF0000"/>
                </a:solidFill>
              </a:endParaRPr>
            </a:p>
          </p:txBody>
        </p:sp>
        <p:sp>
          <p:nvSpPr>
            <p:cNvPr id="692300" name="Text Box 76"/>
            <p:cNvSpPr txBox="1">
              <a:spLocks noChangeArrowheads="1"/>
            </p:cNvSpPr>
            <p:nvPr/>
          </p:nvSpPr>
          <p:spPr bwMode="auto">
            <a:xfrm>
              <a:off x="1791" y="3294"/>
              <a:ext cx="50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400" b="1">
                  <a:solidFill>
                    <a:srgbClr val="FF0000"/>
                  </a:solidFill>
                  <a:latin typeface="Times New Roman" panose="02020603050405020304" pitchFamily="18" charset="0"/>
                  <a:ea typeface="楷体_GB2312" pitchFamily="49" charset="-122"/>
                </a:rPr>
                <a:t>二滩</a:t>
              </a:r>
            </a:p>
          </p:txBody>
        </p:sp>
      </p:grpSp>
      <p:sp>
        <p:nvSpPr>
          <p:cNvPr id="692302" name="Text Box 78"/>
          <p:cNvSpPr txBox="1">
            <a:spLocks noChangeArrowheads="1"/>
          </p:cNvSpPr>
          <p:nvPr/>
        </p:nvSpPr>
        <p:spPr bwMode="auto">
          <a:xfrm>
            <a:off x="1981200" y="6400800"/>
            <a:ext cx="510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400" b="1">
                <a:ea typeface="楷体_GB2312" pitchFamily="49" charset="-122"/>
              </a:rPr>
              <a:t>主要支流及沿岸主要城市</a:t>
            </a:r>
          </a:p>
        </p:txBody>
      </p:sp>
      <p:pic>
        <p:nvPicPr>
          <p:cNvPr id="79" name="Picture 54" descr="blue_velvet_077">
            <a:hlinkClick r:id="rId5" action="ppaction://hlinksldjump"/>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058400" y="6248400"/>
            <a:ext cx="60960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133807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692240"/>
                                        </p:tgtEl>
                                        <p:attrNameLst>
                                          <p:attrName>style.visibility</p:attrName>
                                        </p:attrNameLst>
                                      </p:cBhvr>
                                      <p:to>
                                        <p:strVal val="visible"/>
                                      </p:to>
                                    </p:set>
                                    <p:animEffect transition="in" filter="strips(downRight)">
                                      <p:cBhvr>
                                        <p:cTn id="7" dur="500"/>
                                        <p:tgtEl>
                                          <p:spTgt spid="692240"/>
                                        </p:tgtEl>
                                      </p:cBhvr>
                                    </p:animEffect>
                                  </p:childTnLst>
                                </p:cTn>
                              </p:par>
                            </p:childTnLst>
                          </p:cTn>
                        </p:par>
                        <p:par>
                          <p:cTn id="8" fill="hold" nodeType="afterGroup">
                            <p:stCondLst>
                              <p:cond delay="500"/>
                            </p:stCondLst>
                            <p:childTnLst>
                              <p:par>
                                <p:cTn id="9" presetID="18" presetClass="entr" presetSubtype="6" fill="hold" grpId="0" nodeType="afterEffect">
                                  <p:stCondLst>
                                    <p:cond delay="0"/>
                                  </p:stCondLst>
                                  <p:childTnLst>
                                    <p:set>
                                      <p:cBhvr>
                                        <p:cTn id="10" dur="1" fill="hold">
                                          <p:stCondLst>
                                            <p:cond delay="0"/>
                                          </p:stCondLst>
                                        </p:cTn>
                                        <p:tgtEl>
                                          <p:spTgt spid="692241"/>
                                        </p:tgtEl>
                                        <p:attrNameLst>
                                          <p:attrName>style.visibility</p:attrName>
                                        </p:attrNameLst>
                                      </p:cBhvr>
                                      <p:to>
                                        <p:strVal val="visible"/>
                                      </p:to>
                                    </p:set>
                                    <p:animEffect transition="in" filter="strips(downRight)">
                                      <p:cBhvr>
                                        <p:cTn id="11" dur="500"/>
                                        <p:tgtEl>
                                          <p:spTgt spid="692241"/>
                                        </p:tgtEl>
                                      </p:cBhvr>
                                    </p:animEffect>
                                  </p:childTnLst>
                                </p:cTn>
                              </p:par>
                            </p:childTnLst>
                          </p:cTn>
                        </p:par>
                        <p:par>
                          <p:cTn id="12" fill="hold" nodeType="afterGroup">
                            <p:stCondLst>
                              <p:cond delay="1000"/>
                            </p:stCondLst>
                            <p:childTnLst>
                              <p:par>
                                <p:cTn id="13" presetID="18" presetClass="entr" presetSubtype="3" fill="hold" grpId="0" nodeType="afterEffect">
                                  <p:stCondLst>
                                    <p:cond delay="0"/>
                                  </p:stCondLst>
                                  <p:childTnLst>
                                    <p:set>
                                      <p:cBhvr>
                                        <p:cTn id="14" dur="1" fill="hold">
                                          <p:stCondLst>
                                            <p:cond delay="0"/>
                                          </p:stCondLst>
                                        </p:cTn>
                                        <p:tgtEl>
                                          <p:spTgt spid="692242"/>
                                        </p:tgtEl>
                                        <p:attrNameLst>
                                          <p:attrName>style.visibility</p:attrName>
                                        </p:attrNameLst>
                                      </p:cBhvr>
                                      <p:to>
                                        <p:strVal val="visible"/>
                                      </p:to>
                                    </p:set>
                                    <p:animEffect transition="in" filter="strips(upRight)">
                                      <p:cBhvr>
                                        <p:cTn id="15" dur="500"/>
                                        <p:tgtEl>
                                          <p:spTgt spid="692242"/>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17" presetClass="entr" presetSubtype="10" fill="hold" grpId="0" nodeType="clickEffect">
                                  <p:stCondLst>
                                    <p:cond delay="0"/>
                                  </p:stCondLst>
                                  <p:childTnLst>
                                    <p:set>
                                      <p:cBhvr>
                                        <p:cTn id="19" dur="1" fill="hold">
                                          <p:stCondLst>
                                            <p:cond delay="0"/>
                                          </p:stCondLst>
                                        </p:cTn>
                                        <p:tgtEl>
                                          <p:spTgt spid="692291"/>
                                        </p:tgtEl>
                                        <p:attrNameLst>
                                          <p:attrName>style.visibility</p:attrName>
                                        </p:attrNameLst>
                                      </p:cBhvr>
                                      <p:to>
                                        <p:strVal val="visible"/>
                                      </p:to>
                                    </p:set>
                                    <p:anim calcmode="lin" valueType="num">
                                      <p:cBhvr>
                                        <p:cTn id="20" dur="500" fill="hold"/>
                                        <p:tgtEl>
                                          <p:spTgt spid="692291"/>
                                        </p:tgtEl>
                                        <p:attrNameLst>
                                          <p:attrName>ppt_w</p:attrName>
                                        </p:attrNameLst>
                                      </p:cBhvr>
                                      <p:tavLst>
                                        <p:tav tm="0">
                                          <p:val>
                                            <p:fltVal val="0"/>
                                          </p:val>
                                        </p:tav>
                                        <p:tav tm="100000">
                                          <p:val>
                                            <p:strVal val="#ppt_w"/>
                                          </p:val>
                                        </p:tav>
                                      </p:tavLst>
                                    </p:anim>
                                    <p:anim calcmode="lin" valueType="num">
                                      <p:cBhvr>
                                        <p:cTn id="21" dur="500" fill="hold"/>
                                        <p:tgtEl>
                                          <p:spTgt spid="692291"/>
                                        </p:tgtEl>
                                        <p:attrNameLst>
                                          <p:attrName>ppt_h</p:attrName>
                                        </p:attrNameLst>
                                      </p:cBhvr>
                                      <p:tavLst>
                                        <p:tav tm="0">
                                          <p:val>
                                            <p:strVal val="#ppt_h"/>
                                          </p:val>
                                        </p:tav>
                                        <p:tav tm="100000">
                                          <p:val>
                                            <p:strVal val="#ppt_h"/>
                                          </p:val>
                                        </p:tav>
                                      </p:tavLst>
                                    </p:anim>
                                  </p:childTnLst>
                                </p:cTn>
                              </p:par>
                            </p:childTnLst>
                          </p:cTn>
                        </p:par>
                      </p:childTnLst>
                    </p:cTn>
                  </p:par>
                  <p:par>
                    <p:cTn id="22" fill="hold" nodeType="clickPar">
                      <p:stCondLst>
                        <p:cond delay="indefinite"/>
                      </p:stCondLst>
                      <p:childTnLst>
                        <p:par>
                          <p:cTn id="23" fill="hold" nodeType="withGroup">
                            <p:stCondLst>
                              <p:cond delay="0"/>
                            </p:stCondLst>
                            <p:childTnLst>
                              <p:par>
                                <p:cTn id="24" presetID="17" presetClass="entr" presetSubtype="10" fill="hold" grpId="0" nodeType="clickEffect">
                                  <p:stCondLst>
                                    <p:cond delay="0"/>
                                  </p:stCondLst>
                                  <p:childTnLst>
                                    <p:set>
                                      <p:cBhvr>
                                        <p:cTn id="25" dur="1" fill="hold">
                                          <p:stCondLst>
                                            <p:cond delay="0"/>
                                          </p:stCondLst>
                                        </p:cTn>
                                        <p:tgtEl>
                                          <p:spTgt spid="692292"/>
                                        </p:tgtEl>
                                        <p:attrNameLst>
                                          <p:attrName>style.visibility</p:attrName>
                                        </p:attrNameLst>
                                      </p:cBhvr>
                                      <p:to>
                                        <p:strVal val="visible"/>
                                      </p:to>
                                    </p:set>
                                    <p:anim calcmode="lin" valueType="num">
                                      <p:cBhvr>
                                        <p:cTn id="26" dur="500" fill="hold"/>
                                        <p:tgtEl>
                                          <p:spTgt spid="692292"/>
                                        </p:tgtEl>
                                        <p:attrNameLst>
                                          <p:attrName>ppt_w</p:attrName>
                                        </p:attrNameLst>
                                      </p:cBhvr>
                                      <p:tavLst>
                                        <p:tav tm="0">
                                          <p:val>
                                            <p:fltVal val="0"/>
                                          </p:val>
                                        </p:tav>
                                        <p:tav tm="100000">
                                          <p:val>
                                            <p:strVal val="#ppt_w"/>
                                          </p:val>
                                        </p:tav>
                                      </p:tavLst>
                                    </p:anim>
                                    <p:anim calcmode="lin" valueType="num">
                                      <p:cBhvr>
                                        <p:cTn id="27" dur="500" fill="hold"/>
                                        <p:tgtEl>
                                          <p:spTgt spid="692292"/>
                                        </p:tgtEl>
                                        <p:attrNameLst>
                                          <p:attrName>ppt_h</p:attrName>
                                        </p:attrNameLst>
                                      </p:cBhvr>
                                      <p:tavLst>
                                        <p:tav tm="0">
                                          <p:val>
                                            <p:strVal val="#ppt_h"/>
                                          </p:val>
                                        </p:tav>
                                        <p:tav tm="100000">
                                          <p:val>
                                            <p:strVal val="#ppt_h"/>
                                          </p:val>
                                        </p:tav>
                                      </p:tavLst>
                                    </p:anim>
                                  </p:childTnLst>
                                </p:cTn>
                              </p:par>
                            </p:childTnLst>
                          </p:cTn>
                        </p:par>
                      </p:childTnLst>
                    </p:cTn>
                  </p:par>
                  <p:par>
                    <p:cTn id="28" fill="hold" nodeType="clickPar">
                      <p:stCondLst>
                        <p:cond delay="indefinite"/>
                      </p:stCondLst>
                      <p:childTnLst>
                        <p:par>
                          <p:cTn id="29" fill="hold" nodeType="withGroup">
                            <p:stCondLst>
                              <p:cond delay="0"/>
                            </p:stCondLst>
                            <p:childTnLst>
                              <p:par>
                                <p:cTn id="30" presetID="17" presetClass="entr" presetSubtype="10" fill="hold" grpId="0" nodeType="clickEffect">
                                  <p:stCondLst>
                                    <p:cond delay="0"/>
                                  </p:stCondLst>
                                  <p:childTnLst>
                                    <p:set>
                                      <p:cBhvr>
                                        <p:cTn id="31" dur="1" fill="hold">
                                          <p:stCondLst>
                                            <p:cond delay="0"/>
                                          </p:stCondLst>
                                        </p:cTn>
                                        <p:tgtEl>
                                          <p:spTgt spid="692293"/>
                                        </p:tgtEl>
                                        <p:attrNameLst>
                                          <p:attrName>style.visibility</p:attrName>
                                        </p:attrNameLst>
                                      </p:cBhvr>
                                      <p:to>
                                        <p:strVal val="visible"/>
                                      </p:to>
                                    </p:set>
                                    <p:anim calcmode="lin" valueType="num">
                                      <p:cBhvr>
                                        <p:cTn id="32" dur="500" fill="hold"/>
                                        <p:tgtEl>
                                          <p:spTgt spid="692293"/>
                                        </p:tgtEl>
                                        <p:attrNameLst>
                                          <p:attrName>ppt_w</p:attrName>
                                        </p:attrNameLst>
                                      </p:cBhvr>
                                      <p:tavLst>
                                        <p:tav tm="0">
                                          <p:val>
                                            <p:fltVal val="0"/>
                                          </p:val>
                                        </p:tav>
                                        <p:tav tm="100000">
                                          <p:val>
                                            <p:strVal val="#ppt_w"/>
                                          </p:val>
                                        </p:tav>
                                      </p:tavLst>
                                    </p:anim>
                                    <p:anim calcmode="lin" valueType="num">
                                      <p:cBhvr>
                                        <p:cTn id="33" dur="500" fill="hold"/>
                                        <p:tgtEl>
                                          <p:spTgt spid="692293"/>
                                        </p:tgtEl>
                                        <p:attrNameLst>
                                          <p:attrName>ppt_h</p:attrName>
                                        </p:attrNameLst>
                                      </p:cBhvr>
                                      <p:tavLst>
                                        <p:tav tm="0">
                                          <p:val>
                                            <p:strVal val="#ppt_h"/>
                                          </p:val>
                                        </p:tav>
                                        <p:tav tm="100000">
                                          <p:val>
                                            <p:strVal val="#ppt_h"/>
                                          </p:val>
                                        </p:tav>
                                      </p:tavLst>
                                    </p:anim>
                                  </p:childTnLst>
                                </p:cTn>
                              </p:par>
                            </p:childTnLst>
                          </p:cTn>
                        </p:par>
                      </p:childTnLst>
                    </p:cTn>
                  </p:par>
                  <p:par>
                    <p:cTn id="34" fill="hold" nodeType="clickPar">
                      <p:stCondLst>
                        <p:cond delay="indefinite"/>
                      </p:stCondLst>
                      <p:childTnLst>
                        <p:par>
                          <p:cTn id="35" fill="hold" nodeType="withGroup">
                            <p:stCondLst>
                              <p:cond delay="0"/>
                            </p:stCondLst>
                            <p:childTnLst>
                              <p:par>
                                <p:cTn id="36" presetID="9" presetClass="entr" presetSubtype="0" fill="hold" nodeType="clickEffect">
                                  <p:stCondLst>
                                    <p:cond delay="0"/>
                                  </p:stCondLst>
                                  <p:childTnLst>
                                    <p:set>
                                      <p:cBhvr>
                                        <p:cTn id="37" dur="1" fill="hold">
                                          <p:stCondLst>
                                            <p:cond delay="0"/>
                                          </p:stCondLst>
                                        </p:cTn>
                                        <p:tgtEl>
                                          <p:spTgt spid="692294"/>
                                        </p:tgtEl>
                                        <p:attrNameLst>
                                          <p:attrName>style.visibility</p:attrName>
                                        </p:attrNameLst>
                                      </p:cBhvr>
                                      <p:to>
                                        <p:strVal val="visible"/>
                                      </p:to>
                                    </p:set>
                                    <p:animEffect transition="in" filter="dissolve">
                                      <p:cBhvr>
                                        <p:cTn id="38" dur="500"/>
                                        <p:tgtEl>
                                          <p:spTgt spid="692294"/>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4" presetClass="entr" presetSubtype="32" fill="hold" nodeType="clickEffect">
                                  <p:stCondLst>
                                    <p:cond delay="0"/>
                                  </p:stCondLst>
                                  <p:childTnLst>
                                    <p:set>
                                      <p:cBhvr>
                                        <p:cTn id="42" dur="1" fill="hold">
                                          <p:stCondLst>
                                            <p:cond delay="0"/>
                                          </p:stCondLst>
                                        </p:cTn>
                                        <p:tgtEl>
                                          <p:spTgt spid="692288"/>
                                        </p:tgtEl>
                                        <p:attrNameLst>
                                          <p:attrName>style.visibility</p:attrName>
                                        </p:attrNameLst>
                                      </p:cBhvr>
                                      <p:to>
                                        <p:strVal val="visible"/>
                                      </p:to>
                                    </p:set>
                                    <p:animEffect transition="in" filter="box(out)">
                                      <p:cBhvr>
                                        <p:cTn id="43" dur="500"/>
                                        <p:tgtEl>
                                          <p:spTgt spid="692288"/>
                                        </p:tgtEl>
                                      </p:cBhvr>
                                    </p:animEffect>
                                  </p:childTnLst>
                                </p:cTn>
                              </p:par>
                            </p:childTnLst>
                          </p:cTn>
                        </p:par>
                      </p:childTnLst>
                    </p:cTn>
                  </p:par>
                  <p:par>
                    <p:cTn id="44" fill="hold" nodeType="clickPar">
                      <p:stCondLst>
                        <p:cond delay="indefinite"/>
                      </p:stCondLst>
                      <p:childTnLst>
                        <p:par>
                          <p:cTn id="45" fill="hold" nodeType="withGroup">
                            <p:stCondLst>
                              <p:cond delay="0"/>
                            </p:stCondLst>
                            <p:childTnLst>
                              <p:par>
                                <p:cTn id="46" presetID="9" presetClass="entr" presetSubtype="0" fill="hold" nodeType="clickEffect">
                                  <p:stCondLst>
                                    <p:cond delay="0"/>
                                  </p:stCondLst>
                                  <p:childTnLst>
                                    <p:set>
                                      <p:cBhvr>
                                        <p:cTn id="47" dur="1" fill="hold">
                                          <p:stCondLst>
                                            <p:cond delay="0"/>
                                          </p:stCondLst>
                                        </p:cTn>
                                        <p:tgtEl>
                                          <p:spTgt spid="692298"/>
                                        </p:tgtEl>
                                        <p:attrNameLst>
                                          <p:attrName>style.visibility</p:attrName>
                                        </p:attrNameLst>
                                      </p:cBhvr>
                                      <p:to>
                                        <p:strVal val="visible"/>
                                      </p:to>
                                    </p:set>
                                    <p:animEffect transition="in" filter="dissolve">
                                      <p:cBhvr>
                                        <p:cTn id="48" dur="500"/>
                                        <p:tgtEl>
                                          <p:spTgt spid="692298"/>
                                        </p:tgtEl>
                                      </p:cBhvr>
                                    </p:animEffect>
                                  </p:childTnLst>
                                </p:cTn>
                              </p:par>
                            </p:childTnLst>
                          </p:cTn>
                        </p:par>
                      </p:childTnLst>
                    </p:cTn>
                  </p:par>
                  <p:par>
                    <p:cTn id="49" fill="hold" nodeType="clickPar">
                      <p:stCondLst>
                        <p:cond delay="indefinite"/>
                      </p:stCondLst>
                      <p:childTnLst>
                        <p:par>
                          <p:cTn id="50" fill="hold" nodeType="withGroup">
                            <p:stCondLst>
                              <p:cond delay="0"/>
                            </p:stCondLst>
                            <p:childTnLst>
                              <p:par>
                                <p:cTn id="51" presetID="4" presetClass="entr" presetSubtype="32" fill="hold" nodeType="clickEffect">
                                  <p:stCondLst>
                                    <p:cond delay="0"/>
                                  </p:stCondLst>
                                  <p:childTnLst>
                                    <p:set>
                                      <p:cBhvr>
                                        <p:cTn id="52" dur="1" fill="hold">
                                          <p:stCondLst>
                                            <p:cond delay="0"/>
                                          </p:stCondLst>
                                        </p:cTn>
                                        <p:tgtEl>
                                          <p:spTgt spid="692246"/>
                                        </p:tgtEl>
                                        <p:attrNameLst>
                                          <p:attrName>style.visibility</p:attrName>
                                        </p:attrNameLst>
                                      </p:cBhvr>
                                      <p:to>
                                        <p:strVal val="visible"/>
                                      </p:to>
                                    </p:set>
                                    <p:animEffect transition="in" filter="box(out)">
                                      <p:cBhvr>
                                        <p:cTn id="53" dur="500"/>
                                        <p:tgtEl>
                                          <p:spTgt spid="692246"/>
                                        </p:tgtEl>
                                      </p:cBhvr>
                                    </p:animEffect>
                                  </p:childTnLst>
                                </p:cTn>
                              </p:par>
                            </p:childTnLst>
                          </p:cTn>
                        </p:par>
                      </p:childTnLst>
                    </p:cTn>
                  </p:par>
                  <p:par>
                    <p:cTn id="54" fill="hold" nodeType="clickPar">
                      <p:stCondLst>
                        <p:cond delay="indefinite"/>
                      </p:stCondLst>
                      <p:childTnLst>
                        <p:par>
                          <p:cTn id="55" fill="hold" nodeType="withGroup">
                            <p:stCondLst>
                              <p:cond delay="0"/>
                            </p:stCondLst>
                            <p:childTnLst>
                              <p:par>
                                <p:cTn id="56" presetID="4" presetClass="entr" presetSubtype="32" fill="hold" nodeType="clickEffect">
                                  <p:stCondLst>
                                    <p:cond delay="0"/>
                                  </p:stCondLst>
                                  <p:childTnLst>
                                    <p:set>
                                      <p:cBhvr>
                                        <p:cTn id="57" dur="1" fill="hold">
                                          <p:stCondLst>
                                            <p:cond delay="0"/>
                                          </p:stCondLst>
                                        </p:cTn>
                                        <p:tgtEl>
                                          <p:spTgt spid="692243"/>
                                        </p:tgtEl>
                                        <p:attrNameLst>
                                          <p:attrName>style.visibility</p:attrName>
                                        </p:attrNameLst>
                                      </p:cBhvr>
                                      <p:to>
                                        <p:strVal val="visible"/>
                                      </p:to>
                                    </p:set>
                                    <p:animEffect transition="in" filter="box(out)">
                                      <p:cBhvr>
                                        <p:cTn id="58" dur="500"/>
                                        <p:tgtEl>
                                          <p:spTgt spid="692243"/>
                                        </p:tgtEl>
                                      </p:cBhvr>
                                    </p:animEffect>
                                  </p:childTnLst>
                                </p:cTn>
                              </p:par>
                            </p:childTnLst>
                          </p:cTn>
                        </p:par>
                      </p:childTnLst>
                    </p:cTn>
                  </p:par>
                  <p:par>
                    <p:cTn id="59" fill="hold" nodeType="clickPar">
                      <p:stCondLst>
                        <p:cond delay="indefinite"/>
                      </p:stCondLst>
                      <p:childTnLst>
                        <p:par>
                          <p:cTn id="60" fill="hold" nodeType="withGroup">
                            <p:stCondLst>
                              <p:cond delay="0"/>
                            </p:stCondLst>
                            <p:childTnLst>
                              <p:par>
                                <p:cTn id="61" presetID="4" presetClass="entr" presetSubtype="32" fill="hold" nodeType="clickEffect">
                                  <p:stCondLst>
                                    <p:cond delay="0"/>
                                  </p:stCondLst>
                                  <p:childTnLst>
                                    <p:set>
                                      <p:cBhvr>
                                        <p:cTn id="62" dur="1" fill="hold">
                                          <p:stCondLst>
                                            <p:cond delay="0"/>
                                          </p:stCondLst>
                                        </p:cTn>
                                        <p:tgtEl>
                                          <p:spTgt spid="692257"/>
                                        </p:tgtEl>
                                        <p:attrNameLst>
                                          <p:attrName>style.visibility</p:attrName>
                                        </p:attrNameLst>
                                      </p:cBhvr>
                                      <p:to>
                                        <p:strVal val="visible"/>
                                      </p:to>
                                    </p:set>
                                    <p:animEffect transition="in" filter="box(out)">
                                      <p:cBhvr>
                                        <p:cTn id="63" dur="500"/>
                                        <p:tgtEl>
                                          <p:spTgt spid="692257"/>
                                        </p:tgtEl>
                                      </p:cBhvr>
                                    </p:animEffect>
                                  </p:childTnLst>
                                </p:cTn>
                              </p:par>
                            </p:childTnLst>
                          </p:cTn>
                        </p:par>
                      </p:childTnLst>
                    </p:cTn>
                  </p:par>
                  <p:par>
                    <p:cTn id="64" fill="hold" nodeType="clickPar">
                      <p:stCondLst>
                        <p:cond delay="indefinite"/>
                      </p:stCondLst>
                      <p:childTnLst>
                        <p:par>
                          <p:cTn id="65" fill="hold" nodeType="withGroup">
                            <p:stCondLst>
                              <p:cond delay="0"/>
                            </p:stCondLst>
                            <p:childTnLst>
                              <p:par>
                                <p:cTn id="66" presetID="4" presetClass="entr" presetSubtype="32" fill="hold" nodeType="clickEffect">
                                  <p:stCondLst>
                                    <p:cond delay="0"/>
                                  </p:stCondLst>
                                  <p:childTnLst>
                                    <p:set>
                                      <p:cBhvr>
                                        <p:cTn id="67" dur="1" fill="hold">
                                          <p:stCondLst>
                                            <p:cond delay="0"/>
                                          </p:stCondLst>
                                        </p:cTn>
                                        <p:tgtEl>
                                          <p:spTgt spid="692252"/>
                                        </p:tgtEl>
                                        <p:attrNameLst>
                                          <p:attrName>style.visibility</p:attrName>
                                        </p:attrNameLst>
                                      </p:cBhvr>
                                      <p:to>
                                        <p:strVal val="visible"/>
                                      </p:to>
                                    </p:set>
                                    <p:animEffect transition="in" filter="box(out)">
                                      <p:cBhvr>
                                        <p:cTn id="68" dur="500"/>
                                        <p:tgtEl>
                                          <p:spTgt spid="692252"/>
                                        </p:tgtEl>
                                      </p:cBhvr>
                                    </p:animEffect>
                                  </p:childTnLst>
                                </p:cTn>
                              </p:par>
                            </p:childTnLst>
                          </p:cTn>
                        </p:par>
                      </p:childTnLst>
                    </p:cTn>
                  </p:par>
                  <p:par>
                    <p:cTn id="69" fill="hold" nodeType="clickPar">
                      <p:stCondLst>
                        <p:cond delay="indefinite"/>
                      </p:stCondLst>
                      <p:childTnLst>
                        <p:par>
                          <p:cTn id="70" fill="hold" nodeType="withGroup">
                            <p:stCondLst>
                              <p:cond delay="0"/>
                            </p:stCondLst>
                            <p:childTnLst>
                              <p:par>
                                <p:cTn id="71" presetID="4" presetClass="entr" presetSubtype="32" fill="hold" nodeType="clickEffect">
                                  <p:stCondLst>
                                    <p:cond delay="0"/>
                                  </p:stCondLst>
                                  <p:childTnLst>
                                    <p:set>
                                      <p:cBhvr>
                                        <p:cTn id="72" dur="1" fill="hold">
                                          <p:stCondLst>
                                            <p:cond delay="0"/>
                                          </p:stCondLst>
                                        </p:cTn>
                                        <p:tgtEl>
                                          <p:spTgt spid="692249"/>
                                        </p:tgtEl>
                                        <p:attrNameLst>
                                          <p:attrName>style.visibility</p:attrName>
                                        </p:attrNameLst>
                                      </p:cBhvr>
                                      <p:to>
                                        <p:strVal val="visible"/>
                                      </p:to>
                                    </p:set>
                                    <p:animEffect transition="in" filter="box(out)">
                                      <p:cBhvr>
                                        <p:cTn id="73" dur="500"/>
                                        <p:tgtEl>
                                          <p:spTgt spid="692249"/>
                                        </p:tgtEl>
                                      </p:cBhvr>
                                    </p:animEffect>
                                  </p:childTnLst>
                                </p:cTn>
                              </p:par>
                            </p:childTnLst>
                          </p:cTn>
                        </p:par>
                      </p:childTnLst>
                    </p:cTn>
                  </p:par>
                  <p:par>
                    <p:cTn id="74" fill="hold" nodeType="clickPar">
                      <p:stCondLst>
                        <p:cond delay="indefinite"/>
                      </p:stCondLst>
                      <p:childTnLst>
                        <p:par>
                          <p:cTn id="75" fill="hold" nodeType="withGroup">
                            <p:stCondLst>
                              <p:cond delay="0"/>
                            </p:stCondLst>
                            <p:childTnLst>
                              <p:par>
                                <p:cTn id="76" presetID="4" presetClass="entr" presetSubtype="32" fill="hold" nodeType="clickEffect">
                                  <p:stCondLst>
                                    <p:cond delay="0"/>
                                  </p:stCondLst>
                                  <p:childTnLst>
                                    <p:set>
                                      <p:cBhvr>
                                        <p:cTn id="77" dur="1" fill="hold">
                                          <p:stCondLst>
                                            <p:cond delay="0"/>
                                          </p:stCondLst>
                                        </p:cTn>
                                        <p:tgtEl>
                                          <p:spTgt spid="692260"/>
                                        </p:tgtEl>
                                        <p:attrNameLst>
                                          <p:attrName>style.visibility</p:attrName>
                                        </p:attrNameLst>
                                      </p:cBhvr>
                                      <p:to>
                                        <p:strVal val="visible"/>
                                      </p:to>
                                    </p:set>
                                    <p:animEffect transition="in" filter="box(out)">
                                      <p:cBhvr>
                                        <p:cTn id="78" dur="500"/>
                                        <p:tgtEl>
                                          <p:spTgt spid="692260"/>
                                        </p:tgtEl>
                                      </p:cBhvr>
                                    </p:animEffect>
                                  </p:childTnLst>
                                </p:cTn>
                              </p:par>
                            </p:childTnLst>
                          </p:cTn>
                        </p:par>
                      </p:childTnLst>
                    </p:cTn>
                  </p:par>
                  <p:par>
                    <p:cTn id="79" fill="hold" nodeType="clickPar">
                      <p:stCondLst>
                        <p:cond delay="indefinite"/>
                      </p:stCondLst>
                      <p:childTnLst>
                        <p:par>
                          <p:cTn id="80" fill="hold" nodeType="withGroup">
                            <p:stCondLst>
                              <p:cond delay="0"/>
                            </p:stCondLst>
                            <p:childTnLst>
                              <p:par>
                                <p:cTn id="81" presetID="4" presetClass="entr" presetSubtype="32" fill="hold" nodeType="clickEffect">
                                  <p:stCondLst>
                                    <p:cond delay="0"/>
                                  </p:stCondLst>
                                  <p:childTnLst>
                                    <p:set>
                                      <p:cBhvr>
                                        <p:cTn id="82" dur="1" fill="hold">
                                          <p:stCondLst>
                                            <p:cond delay="0"/>
                                          </p:stCondLst>
                                        </p:cTn>
                                        <p:tgtEl>
                                          <p:spTgt spid="692284"/>
                                        </p:tgtEl>
                                        <p:attrNameLst>
                                          <p:attrName>style.visibility</p:attrName>
                                        </p:attrNameLst>
                                      </p:cBhvr>
                                      <p:to>
                                        <p:strVal val="visible"/>
                                      </p:to>
                                    </p:set>
                                    <p:animEffect transition="in" filter="box(out)">
                                      <p:cBhvr>
                                        <p:cTn id="83" dur="500"/>
                                        <p:tgtEl>
                                          <p:spTgt spid="692284"/>
                                        </p:tgtEl>
                                      </p:cBhvr>
                                    </p:animEffect>
                                  </p:childTnLst>
                                </p:cTn>
                              </p:par>
                            </p:childTnLst>
                          </p:cTn>
                        </p:par>
                      </p:childTnLst>
                    </p:cTn>
                  </p:par>
                  <p:par>
                    <p:cTn id="84" fill="hold" nodeType="clickPar">
                      <p:stCondLst>
                        <p:cond delay="indefinite"/>
                      </p:stCondLst>
                      <p:childTnLst>
                        <p:par>
                          <p:cTn id="85" fill="hold" nodeType="withGroup">
                            <p:stCondLst>
                              <p:cond delay="0"/>
                            </p:stCondLst>
                            <p:childTnLst>
                              <p:par>
                                <p:cTn id="86" presetID="4" presetClass="entr" presetSubtype="32" fill="hold" nodeType="clickEffect">
                                  <p:stCondLst>
                                    <p:cond delay="0"/>
                                  </p:stCondLst>
                                  <p:childTnLst>
                                    <p:set>
                                      <p:cBhvr>
                                        <p:cTn id="87" dur="1" fill="hold">
                                          <p:stCondLst>
                                            <p:cond delay="0"/>
                                          </p:stCondLst>
                                        </p:cTn>
                                        <p:tgtEl>
                                          <p:spTgt spid="692263"/>
                                        </p:tgtEl>
                                        <p:attrNameLst>
                                          <p:attrName>style.visibility</p:attrName>
                                        </p:attrNameLst>
                                      </p:cBhvr>
                                      <p:to>
                                        <p:strVal val="visible"/>
                                      </p:to>
                                    </p:set>
                                    <p:animEffect transition="in" filter="box(out)">
                                      <p:cBhvr>
                                        <p:cTn id="88" dur="500"/>
                                        <p:tgtEl>
                                          <p:spTgt spid="692263"/>
                                        </p:tgtEl>
                                      </p:cBhvr>
                                    </p:animEffect>
                                  </p:childTnLst>
                                </p:cTn>
                              </p:par>
                            </p:childTnLst>
                          </p:cTn>
                        </p:par>
                      </p:childTnLst>
                    </p:cTn>
                  </p:par>
                  <p:par>
                    <p:cTn id="89" fill="hold" nodeType="clickPar">
                      <p:stCondLst>
                        <p:cond delay="indefinite"/>
                      </p:stCondLst>
                      <p:childTnLst>
                        <p:par>
                          <p:cTn id="90" fill="hold" nodeType="withGroup">
                            <p:stCondLst>
                              <p:cond delay="0"/>
                            </p:stCondLst>
                            <p:childTnLst>
                              <p:par>
                                <p:cTn id="91" presetID="4" presetClass="entr" presetSubtype="32" fill="hold" nodeType="clickEffect">
                                  <p:stCondLst>
                                    <p:cond delay="0"/>
                                  </p:stCondLst>
                                  <p:childTnLst>
                                    <p:set>
                                      <p:cBhvr>
                                        <p:cTn id="92" dur="1" fill="hold">
                                          <p:stCondLst>
                                            <p:cond delay="0"/>
                                          </p:stCondLst>
                                        </p:cTn>
                                        <p:tgtEl>
                                          <p:spTgt spid="692269"/>
                                        </p:tgtEl>
                                        <p:attrNameLst>
                                          <p:attrName>style.visibility</p:attrName>
                                        </p:attrNameLst>
                                      </p:cBhvr>
                                      <p:to>
                                        <p:strVal val="visible"/>
                                      </p:to>
                                    </p:set>
                                    <p:animEffect transition="in" filter="box(out)">
                                      <p:cBhvr>
                                        <p:cTn id="93" dur="500"/>
                                        <p:tgtEl>
                                          <p:spTgt spid="692269"/>
                                        </p:tgtEl>
                                      </p:cBhvr>
                                    </p:animEffect>
                                  </p:childTnLst>
                                </p:cTn>
                              </p:par>
                            </p:childTnLst>
                          </p:cTn>
                        </p:par>
                      </p:childTnLst>
                    </p:cTn>
                  </p:par>
                  <p:par>
                    <p:cTn id="94" fill="hold" nodeType="clickPar">
                      <p:stCondLst>
                        <p:cond delay="indefinite"/>
                      </p:stCondLst>
                      <p:childTnLst>
                        <p:par>
                          <p:cTn id="95" fill="hold" nodeType="withGroup">
                            <p:stCondLst>
                              <p:cond delay="0"/>
                            </p:stCondLst>
                            <p:childTnLst>
                              <p:par>
                                <p:cTn id="96" presetID="4" presetClass="entr" presetSubtype="32" fill="hold" nodeType="clickEffect">
                                  <p:stCondLst>
                                    <p:cond delay="0"/>
                                  </p:stCondLst>
                                  <p:childTnLst>
                                    <p:set>
                                      <p:cBhvr>
                                        <p:cTn id="97" dur="1" fill="hold">
                                          <p:stCondLst>
                                            <p:cond delay="0"/>
                                          </p:stCondLst>
                                        </p:cTn>
                                        <p:tgtEl>
                                          <p:spTgt spid="692275"/>
                                        </p:tgtEl>
                                        <p:attrNameLst>
                                          <p:attrName>style.visibility</p:attrName>
                                        </p:attrNameLst>
                                      </p:cBhvr>
                                      <p:to>
                                        <p:strVal val="visible"/>
                                      </p:to>
                                    </p:set>
                                    <p:animEffect transition="in" filter="box(out)">
                                      <p:cBhvr>
                                        <p:cTn id="98" dur="500"/>
                                        <p:tgtEl>
                                          <p:spTgt spid="692275"/>
                                        </p:tgtEl>
                                      </p:cBhvr>
                                    </p:animEffect>
                                  </p:childTnLst>
                                </p:cTn>
                              </p:par>
                            </p:childTnLst>
                          </p:cTn>
                        </p:par>
                      </p:childTnLst>
                    </p:cTn>
                  </p:par>
                  <p:par>
                    <p:cTn id="99" fill="hold" nodeType="clickPar">
                      <p:stCondLst>
                        <p:cond delay="indefinite"/>
                      </p:stCondLst>
                      <p:childTnLst>
                        <p:par>
                          <p:cTn id="100" fill="hold" nodeType="withGroup">
                            <p:stCondLst>
                              <p:cond delay="0"/>
                            </p:stCondLst>
                            <p:childTnLst>
                              <p:par>
                                <p:cTn id="101" presetID="4" presetClass="entr" presetSubtype="32" fill="hold" nodeType="clickEffect">
                                  <p:stCondLst>
                                    <p:cond delay="0"/>
                                  </p:stCondLst>
                                  <p:childTnLst>
                                    <p:set>
                                      <p:cBhvr>
                                        <p:cTn id="102" dur="1" fill="hold">
                                          <p:stCondLst>
                                            <p:cond delay="0"/>
                                          </p:stCondLst>
                                        </p:cTn>
                                        <p:tgtEl>
                                          <p:spTgt spid="692278"/>
                                        </p:tgtEl>
                                        <p:attrNameLst>
                                          <p:attrName>style.visibility</p:attrName>
                                        </p:attrNameLst>
                                      </p:cBhvr>
                                      <p:to>
                                        <p:strVal val="visible"/>
                                      </p:to>
                                    </p:set>
                                    <p:animEffect transition="in" filter="box(out)">
                                      <p:cBhvr>
                                        <p:cTn id="103" dur="500"/>
                                        <p:tgtEl>
                                          <p:spTgt spid="6922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2240" grpId="0" animBg="1"/>
      <p:bldP spid="692241" grpId="0" animBg="1"/>
      <p:bldP spid="692242" grpId="0" animBg="1"/>
      <p:bldP spid="692291" grpId="0"/>
      <p:bldP spid="692292" grpId="0"/>
      <p:bldP spid="692293" grpId="0"/>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018" name="Picture 2" descr="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1200" y="1698626"/>
            <a:ext cx="8229600" cy="432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6019" name="Group 3"/>
          <p:cNvGrpSpPr>
            <a:grpSpLocks/>
          </p:cNvGrpSpPr>
          <p:nvPr/>
        </p:nvGrpSpPr>
        <p:grpSpPr bwMode="auto">
          <a:xfrm>
            <a:off x="1933577" y="2989263"/>
            <a:ext cx="2689225" cy="2890838"/>
            <a:chOff x="17" y="-37"/>
            <a:chExt cx="1694" cy="1821"/>
          </a:xfrm>
          <a:solidFill>
            <a:srgbClr val="69A12B"/>
          </a:solidFill>
        </p:grpSpPr>
        <p:sp>
          <p:nvSpPr>
            <p:cNvPr id="86020" name="未知"/>
            <p:cNvSpPr>
              <a:spLocks/>
            </p:cNvSpPr>
            <p:nvPr/>
          </p:nvSpPr>
          <p:spPr bwMode="auto">
            <a:xfrm>
              <a:off x="17" y="-37"/>
              <a:ext cx="1694" cy="1821"/>
            </a:xfrm>
            <a:custGeom>
              <a:avLst/>
              <a:gdLst>
                <a:gd name="T0" fmla="*/ 35 w 1694"/>
                <a:gd name="T1" fmla="*/ 36 h 1782"/>
                <a:gd name="T2" fmla="*/ 95 w 1694"/>
                <a:gd name="T3" fmla="*/ 36 h 1782"/>
                <a:gd name="T4" fmla="*/ 205 w 1694"/>
                <a:gd name="T5" fmla="*/ 39 h 1782"/>
                <a:gd name="T6" fmla="*/ 409 w 1694"/>
                <a:gd name="T7" fmla="*/ 63 h 1782"/>
                <a:gd name="T8" fmla="*/ 517 w 1694"/>
                <a:gd name="T9" fmla="*/ 123 h 1782"/>
                <a:gd name="T10" fmla="*/ 637 w 1694"/>
                <a:gd name="T11" fmla="*/ 303 h 1782"/>
                <a:gd name="T12" fmla="*/ 661 w 1694"/>
                <a:gd name="T13" fmla="*/ 267 h 1782"/>
                <a:gd name="T14" fmla="*/ 721 w 1694"/>
                <a:gd name="T15" fmla="*/ 159 h 1782"/>
                <a:gd name="T16" fmla="*/ 757 w 1694"/>
                <a:gd name="T17" fmla="*/ 147 h 1782"/>
                <a:gd name="T18" fmla="*/ 805 w 1694"/>
                <a:gd name="T19" fmla="*/ 159 h 1782"/>
                <a:gd name="T20" fmla="*/ 911 w 1694"/>
                <a:gd name="T21" fmla="*/ 156 h 1782"/>
                <a:gd name="T22" fmla="*/ 1045 w 1694"/>
                <a:gd name="T23" fmla="*/ 183 h 1782"/>
                <a:gd name="T24" fmla="*/ 1093 w 1694"/>
                <a:gd name="T25" fmla="*/ 243 h 1782"/>
                <a:gd name="T26" fmla="*/ 1175 w 1694"/>
                <a:gd name="T27" fmla="*/ 312 h 1782"/>
                <a:gd name="T28" fmla="*/ 1321 w 1694"/>
                <a:gd name="T29" fmla="*/ 363 h 1782"/>
                <a:gd name="T30" fmla="*/ 1463 w 1694"/>
                <a:gd name="T31" fmla="*/ 468 h 1782"/>
                <a:gd name="T32" fmla="*/ 1417 w 1694"/>
                <a:gd name="T33" fmla="*/ 507 h 1782"/>
                <a:gd name="T34" fmla="*/ 1453 w 1694"/>
                <a:gd name="T35" fmla="*/ 519 h 1782"/>
                <a:gd name="T36" fmla="*/ 1559 w 1694"/>
                <a:gd name="T37" fmla="*/ 492 h 1782"/>
                <a:gd name="T38" fmla="*/ 1657 w 1694"/>
                <a:gd name="T39" fmla="*/ 747 h 1782"/>
                <a:gd name="T40" fmla="*/ 1669 w 1694"/>
                <a:gd name="T41" fmla="*/ 795 h 1782"/>
                <a:gd name="T42" fmla="*/ 1693 w 1694"/>
                <a:gd name="T43" fmla="*/ 867 h 1782"/>
                <a:gd name="T44" fmla="*/ 1609 w 1694"/>
                <a:gd name="T45" fmla="*/ 987 h 1782"/>
                <a:gd name="T46" fmla="*/ 1585 w 1694"/>
                <a:gd name="T47" fmla="*/ 1023 h 1782"/>
                <a:gd name="T48" fmla="*/ 1573 w 1694"/>
                <a:gd name="T49" fmla="*/ 1059 h 1782"/>
                <a:gd name="T50" fmla="*/ 1489 w 1694"/>
                <a:gd name="T51" fmla="*/ 1095 h 1782"/>
                <a:gd name="T52" fmla="*/ 1453 w 1694"/>
                <a:gd name="T53" fmla="*/ 1167 h 1782"/>
                <a:gd name="T54" fmla="*/ 1441 w 1694"/>
                <a:gd name="T55" fmla="*/ 1251 h 1782"/>
                <a:gd name="T56" fmla="*/ 1405 w 1694"/>
                <a:gd name="T57" fmla="*/ 1275 h 1782"/>
                <a:gd name="T58" fmla="*/ 1297 w 1694"/>
                <a:gd name="T59" fmla="*/ 1215 h 1782"/>
                <a:gd name="T60" fmla="*/ 1237 w 1694"/>
                <a:gd name="T61" fmla="*/ 1227 h 1782"/>
                <a:gd name="T62" fmla="*/ 1237 w 1694"/>
                <a:gd name="T63" fmla="*/ 1299 h 1782"/>
                <a:gd name="T64" fmla="*/ 1381 w 1694"/>
                <a:gd name="T65" fmla="*/ 1383 h 1782"/>
                <a:gd name="T66" fmla="*/ 1477 w 1694"/>
                <a:gd name="T67" fmla="*/ 1479 h 1782"/>
                <a:gd name="T68" fmla="*/ 1393 w 1694"/>
                <a:gd name="T69" fmla="*/ 1503 h 1782"/>
                <a:gd name="T70" fmla="*/ 1357 w 1694"/>
                <a:gd name="T71" fmla="*/ 1539 h 1782"/>
                <a:gd name="T72" fmla="*/ 1285 w 1694"/>
                <a:gd name="T73" fmla="*/ 1587 h 1782"/>
                <a:gd name="T74" fmla="*/ 1249 w 1694"/>
                <a:gd name="T75" fmla="*/ 1611 h 1782"/>
                <a:gd name="T76" fmla="*/ 949 w 1694"/>
                <a:gd name="T77" fmla="*/ 1515 h 1782"/>
                <a:gd name="T78" fmla="*/ 877 w 1694"/>
                <a:gd name="T79" fmla="*/ 1299 h 1782"/>
                <a:gd name="T80" fmla="*/ 841 w 1694"/>
                <a:gd name="T81" fmla="*/ 1275 h 1782"/>
                <a:gd name="T82" fmla="*/ 779 w 1694"/>
                <a:gd name="T83" fmla="*/ 1308 h 1782"/>
                <a:gd name="T84" fmla="*/ 733 w 1694"/>
                <a:gd name="T85" fmla="*/ 1383 h 1782"/>
                <a:gd name="T86" fmla="*/ 635 w 1694"/>
                <a:gd name="T87" fmla="*/ 1452 h 1782"/>
                <a:gd name="T88" fmla="*/ 565 w 1694"/>
                <a:gd name="T89" fmla="*/ 1719 h 1782"/>
                <a:gd name="T90" fmla="*/ 529 w 1694"/>
                <a:gd name="T91" fmla="*/ 1743 h 1782"/>
                <a:gd name="T92" fmla="*/ 481 w 1694"/>
                <a:gd name="T93" fmla="*/ 1767 h 1782"/>
                <a:gd name="T94" fmla="*/ 421 w 1694"/>
                <a:gd name="T95" fmla="*/ 1755 h 1782"/>
                <a:gd name="T96" fmla="*/ 313 w 1694"/>
                <a:gd name="T97" fmla="*/ 1731 h 1782"/>
                <a:gd name="T98" fmla="*/ 301 w 1694"/>
                <a:gd name="T99" fmla="*/ 1695 h 1782"/>
                <a:gd name="T100" fmla="*/ 241 w 1694"/>
                <a:gd name="T101" fmla="*/ 1635 h 1782"/>
                <a:gd name="T102" fmla="*/ 25 w 1694"/>
                <a:gd name="T103" fmla="*/ 1563 h 1782"/>
                <a:gd name="T104" fmla="*/ 23 w 1694"/>
                <a:gd name="T105" fmla="*/ 972 h 1782"/>
                <a:gd name="T106" fmla="*/ 13 w 1694"/>
                <a:gd name="T107" fmla="*/ 51 h 1782"/>
                <a:gd name="T108" fmla="*/ 35 w 1694"/>
                <a:gd name="T109" fmla="*/ 36 h 17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694" h="1782">
                  <a:moveTo>
                    <a:pt x="35" y="36"/>
                  </a:moveTo>
                  <a:cubicBezTo>
                    <a:pt x="46" y="47"/>
                    <a:pt x="75" y="33"/>
                    <a:pt x="95" y="36"/>
                  </a:cubicBezTo>
                  <a:cubicBezTo>
                    <a:pt x="115" y="39"/>
                    <a:pt x="180" y="47"/>
                    <a:pt x="205" y="39"/>
                  </a:cubicBezTo>
                  <a:cubicBezTo>
                    <a:pt x="253" y="44"/>
                    <a:pt x="356" y="52"/>
                    <a:pt x="409" y="63"/>
                  </a:cubicBezTo>
                  <a:cubicBezTo>
                    <a:pt x="449" y="71"/>
                    <a:pt x="517" y="123"/>
                    <a:pt x="517" y="123"/>
                  </a:cubicBezTo>
                  <a:cubicBezTo>
                    <a:pt x="560" y="187"/>
                    <a:pt x="569" y="258"/>
                    <a:pt x="637" y="303"/>
                  </a:cubicBezTo>
                  <a:cubicBezTo>
                    <a:pt x="653" y="299"/>
                    <a:pt x="647" y="276"/>
                    <a:pt x="661" y="267"/>
                  </a:cubicBezTo>
                  <a:cubicBezTo>
                    <a:pt x="701" y="240"/>
                    <a:pt x="706" y="193"/>
                    <a:pt x="721" y="159"/>
                  </a:cubicBezTo>
                  <a:cubicBezTo>
                    <a:pt x="727" y="146"/>
                    <a:pt x="745" y="155"/>
                    <a:pt x="757" y="147"/>
                  </a:cubicBezTo>
                  <a:cubicBezTo>
                    <a:pt x="773" y="151"/>
                    <a:pt x="789" y="154"/>
                    <a:pt x="805" y="159"/>
                  </a:cubicBezTo>
                  <a:cubicBezTo>
                    <a:pt x="829" y="166"/>
                    <a:pt x="911" y="156"/>
                    <a:pt x="911" y="156"/>
                  </a:cubicBezTo>
                  <a:cubicBezTo>
                    <a:pt x="997" y="127"/>
                    <a:pt x="956" y="153"/>
                    <a:pt x="1045" y="183"/>
                  </a:cubicBezTo>
                  <a:cubicBezTo>
                    <a:pt x="1075" y="273"/>
                    <a:pt x="1031" y="165"/>
                    <a:pt x="1093" y="243"/>
                  </a:cubicBezTo>
                  <a:cubicBezTo>
                    <a:pt x="1133" y="293"/>
                    <a:pt x="1100" y="270"/>
                    <a:pt x="1175" y="312"/>
                  </a:cubicBezTo>
                  <a:cubicBezTo>
                    <a:pt x="1230" y="343"/>
                    <a:pt x="1263" y="344"/>
                    <a:pt x="1321" y="363"/>
                  </a:cubicBezTo>
                  <a:cubicBezTo>
                    <a:pt x="1352" y="394"/>
                    <a:pt x="1449" y="425"/>
                    <a:pt x="1463" y="468"/>
                  </a:cubicBezTo>
                  <a:cubicBezTo>
                    <a:pt x="1467" y="480"/>
                    <a:pt x="1408" y="498"/>
                    <a:pt x="1417" y="507"/>
                  </a:cubicBezTo>
                  <a:cubicBezTo>
                    <a:pt x="1426" y="516"/>
                    <a:pt x="1441" y="515"/>
                    <a:pt x="1453" y="519"/>
                  </a:cubicBezTo>
                  <a:cubicBezTo>
                    <a:pt x="1477" y="511"/>
                    <a:pt x="1545" y="471"/>
                    <a:pt x="1559" y="492"/>
                  </a:cubicBezTo>
                  <a:cubicBezTo>
                    <a:pt x="1615" y="576"/>
                    <a:pt x="1625" y="651"/>
                    <a:pt x="1657" y="747"/>
                  </a:cubicBezTo>
                  <a:cubicBezTo>
                    <a:pt x="1662" y="763"/>
                    <a:pt x="1664" y="779"/>
                    <a:pt x="1669" y="795"/>
                  </a:cubicBezTo>
                  <a:cubicBezTo>
                    <a:pt x="1676" y="819"/>
                    <a:pt x="1693" y="867"/>
                    <a:pt x="1693" y="867"/>
                  </a:cubicBezTo>
                  <a:cubicBezTo>
                    <a:pt x="1679" y="965"/>
                    <a:pt x="1694" y="959"/>
                    <a:pt x="1609" y="987"/>
                  </a:cubicBezTo>
                  <a:cubicBezTo>
                    <a:pt x="1601" y="999"/>
                    <a:pt x="1591" y="1010"/>
                    <a:pt x="1585" y="1023"/>
                  </a:cubicBezTo>
                  <a:cubicBezTo>
                    <a:pt x="1579" y="1034"/>
                    <a:pt x="1581" y="1049"/>
                    <a:pt x="1573" y="1059"/>
                  </a:cubicBezTo>
                  <a:cubicBezTo>
                    <a:pt x="1552" y="1085"/>
                    <a:pt x="1518" y="1088"/>
                    <a:pt x="1489" y="1095"/>
                  </a:cubicBezTo>
                  <a:cubicBezTo>
                    <a:pt x="1469" y="1125"/>
                    <a:pt x="1460" y="1132"/>
                    <a:pt x="1453" y="1167"/>
                  </a:cubicBezTo>
                  <a:cubicBezTo>
                    <a:pt x="1447" y="1195"/>
                    <a:pt x="1452" y="1225"/>
                    <a:pt x="1441" y="1251"/>
                  </a:cubicBezTo>
                  <a:cubicBezTo>
                    <a:pt x="1435" y="1264"/>
                    <a:pt x="1417" y="1267"/>
                    <a:pt x="1405" y="1275"/>
                  </a:cubicBezTo>
                  <a:cubicBezTo>
                    <a:pt x="1322" y="1220"/>
                    <a:pt x="1360" y="1236"/>
                    <a:pt x="1297" y="1215"/>
                  </a:cubicBezTo>
                  <a:cubicBezTo>
                    <a:pt x="1277" y="1219"/>
                    <a:pt x="1254" y="1216"/>
                    <a:pt x="1237" y="1227"/>
                  </a:cubicBezTo>
                  <a:cubicBezTo>
                    <a:pt x="1218" y="1240"/>
                    <a:pt x="1224" y="1286"/>
                    <a:pt x="1237" y="1299"/>
                  </a:cubicBezTo>
                  <a:cubicBezTo>
                    <a:pt x="1285" y="1347"/>
                    <a:pt x="1333" y="1343"/>
                    <a:pt x="1381" y="1383"/>
                  </a:cubicBezTo>
                  <a:cubicBezTo>
                    <a:pt x="1419" y="1415"/>
                    <a:pt x="1435" y="1451"/>
                    <a:pt x="1477" y="1479"/>
                  </a:cubicBezTo>
                  <a:cubicBezTo>
                    <a:pt x="1449" y="1488"/>
                    <a:pt x="1418" y="1489"/>
                    <a:pt x="1393" y="1503"/>
                  </a:cubicBezTo>
                  <a:cubicBezTo>
                    <a:pt x="1378" y="1511"/>
                    <a:pt x="1370" y="1529"/>
                    <a:pt x="1357" y="1539"/>
                  </a:cubicBezTo>
                  <a:cubicBezTo>
                    <a:pt x="1334" y="1557"/>
                    <a:pt x="1309" y="1571"/>
                    <a:pt x="1285" y="1587"/>
                  </a:cubicBezTo>
                  <a:cubicBezTo>
                    <a:pt x="1273" y="1595"/>
                    <a:pt x="1249" y="1611"/>
                    <a:pt x="1249" y="1611"/>
                  </a:cubicBezTo>
                  <a:cubicBezTo>
                    <a:pt x="1150" y="1597"/>
                    <a:pt x="1034" y="1572"/>
                    <a:pt x="949" y="1515"/>
                  </a:cubicBezTo>
                  <a:cubicBezTo>
                    <a:pt x="925" y="1443"/>
                    <a:pt x="901" y="1371"/>
                    <a:pt x="877" y="1299"/>
                  </a:cubicBezTo>
                  <a:cubicBezTo>
                    <a:pt x="872" y="1285"/>
                    <a:pt x="853" y="1283"/>
                    <a:pt x="841" y="1275"/>
                  </a:cubicBezTo>
                  <a:cubicBezTo>
                    <a:pt x="817" y="1283"/>
                    <a:pt x="796" y="1287"/>
                    <a:pt x="779" y="1308"/>
                  </a:cubicBezTo>
                  <a:cubicBezTo>
                    <a:pt x="701" y="1406"/>
                    <a:pt x="834" y="1282"/>
                    <a:pt x="733" y="1383"/>
                  </a:cubicBezTo>
                  <a:cubicBezTo>
                    <a:pt x="698" y="1418"/>
                    <a:pt x="683" y="1440"/>
                    <a:pt x="635" y="1452"/>
                  </a:cubicBezTo>
                  <a:cubicBezTo>
                    <a:pt x="611" y="1524"/>
                    <a:pt x="589" y="1647"/>
                    <a:pt x="565" y="1719"/>
                  </a:cubicBezTo>
                  <a:cubicBezTo>
                    <a:pt x="560" y="1733"/>
                    <a:pt x="553" y="1731"/>
                    <a:pt x="529" y="1743"/>
                  </a:cubicBezTo>
                  <a:cubicBezTo>
                    <a:pt x="525" y="1755"/>
                    <a:pt x="491" y="1760"/>
                    <a:pt x="481" y="1767"/>
                  </a:cubicBezTo>
                  <a:cubicBezTo>
                    <a:pt x="460" y="1782"/>
                    <a:pt x="421" y="1755"/>
                    <a:pt x="421" y="1755"/>
                  </a:cubicBezTo>
                  <a:cubicBezTo>
                    <a:pt x="385" y="1749"/>
                    <a:pt x="339" y="1757"/>
                    <a:pt x="313" y="1731"/>
                  </a:cubicBezTo>
                  <a:cubicBezTo>
                    <a:pt x="304" y="1722"/>
                    <a:pt x="307" y="1706"/>
                    <a:pt x="301" y="1695"/>
                  </a:cubicBezTo>
                  <a:cubicBezTo>
                    <a:pt x="281" y="1655"/>
                    <a:pt x="277" y="1659"/>
                    <a:pt x="241" y="1635"/>
                  </a:cubicBezTo>
                  <a:cubicBezTo>
                    <a:pt x="180" y="1544"/>
                    <a:pt x="154" y="1572"/>
                    <a:pt x="25" y="1563"/>
                  </a:cubicBezTo>
                  <a:cubicBezTo>
                    <a:pt x="37" y="1383"/>
                    <a:pt x="23" y="948"/>
                    <a:pt x="23" y="972"/>
                  </a:cubicBezTo>
                  <a:cubicBezTo>
                    <a:pt x="35" y="312"/>
                    <a:pt x="0" y="463"/>
                    <a:pt x="13" y="51"/>
                  </a:cubicBezTo>
                  <a:cubicBezTo>
                    <a:pt x="15" y="0"/>
                    <a:pt x="47" y="84"/>
                    <a:pt x="35" y="36"/>
                  </a:cubicBezTo>
                  <a:close/>
                </a:path>
              </a:pathLst>
            </a:custGeom>
            <a:grpFill/>
            <a:ln w="12700" cap="flat" cmpd="sng">
              <a:solidFill>
                <a:schemeClr val="accent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86021" name="Text Box 5"/>
            <p:cNvSpPr txBox="1">
              <a:spLocks noChangeArrowheads="1"/>
            </p:cNvSpPr>
            <p:nvPr/>
          </p:nvSpPr>
          <p:spPr bwMode="auto">
            <a:xfrm>
              <a:off x="352" y="569"/>
              <a:ext cx="772" cy="330"/>
            </a:xfrm>
            <a:prstGeom prst="rect">
              <a:avLst/>
            </a:prstGeom>
            <a:grp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170" tIns="46990" rIns="90170" bIns="46990">
              <a:spAutoFit/>
            </a:bodyPr>
            <a:lstStyle>
              <a:defPPr>
                <a:defRPr lang="zh-CN"/>
              </a:defPPr>
              <a:lvl1pPr>
                <a:spcBef>
                  <a:spcPct val="50000"/>
                </a:spcBef>
                <a:defRPr sz="2800" b="1">
                  <a:latin typeface="微软雅黑" panose="020B0503020204020204" pitchFamily="34" charset="-122"/>
                  <a:ea typeface="微软雅黑" panose="020B0503020204020204" pitchFamily="34" charset="-122"/>
                </a:defRPr>
              </a:lvl1pPr>
            </a:lstStyle>
            <a:p>
              <a:r>
                <a:rPr lang="zh-CN" altLang="zh-CN" dirty="0"/>
                <a:t>青   海</a:t>
              </a:r>
            </a:p>
          </p:txBody>
        </p:sp>
      </p:grpSp>
      <p:grpSp>
        <p:nvGrpSpPr>
          <p:cNvPr id="86022" name="Group 6"/>
          <p:cNvGrpSpPr>
            <a:grpSpLocks/>
          </p:cNvGrpSpPr>
          <p:nvPr/>
        </p:nvGrpSpPr>
        <p:grpSpPr bwMode="auto">
          <a:xfrm>
            <a:off x="1945238" y="5000626"/>
            <a:ext cx="4187825" cy="1008063"/>
            <a:chOff x="0" y="0"/>
            <a:chExt cx="2638" cy="635"/>
          </a:xfrm>
        </p:grpSpPr>
        <p:sp>
          <p:nvSpPr>
            <p:cNvPr id="86023" name="未知"/>
            <p:cNvSpPr>
              <a:spLocks/>
            </p:cNvSpPr>
            <p:nvPr/>
          </p:nvSpPr>
          <p:spPr bwMode="auto">
            <a:xfrm>
              <a:off x="0" y="0"/>
              <a:ext cx="2638" cy="635"/>
            </a:xfrm>
            <a:custGeom>
              <a:avLst/>
              <a:gdLst>
                <a:gd name="T0" fmla="*/ 22 w 2638"/>
                <a:gd name="T1" fmla="*/ 300 h 635"/>
                <a:gd name="T2" fmla="*/ 250 w 2638"/>
                <a:gd name="T3" fmla="*/ 348 h 635"/>
                <a:gd name="T4" fmla="*/ 322 w 2638"/>
                <a:gd name="T5" fmla="*/ 456 h 635"/>
                <a:gd name="T6" fmla="*/ 394 w 2638"/>
                <a:gd name="T7" fmla="*/ 504 h 635"/>
                <a:gd name="T8" fmla="*/ 514 w 2638"/>
                <a:gd name="T9" fmla="*/ 492 h 635"/>
                <a:gd name="T10" fmla="*/ 550 w 2638"/>
                <a:gd name="T11" fmla="*/ 360 h 635"/>
                <a:gd name="T12" fmla="*/ 634 w 2638"/>
                <a:gd name="T13" fmla="*/ 228 h 635"/>
                <a:gd name="T14" fmla="*/ 658 w 2638"/>
                <a:gd name="T15" fmla="*/ 192 h 635"/>
                <a:gd name="T16" fmla="*/ 694 w 2638"/>
                <a:gd name="T17" fmla="*/ 180 h 635"/>
                <a:gd name="T18" fmla="*/ 730 w 2638"/>
                <a:gd name="T19" fmla="*/ 108 h 635"/>
                <a:gd name="T20" fmla="*/ 838 w 2638"/>
                <a:gd name="T21" fmla="*/ 36 h 635"/>
                <a:gd name="T22" fmla="*/ 958 w 2638"/>
                <a:gd name="T23" fmla="*/ 228 h 635"/>
                <a:gd name="T24" fmla="*/ 1066 w 2638"/>
                <a:gd name="T25" fmla="*/ 276 h 635"/>
                <a:gd name="T26" fmla="*/ 1174 w 2638"/>
                <a:gd name="T27" fmla="*/ 336 h 635"/>
                <a:gd name="T28" fmla="*/ 1306 w 2638"/>
                <a:gd name="T29" fmla="*/ 312 h 635"/>
                <a:gd name="T30" fmla="*/ 1378 w 2638"/>
                <a:gd name="T31" fmla="*/ 264 h 635"/>
                <a:gd name="T32" fmla="*/ 1534 w 2638"/>
                <a:gd name="T33" fmla="*/ 228 h 635"/>
                <a:gd name="T34" fmla="*/ 1570 w 2638"/>
                <a:gd name="T35" fmla="*/ 156 h 635"/>
                <a:gd name="T36" fmla="*/ 1546 w 2638"/>
                <a:gd name="T37" fmla="*/ 84 h 635"/>
                <a:gd name="T38" fmla="*/ 1630 w 2638"/>
                <a:gd name="T39" fmla="*/ 0 h 635"/>
                <a:gd name="T40" fmla="*/ 1750 w 2638"/>
                <a:gd name="T41" fmla="*/ 108 h 635"/>
                <a:gd name="T42" fmla="*/ 1894 w 2638"/>
                <a:gd name="T43" fmla="*/ 156 h 635"/>
                <a:gd name="T44" fmla="*/ 1930 w 2638"/>
                <a:gd name="T45" fmla="*/ 228 h 635"/>
                <a:gd name="T46" fmla="*/ 2014 w 2638"/>
                <a:gd name="T47" fmla="*/ 348 h 635"/>
                <a:gd name="T48" fmla="*/ 2134 w 2638"/>
                <a:gd name="T49" fmla="*/ 324 h 635"/>
                <a:gd name="T50" fmla="*/ 2434 w 2638"/>
                <a:gd name="T51" fmla="*/ 348 h 635"/>
                <a:gd name="T52" fmla="*/ 2542 w 2638"/>
                <a:gd name="T53" fmla="*/ 408 h 635"/>
                <a:gd name="T54" fmla="*/ 2578 w 2638"/>
                <a:gd name="T55" fmla="*/ 432 h 635"/>
                <a:gd name="T56" fmla="*/ 2614 w 2638"/>
                <a:gd name="T57" fmla="*/ 456 h 635"/>
                <a:gd name="T58" fmla="*/ 2638 w 2638"/>
                <a:gd name="T59" fmla="*/ 492 h 635"/>
                <a:gd name="T60" fmla="*/ 2614 w 2638"/>
                <a:gd name="T61" fmla="*/ 564 h 635"/>
                <a:gd name="T62" fmla="*/ 2566 w 2638"/>
                <a:gd name="T63" fmla="*/ 612 h 635"/>
                <a:gd name="T64" fmla="*/ 2410 w 2638"/>
                <a:gd name="T65" fmla="*/ 624 h 635"/>
                <a:gd name="T66" fmla="*/ 1642 w 2638"/>
                <a:gd name="T67" fmla="*/ 624 h 635"/>
                <a:gd name="T68" fmla="*/ 226 w 2638"/>
                <a:gd name="T69" fmla="*/ 612 h 635"/>
                <a:gd name="T70" fmla="*/ 34 w 2638"/>
                <a:gd name="T71" fmla="*/ 600 h 635"/>
                <a:gd name="T72" fmla="*/ 22 w 2638"/>
                <a:gd name="T73" fmla="*/ 480 h 635"/>
                <a:gd name="T74" fmla="*/ 22 w 2638"/>
                <a:gd name="T75" fmla="*/ 300 h 6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638" h="635">
                  <a:moveTo>
                    <a:pt x="22" y="300"/>
                  </a:moveTo>
                  <a:cubicBezTo>
                    <a:pt x="134" y="309"/>
                    <a:pt x="171" y="296"/>
                    <a:pt x="250" y="348"/>
                  </a:cubicBezTo>
                  <a:cubicBezTo>
                    <a:pt x="274" y="384"/>
                    <a:pt x="298" y="420"/>
                    <a:pt x="322" y="456"/>
                  </a:cubicBezTo>
                  <a:cubicBezTo>
                    <a:pt x="338" y="480"/>
                    <a:pt x="394" y="504"/>
                    <a:pt x="394" y="504"/>
                  </a:cubicBezTo>
                  <a:cubicBezTo>
                    <a:pt x="434" y="500"/>
                    <a:pt x="476" y="505"/>
                    <a:pt x="514" y="492"/>
                  </a:cubicBezTo>
                  <a:cubicBezTo>
                    <a:pt x="548" y="481"/>
                    <a:pt x="542" y="399"/>
                    <a:pt x="550" y="360"/>
                  </a:cubicBezTo>
                  <a:cubicBezTo>
                    <a:pt x="564" y="296"/>
                    <a:pt x="581" y="263"/>
                    <a:pt x="634" y="228"/>
                  </a:cubicBezTo>
                  <a:cubicBezTo>
                    <a:pt x="642" y="216"/>
                    <a:pt x="647" y="201"/>
                    <a:pt x="658" y="192"/>
                  </a:cubicBezTo>
                  <a:cubicBezTo>
                    <a:pt x="668" y="184"/>
                    <a:pt x="685" y="189"/>
                    <a:pt x="694" y="180"/>
                  </a:cubicBezTo>
                  <a:cubicBezTo>
                    <a:pt x="713" y="161"/>
                    <a:pt x="711" y="127"/>
                    <a:pt x="730" y="108"/>
                  </a:cubicBezTo>
                  <a:cubicBezTo>
                    <a:pt x="758" y="80"/>
                    <a:pt x="800" y="49"/>
                    <a:pt x="838" y="36"/>
                  </a:cubicBezTo>
                  <a:cubicBezTo>
                    <a:pt x="935" y="68"/>
                    <a:pt x="897" y="167"/>
                    <a:pt x="958" y="228"/>
                  </a:cubicBezTo>
                  <a:cubicBezTo>
                    <a:pt x="1007" y="277"/>
                    <a:pt x="995" y="228"/>
                    <a:pt x="1066" y="276"/>
                  </a:cubicBezTo>
                  <a:cubicBezTo>
                    <a:pt x="1149" y="331"/>
                    <a:pt x="1111" y="315"/>
                    <a:pt x="1174" y="336"/>
                  </a:cubicBezTo>
                  <a:cubicBezTo>
                    <a:pt x="1195" y="333"/>
                    <a:pt x="1274" y="330"/>
                    <a:pt x="1306" y="312"/>
                  </a:cubicBezTo>
                  <a:cubicBezTo>
                    <a:pt x="1331" y="298"/>
                    <a:pt x="1351" y="273"/>
                    <a:pt x="1378" y="264"/>
                  </a:cubicBezTo>
                  <a:cubicBezTo>
                    <a:pt x="1477" y="231"/>
                    <a:pt x="1425" y="244"/>
                    <a:pt x="1534" y="228"/>
                  </a:cubicBezTo>
                  <a:cubicBezTo>
                    <a:pt x="1543" y="214"/>
                    <a:pt x="1572" y="177"/>
                    <a:pt x="1570" y="156"/>
                  </a:cubicBezTo>
                  <a:cubicBezTo>
                    <a:pt x="1567" y="131"/>
                    <a:pt x="1546" y="84"/>
                    <a:pt x="1546" y="84"/>
                  </a:cubicBezTo>
                  <a:cubicBezTo>
                    <a:pt x="1601" y="1"/>
                    <a:pt x="1567" y="21"/>
                    <a:pt x="1630" y="0"/>
                  </a:cubicBezTo>
                  <a:cubicBezTo>
                    <a:pt x="1705" y="25"/>
                    <a:pt x="1686" y="87"/>
                    <a:pt x="1750" y="108"/>
                  </a:cubicBezTo>
                  <a:cubicBezTo>
                    <a:pt x="1812" y="129"/>
                    <a:pt x="1840" y="120"/>
                    <a:pt x="1894" y="156"/>
                  </a:cubicBezTo>
                  <a:cubicBezTo>
                    <a:pt x="1938" y="287"/>
                    <a:pt x="1868" y="88"/>
                    <a:pt x="1930" y="228"/>
                  </a:cubicBezTo>
                  <a:cubicBezTo>
                    <a:pt x="1959" y="294"/>
                    <a:pt x="1940" y="323"/>
                    <a:pt x="2014" y="348"/>
                  </a:cubicBezTo>
                  <a:cubicBezTo>
                    <a:pt x="2054" y="341"/>
                    <a:pt x="2093" y="323"/>
                    <a:pt x="2134" y="324"/>
                  </a:cubicBezTo>
                  <a:cubicBezTo>
                    <a:pt x="2234" y="327"/>
                    <a:pt x="2434" y="348"/>
                    <a:pt x="2434" y="348"/>
                  </a:cubicBezTo>
                  <a:cubicBezTo>
                    <a:pt x="2497" y="369"/>
                    <a:pt x="2459" y="353"/>
                    <a:pt x="2542" y="408"/>
                  </a:cubicBezTo>
                  <a:cubicBezTo>
                    <a:pt x="2554" y="416"/>
                    <a:pt x="2566" y="424"/>
                    <a:pt x="2578" y="432"/>
                  </a:cubicBezTo>
                  <a:cubicBezTo>
                    <a:pt x="2590" y="440"/>
                    <a:pt x="2614" y="456"/>
                    <a:pt x="2614" y="456"/>
                  </a:cubicBezTo>
                  <a:cubicBezTo>
                    <a:pt x="2622" y="468"/>
                    <a:pt x="2638" y="478"/>
                    <a:pt x="2638" y="492"/>
                  </a:cubicBezTo>
                  <a:cubicBezTo>
                    <a:pt x="2638" y="517"/>
                    <a:pt x="2622" y="540"/>
                    <a:pt x="2614" y="564"/>
                  </a:cubicBezTo>
                  <a:cubicBezTo>
                    <a:pt x="2598" y="612"/>
                    <a:pt x="2614" y="596"/>
                    <a:pt x="2566" y="612"/>
                  </a:cubicBezTo>
                  <a:cubicBezTo>
                    <a:pt x="2481" y="584"/>
                    <a:pt x="2580" y="619"/>
                    <a:pt x="2410" y="624"/>
                  </a:cubicBezTo>
                  <a:cubicBezTo>
                    <a:pt x="2158" y="631"/>
                    <a:pt x="1894" y="620"/>
                    <a:pt x="1642" y="624"/>
                  </a:cubicBezTo>
                  <a:cubicBezTo>
                    <a:pt x="1170" y="620"/>
                    <a:pt x="698" y="619"/>
                    <a:pt x="226" y="612"/>
                  </a:cubicBezTo>
                  <a:cubicBezTo>
                    <a:pt x="162" y="611"/>
                    <a:pt x="88" y="635"/>
                    <a:pt x="34" y="600"/>
                  </a:cubicBezTo>
                  <a:cubicBezTo>
                    <a:pt x="0" y="578"/>
                    <a:pt x="24" y="520"/>
                    <a:pt x="22" y="480"/>
                  </a:cubicBezTo>
                  <a:cubicBezTo>
                    <a:pt x="20" y="420"/>
                    <a:pt x="22" y="360"/>
                    <a:pt x="22" y="300"/>
                  </a:cubicBezTo>
                  <a:close/>
                </a:path>
              </a:pathLst>
            </a:custGeom>
            <a:solidFill>
              <a:srgbClr val="4B731F"/>
            </a:solidFill>
            <a:ln w="12700" cap="flat" cmpd="sng">
              <a:solidFill>
                <a:srgbClr val="3366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86024" name="Text Box 8"/>
            <p:cNvSpPr txBox="1">
              <a:spLocks noChangeArrowheads="1"/>
            </p:cNvSpPr>
            <p:nvPr/>
          </p:nvSpPr>
          <p:spPr bwMode="auto">
            <a:xfrm>
              <a:off x="1153" y="295"/>
              <a:ext cx="960" cy="331"/>
            </a:xfrm>
            <a:prstGeom prst="rect">
              <a:avLst/>
            </a:prstGeom>
            <a:no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170" tIns="46990" rIns="90170" bIns="46990">
              <a:spAutoFit/>
            </a:bodyPr>
            <a:lstStyle/>
            <a:p>
              <a:pPr>
                <a:spcBef>
                  <a:spcPct val="50000"/>
                </a:spcBef>
              </a:pPr>
              <a:r>
                <a:rPr lang="zh-CN" altLang="zh-CN" sz="2800" b="1" dirty="0">
                  <a:latin typeface="微软雅黑" panose="020B0503020204020204" pitchFamily="34" charset="-122"/>
                  <a:ea typeface="微软雅黑" panose="020B0503020204020204" pitchFamily="34" charset="-122"/>
                </a:rPr>
                <a:t>四   川</a:t>
              </a:r>
            </a:p>
          </p:txBody>
        </p:sp>
      </p:grpSp>
      <p:grpSp>
        <p:nvGrpSpPr>
          <p:cNvPr id="86025" name="Group 9"/>
          <p:cNvGrpSpPr>
            <a:grpSpLocks/>
          </p:cNvGrpSpPr>
          <p:nvPr/>
        </p:nvGrpSpPr>
        <p:grpSpPr bwMode="auto">
          <a:xfrm>
            <a:off x="3257550" y="1611314"/>
            <a:ext cx="6553200" cy="2325687"/>
            <a:chOff x="0" y="0"/>
            <a:chExt cx="4128" cy="1465"/>
          </a:xfrm>
        </p:grpSpPr>
        <p:sp>
          <p:nvSpPr>
            <p:cNvPr id="86026" name="未知"/>
            <p:cNvSpPr>
              <a:spLocks/>
            </p:cNvSpPr>
            <p:nvPr/>
          </p:nvSpPr>
          <p:spPr bwMode="auto">
            <a:xfrm>
              <a:off x="0" y="0"/>
              <a:ext cx="4128" cy="1465"/>
            </a:xfrm>
            <a:custGeom>
              <a:avLst/>
              <a:gdLst>
                <a:gd name="T0" fmla="*/ 1260 w 4128"/>
                <a:gd name="T1" fmla="*/ 1385 h 1465"/>
                <a:gd name="T2" fmla="*/ 1368 w 4128"/>
                <a:gd name="T3" fmla="*/ 1169 h 1465"/>
                <a:gd name="T4" fmla="*/ 1452 w 4128"/>
                <a:gd name="T5" fmla="*/ 1085 h 1465"/>
                <a:gd name="T6" fmla="*/ 1512 w 4128"/>
                <a:gd name="T7" fmla="*/ 1169 h 1465"/>
                <a:gd name="T8" fmla="*/ 1656 w 4128"/>
                <a:gd name="T9" fmla="*/ 1337 h 1465"/>
                <a:gd name="T10" fmla="*/ 1752 w 4128"/>
                <a:gd name="T11" fmla="*/ 1421 h 1465"/>
                <a:gd name="T12" fmla="*/ 1848 w 4128"/>
                <a:gd name="T13" fmla="*/ 1337 h 1465"/>
                <a:gd name="T14" fmla="*/ 1908 w 4128"/>
                <a:gd name="T15" fmla="*/ 1193 h 1465"/>
                <a:gd name="T16" fmla="*/ 2160 w 4128"/>
                <a:gd name="T17" fmla="*/ 1025 h 1465"/>
                <a:gd name="T18" fmla="*/ 2340 w 4128"/>
                <a:gd name="T19" fmla="*/ 917 h 1465"/>
                <a:gd name="T20" fmla="*/ 2568 w 4128"/>
                <a:gd name="T21" fmla="*/ 797 h 1465"/>
                <a:gd name="T22" fmla="*/ 2664 w 4128"/>
                <a:gd name="T23" fmla="*/ 701 h 1465"/>
                <a:gd name="T24" fmla="*/ 2712 w 4128"/>
                <a:gd name="T25" fmla="*/ 497 h 1465"/>
                <a:gd name="T26" fmla="*/ 2808 w 4128"/>
                <a:gd name="T27" fmla="*/ 401 h 1465"/>
                <a:gd name="T28" fmla="*/ 2868 w 4128"/>
                <a:gd name="T29" fmla="*/ 497 h 1465"/>
                <a:gd name="T30" fmla="*/ 3120 w 4128"/>
                <a:gd name="T31" fmla="*/ 293 h 1465"/>
                <a:gd name="T32" fmla="*/ 3228 w 4128"/>
                <a:gd name="T33" fmla="*/ 257 h 1465"/>
                <a:gd name="T34" fmla="*/ 3312 w 4128"/>
                <a:gd name="T35" fmla="*/ 305 h 1465"/>
                <a:gd name="T36" fmla="*/ 3372 w 4128"/>
                <a:gd name="T37" fmla="*/ 473 h 1465"/>
                <a:gd name="T38" fmla="*/ 3564 w 4128"/>
                <a:gd name="T39" fmla="*/ 449 h 1465"/>
                <a:gd name="T40" fmla="*/ 3552 w 4128"/>
                <a:gd name="T41" fmla="*/ 281 h 1465"/>
                <a:gd name="T42" fmla="*/ 3732 w 4128"/>
                <a:gd name="T43" fmla="*/ 293 h 1465"/>
                <a:gd name="T44" fmla="*/ 3900 w 4128"/>
                <a:gd name="T45" fmla="*/ 173 h 1465"/>
                <a:gd name="T46" fmla="*/ 4128 w 4128"/>
                <a:gd name="T47" fmla="*/ 77 h 1465"/>
                <a:gd name="T48" fmla="*/ 2964 w 4128"/>
                <a:gd name="T49" fmla="*/ 41 h 1465"/>
                <a:gd name="T50" fmla="*/ 2184 w 4128"/>
                <a:gd name="T51" fmla="*/ 185 h 1465"/>
                <a:gd name="T52" fmla="*/ 2016 w 4128"/>
                <a:gd name="T53" fmla="*/ 365 h 1465"/>
                <a:gd name="T54" fmla="*/ 1884 w 4128"/>
                <a:gd name="T55" fmla="*/ 413 h 1465"/>
                <a:gd name="T56" fmla="*/ 1332 w 4128"/>
                <a:gd name="T57" fmla="*/ 533 h 1465"/>
                <a:gd name="T58" fmla="*/ 1116 w 4128"/>
                <a:gd name="T59" fmla="*/ 557 h 1465"/>
                <a:gd name="T60" fmla="*/ 1032 w 4128"/>
                <a:gd name="T61" fmla="*/ 545 h 1465"/>
                <a:gd name="T62" fmla="*/ 660 w 4128"/>
                <a:gd name="T63" fmla="*/ 401 h 1465"/>
                <a:gd name="T64" fmla="*/ 48 w 4128"/>
                <a:gd name="T65" fmla="*/ 317 h 1465"/>
                <a:gd name="T66" fmla="*/ 60 w 4128"/>
                <a:gd name="T67" fmla="*/ 497 h 1465"/>
                <a:gd name="T68" fmla="*/ 96 w 4128"/>
                <a:gd name="T69" fmla="*/ 605 h 1465"/>
                <a:gd name="T70" fmla="*/ 144 w 4128"/>
                <a:gd name="T71" fmla="*/ 761 h 1465"/>
                <a:gd name="T72" fmla="*/ 420 w 4128"/>
                <a:gd name="T73" fmla="*/ 773 h 1465"/>
                <a:gd name="T74" fmla="*/ 432 w 4128"/>
                <a:gd name="T75" fmla="*/ 977 h 1465"/>
                <a:gd name="T76" fmla="*/ 444 w 4128"/>
                <a:gd name="T77" fmla="*/ 965 h 1465"/>
                <a:gd name="T78" fmla="*/ 564 w 4128"/>
                <a:gd name="T79" fmla="*/ 1061 h 1465"/>
                <a:gd name="T80" fmla="*/ 684 w 4128"/>
                <a:gd name="T81" fmla="*/ 1169 h 1465"/>
                <a:gd name="T82" fmla="*/ 732 w 4128"/>
                <a:gd name="T83" fmla="*/ 1061 h 1465"/>
                <a:gd name="T84" fmla="*/ 888 w 4128"/>
                <a:gd name="T85" fmla="*/ 1037 h 1465"/>
                <a:gd name="T86" fmla="*/ 1068 w 4128"/>
                <a:gd name="T87" fmla="*/ 1061 h 1465"/>
                <a:gd name="T88" fmla="*/ 1032 w 4128"/>
                <a:gd name="T89" fmla="*/ 1133 h 1465"/>
                <a:gd name="T90" fmla="*/ 1056 w 4128"/>
                <a:gd name="T91" fmla="*/ 1445 h 14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128" h="1465">
                  <a:moveTo>
                    <a:pt x="1080" y="1433"/>
                  </a:moveTo>
                  <a:cubicBezTo>
                    <a:pt x="1201" y="1393"/>
                    <a:pt x="1079" y="1399"/>
                    <a:pt x="1260" y="1385"/>
                  </a:cubicBezTo>
                  <a:cubicBezTo>
                    <a:pt x="1290" y="1340"/>
                    <a:pt x="1292" y="1283"/>
                    <a:pt x="1320" y="1241"/>
                  </a:cubicBezTo>
                  <a:cubicBezTo>
                    <a:pt x="1336" y="1217"/>
                    <a:pt x="1359" y="1196"/>
                    <a:pt x="1368" y="1169"/>
                  </a:cubicBezTo>
                  <a:cubicBezTo>
                    <a:pt x="1372" y="1157"/>
                    <a:pt x="1371" y="1142"/>
                    <a:pt x="1380" y="1133"/>
                  </a:cubicBezTo>
                  <a:cubicBezTo>
                    <a:pt x="1400" y="1113"/>
                    <a:pt x="1452" y="1085"/>
                    <a:pt x="1452" y="1085"/>
                  </a:cubicBezTo>
                  <a:cubicBezTo>
                    <a:pt x="1480" y="1089"/>
                    <a:pt x="1520" y="1074"/>
                    <a:pt x="1536" y="1097"/>
                  </a:cubicBezTo>
                  <a:cubicBezTo>
                    <a:pt x="1551" y="1118"/>
                    <a:pt x="1526" y="1148"/>
                    <a:pt x="1512" y="1169"/>
                  </a:cubicBezTo>
                  <a:cubicBezTo>
                    <a:pt x="1457" y="1252"/>
                    <a:pt x="1473" y="1214"/>
                    <a:pt x="1452" y="1277"/>
                  </a:cubicBezTo>
                  <a:cubicBezTo>
                    <a:pt x="1517" y="1321"/>
                    <a:pt x="1591" y="1293"/>
                    <a:pt x="1656" y="1337"/>
                  </a:cubicBezTo>
                  <a:cubicBezTo>
                    <a:pt x="1664" y="1349"/>
                    <a:pt x="1669" y="1364"/>
                    <a:pt x="1680" y="1373"/>
                  </a:cubicBezTo>
                  <a:cubicBezTo>
                    <a:pt x="1702" y="1392"/>
                    <a:pt x="1752" y="1421"/>
                    <a:pt x="1752" y="1421"/>
                  </a:cubicBezTo>
                  <a:cubicBezTo>
                    <a:pt x="1772" y="1417"/>
                    <a:pt x="1794" y="1419"/>
                    <a:pt x="1812" y="1409"/>
                  </a:cubicBezTo>
                  <a:cubicBezTo>
                    <a:pt x="1836" y="1395"/>
                    <a:pt x="1838" y="1358"/>
                    <a:pt x="1848" y="1337"/>
                  </a:cubicBezTo>
                  <a:cubicBezTo>
                    <a:pt x="1854" y="1324"/>
                    <a:pt x="1866" y="1314"/>
                    <a:pt x="1872" y="1301"/>
                  </a:cubicBezTo>
                  <a:cubicBezTo>
                    <a:pt x="1887" y="1266"/>
                    <a:pt x="1887" y="1225"/>
                    <a:pt x="1908" y="1193"/>
                  </a:cubicBezTo>
                  <a:cubicBezTo>
                    <a:pt x="1936" y="1150"/>
                    <a:pt x="2011" y="1051"/>
                    <a:pt x="2064" y="1037"/>
                  </a:cubicBezTo>
                  <a:cubicBezTo>
                    <a:pt x="2095" y="1029"/>
                    <a:pt x="2128" y="1029"/>
                    <a:pt x="2160" y="1025"/>
                  </a:cubicBezTo>
                  <a:cubicBezTo>
                    <a:pt x="2208" y="993"/>
                    <a:pt x="2254" y="974"/>
                    <a:pt x="2304" y="941"/>
                  </a:cubicBezTo>
                  <a:cubicBezTo>
                    <a:pt x="2316" y="933"/>
                    <a:pt x="2328" y="925"/>
                    <a:pt x="2340" y="917"/>
                  </a:cubicBezTo>
                  <a:cubicBezTo>
                    <a:pt x="2352" y="909"/>
                    <a:pt x="2376" y="893"/>
                    <a:pt x="2376" y="893"/>
                  </a:cubicBezTo>
                  <a:cubicBezTo>
                    <a:pt x="2416" y="773"/>
                    <a:pt x="2412" y="811"/>
                    <a:pt x="2568" y="797"/>
                  </a:cubicBezTo>
                  <a:cubicBezTo>
                    <a:pt x="2592" y="789"/>
                    <a:pt x="2616" y="781"/>
                    <a:pt x="2640" y="773"/>
                  </a:cubicBezTo>
                  <a:cubicBezTo>
                    <a:pt x="2664" y="765"/>
                    <a:pt x="2664" y="701"/>
                    <a:pt x="2664" y="701"/>
                  </a:cubicBezTo>
                  <a:cubicBezTo>
                    <a:pt x="2655" y="650"/>
                    <a:pt x="2642" y="618"/>
                    <a:pt x="2664" y="569"/>
                  </a:cubicBezTo>
                  <a:cubicBezTo>
                    <a:pt x="2676" y="543"/>
                    <a:pt x="2703" y="524"/>
                    <a:pt x="2712" y="497"/>
                  </a:cubicBezTo>
                  <a:cubicBezTo>
                    <a:pt x="2735" y="429"/>
                    <a:pt x="2729" y="401"/>
                    <a:pt x="2784" y="365"/>
                  </a:cubicBezTo>
                  <a:cubicBezTo>
                    <a:pt x="2792" y="377"/>
                    <a:pt x="2802" y="388"/>
                    <a:pt x="2808" y="401"/>
                  </a:cubicBezTo>
                  <a:cubicBezTo>
                    <a:pt x="2808" y="402"/>
                    <a:pt x="2826" y="479"/>
                    <a:pt x="2832" y="485"/>
                  </a:cubicBezTo>
                  <a:cubicBezTo>
                    <a:pt x="2841" y="494"/>
                    <a:pt x="2856" y="493"/>
                    <a:pt x="2868" y="497"/>
                  </a:cubicBezTo>
                  <a:cubicBezTo>
                    <a:pt x="2896" y="414"/>
                    <a:pt x="2970" y="423"/>
                    <a:pt x="3048" y="413"/>
                  </a:cubicBezTo>
                  <a:cubicBezTo>
                    <a:pt x="3117" y="390"/>
                    <a:pt x="3099" y="355"/>
                    <a:pt x="3120" y="293"/>
                  </a:cubicBezTo>
                  <a:cubicBezTo>
                    <a:pt x="3128" y="269"/>
                    <a:pt x="3168" y="277"/>
                    <a:pt x="3192" y="269"/>
                  </a:cubicBezTo>
                  <a:cubicBezTo>
                    <a:pt x="3204" y="265"/>
                    <a:pt x="3228" y="257"/>
                    <a:pt x="3228" y="257"/>
                  </a:cubicBezTo>
                  <a:cubicBezTo>
                    <a:pt x="3248" y="261"/>
                    <a:pt x="3270" y="259"/>
                    <a:pt x="3288" y="269"/>
                  </a:cubicBezTo>
                  <a:cubicBezTo>
                    <a:pt x="3301" y="276"/>
                    <a:pt x="3303" y="294"/>
                    <a:pt x="3312" y="305"/>
                  </a:cubicBezTo>
                  <a:cubicBezTo>
                    <a:pt x="3347" y="346"/>
                    <a:pt x="3340" y="338"/>
                    <a:pt x="3384" y="353"/>
                  </a:cubicBezTo>
                  <a:cubicBezTo>
                    <a:pt x="3355" y="441"/>
                    <a:pt x="3354" y="400"/>
                    <a:pt x="3372" y="473"/>
                  </a:cubicBezTo>
                  <a:cubicBezTo>
                    <a:pt x="3400" y="469"/>
                    <a:pt x="3428" y="465"/>
                    <a:pt x="3456" y="461"/>
                  </a:cubicBezTo>
                  <a:cubicBezTo>
                    <a:pt x="3492" y="457"/>
                    <a:pt x="3538" y="475"/>
                    <a:pt x="3564" y="449"/>
                  </a:cubicBezTo>
                  <a:cubicBezTo>
                    <a:pt x="3582" y="431"/>
                    <a:pt x="3540" y="377"/>
                    <a:pt x="3540" y="377"/>
                  </a:cubicBezTo>
                  <a:cubicBezTo>
                    <a:pt x="3544" y="345"/>
                    <a:pt x="3533" y="307"/>
                    <a:pt x="3552" y="281"/>
                  </a:cubicBezTo>
                  <a:cubicBezTo>
                    <a:pt x="3564" y="264"/>
                    <a:pt x="3630" y="313"/>
                    <a:pt x="3636" y="317"/>
                  </a:cubicBezTo>
                  <a:cubicBezTo>
                    <a:pt x="3659" y="312"/>
                    <a:pt x="3707" y="305"/>
                    <a:pt x="3732" y="293"/>
                  </a:cubicBezTo>
                  <a:cubicBezTo>
                    <a:pt x="3775" y="271"/>
                    <a:pt x="3793" y="237"/>
                    <a:pt x="3840" y="221"/>
                  </a:cubicBezTo>
                  <a:cubicBezTo>
                    <a:pt x="3909" y="118"/>
                    <a:pt x="3817" y="239"/>
                    <a:pt x="3900" y="173"/>
                  </a:cubicBezTo>
                  <a:cubicBezTo>
                    <a:pt x="3911" y="164"/>
                    <a:pt x="3915" y="148"/>
                    <a:pt x="3924" y="137"/>
                  </a:cubicBezTo>
                  <a:cubicBezTo>
                    <a:pt x="3980" y="70"/>
                    <a:pt x="4039" y="85"/>
                    <a:pt x="4128" y="77"/>
                  </a:cubicBezTo>
                  <a:cubicBezTo>
                    <a:pt x="4102" y="0"/>
                    <a:pt x="4059" y="39"/>
                    <a:pt x="3984" y="41"/>
                  </a:cubicBezTo>
                  <a:cubicBezTo>
                    <a:pt x="3640" y="48"/>
                    <a:pt x="3308" y="37"/>
                    <a:pt x="2964" y="41"/>
                  </a:cubicBezTo>
                  <a:cubicBezTo>
                    <a:pt x="2736" y="62"/>
                    <a:pt x="2988" y="53"/>
                    <a:pt x="2328" y="41"/>
                  </a:cubicBezTo>
                  <a:cubicBezTo>
                    <a:pt x="2290" y="155"/>
                    <a:pt x="2328" y="113"/>
                    <a:pt x="2184" y="185"/>
                  </a:cubicBezTo>
                  <a:cubicBezTo>
                    <a:pt x="2155" y="271"/>
                    <a:pt x="2217" y="207"/>
                    <a:pt x="2160" y="245"/>
                  </a:cubicBezTo>
                  <a:cubicBezTo>
                    <a:pt x="2124" y="299"/>
                    <a:pt x="2066" y="340"/>
                    <a:pt x="2016" y="365"/>
                  </a:cubicBezTo>
                  <a:cubicBezTo>
                    <a:pt x="1968" y="413"/>
                    <a:pt x="2003" y="347"/>
                    <a:pt x="1992" y="353"/>
                  </a:cubicBezTo>
                  <a:cubicBezTo>
                    <a:pt x="1868" y="422"/>
                    <a:pt x="1965" y="386"/>
                    <a:pt x="1884" y="413"/>
                  </a:cubicBezTo>
                  <a:cubicBezTo>
                    <a:pt x="1768" y="374"/>
                    <a:pt x="1620" y="365"/>
                    <a:pt x="1512" y="425"/>
                  </a:cubicBezTo>
                  <a:cubicBezTo>
                    <a:pt x="1450" y="460"/>
                    <a:pt x="1397" y="505"/>
                    <a:pt x="1332" y="533"/>
                  </a:cubicBezTo>
                  <a:cubicBezTo>
                    <a:pt x="1279" y="556"/>
                    <a:pt x="1207" y="562"/>
                    <a:pt x="1152" y="569"/>
                  </a:cubicBezTo>
                  <a:cubicBezTo>
                    <a:pt x="1140" y="565"/>
                    <a:pt x="1125" y="566"/>
                    <a:pt x="1116" y="557"/>
                  </a:cubicBezTo>
                  <a:cubicBezTo>
                    <a:pt x="1107" y="548"/>
                    <a:pt x="1117" y="523"/>
                    <a:pt x="1104" y="521"/>
                  </a:cubicBezTo>
                  <a:cubicBezTo>
                    <a:pt x="1079" y="517"/>
                    <a:pt x="1032" y="545"/>
                    <a:pt x="1032" y="545"/>
                  </a:cubicBezTo>
                  <a:cubicBezTo>
                    <a:pt x="887" y="530"/>
                    <a:pt x="986" y="534"/>
                    <a:pt x="876" y="497"/>
                  </a:cubicBezTo>
                  <a:cubicBezTo>
                    <a:pt x="830" y="482"/>
                    <a:pt x="713" y="425"/>
                    <a:pt x="660" y="401"/>
                  </a:cubicBezTo>
                  <a:cubicBezTo>
                    <a:pt x="491" y="326"/>
                    <a:pt x="320" y="349"/>
                    <a:pt x="132" y="341"/>
                  </a:cubicBezTo>
                  <a:cubicBezTo>
                    <a:pt x="59" y="323"/>
                    <a:pt x="136" y="346"/>
                    <a:pt x="48" y="317"/>
                  </a:cubicBezTo>
                  <a:cubicBezTo>
                    <a:pt x="36" y="313"/>
                    <a:pt x="60" y="329"/>
                    <a:pt x="0" y="305"/>
                  </a:cubicBezTo>
                  <a:cubicBezTo>
                    <a:pt x="19" y="381"/>
                    <a:pt x="37" y="422"/>
                    <a:pt x="60" y="497"/>
                  </a:cubicBezTo>
                  <a:cubicBezTo>
                    <a:pt x="67" y="521"/>
                    <a:pt x="76" y="545"/>
                    <a:pt x="84" y="569"/>
                  </a:cubicBezTo>
                  <a:cubicBezTo>
                    <a:pt x="88" y="581"/>
                    <a:pt x="96" y="605"/>
                    <a:pt x="96" y="605"/>
                  </a:cubicBezTo>
                  <a:cubicBezTo>
                    <a:pt x="100" y="653"/>
                    <a:pt x="94" y="703"/>
                    <a:pt x="108" y="749"/>
                  </a:cubicBezTo>
                  <a:cubicBezTo>
                    <a:pt x="112" y="761"/>
                    <a:pt x="131" y="761"/>
                    <a:pt x="144" y="761"/>
                  </a:cubicBezTo>
                  <a:cubicBezTo>
                    <a:pt x="197" y="761"/>
                    <a:pt x="261" y="742"/>
                    <a:pt x="312" y="725"/>
                  </a:cubicBezTo>
                  <a:cubicBezTo>
                    <a:pt x="364" y="731"/>
                    <a:pt x="420" y="709"/>
                    <a:pt x="420" y="773"/>
                  </a:cubicBezTo>
                  <a:cubicBezTo>
                    <a:pt x="420" y="814"/>
                    <a:pt x="360" y="881"/>
                    <a:pt x="360" y="881"/>
                  </a:cubicBezTo>
                  <a:cubicBezTo>
                    <a:pt x="381" y="944"/>
                    <a:pt x="349" y="922"/>
                    <a:pt x="432" y="977"/>
                  </a:cubicBezTo>
                  <a:cubicBezTo>
                    <a:pt x="444" y="985"/>
                    <a:pt x="516" y="1041"/>
                    <a:pt x="528" y="1049"/>
                  </a:cubicBezTo>
                  <a:cubicBezTo>
                    <a:pt x="540" y="1057"/>
                    <a:pt x="444" y="965"/>
                    <a:pt x="444" y="965"/>
                  </a:cubicBezTo>
                  <a:cubicBezTo>
                    <a:pt x="452" y="977"/>
                    <a:pt x="553" y="1088"/>
                    <a:pt x="564" y="1097"/>
                  </a:cubicBezTo>
                  <a:cubicBezTo>
                    <a:pt x="574" y="1105"/>
                    <a:pt x="555" y="1052"/>
                    <a:pt x="564" y="1061"/>
                  </a:cubicBezTo>
                  <a:cubicBezTo>
                    <a:pt x="573" y="1070"/>
                    <a:pt x="582" y="1086"/>
                    <a:pt x="588" y="1097"/>
                  </a:cubicBezTo>
                  <a:cubicBezTo>
                    <a:pt x="610" y="1141"/>
                    <a:pt x="640" y="1154"/>
                    <a:pt x="684" y="1169"/>
                  </a:cubicBezTo>
                  <a:cubicBezTo>
                    <a:pt x="692" y="1157"/>
                    <a:pt x="706" y="1147"/>
                    <a:pt x="708" y="1133"/>
                  </a:cubicBezTo>
                  <a:cubicBezTo>
                    <a:pt x="719" y="1053"/>
                    <a:pt x="659" y="1110"/>
                    <a:pt x="732" y="1061"/>
                  </a:cubicBezTo>
                  <a:cubicBezTo>
                    <a:pt x="788" y="1072"/>
                    <a:pt x="796" y="1082"/>
                    <a:pt x="852" y="1061"/>
                  </a:cubicBezTo>
                  <a:cubicBezTo>
                    <a:pt x="866" y="1056"/>
                    <a:pt x="875" y="1043"/>
                    <a:pt x="888" y="1037"/>
                  </a:cubicBezTo>
                  <a:cubicBezTo>
                    <a:pt x="911" y="1027"/>
                    <a:pt x="960" y="1013"/>
                    <a:pt x="960" y="1013"/>
                  </a:cubicBezTo>
                  <a:cubicBezTo>
                    <a:pt x="996" y="1017"/>
                    <a:pt x="1034" y="1048"/>
                    <a:pt x="1068" y="1061"/>
                  </a:cubicBezTo>
                  <a:cubicBezTo>
                    <a:pt x="1080" y="1066"/>
                    <a:pt x="1080" y="1048"/>
                    <a:pt x="1080" y="1061"/>
                  </a:cubicBezTo>
                  <a:cubicBezTo>
                    <a:pt x="1080" y="1113"/>
                    <a:pt x="1068" y="1109"/>
                    <a:pt x="1032" y="1133"/>
                  </a:cubicBezTo>
                  <a:cubicBezTo>
                    <a:pt x="979" y="1212"/>
                    <a:pt x="968" y="1285"/>
                    <a:pt x="996" y="1397"/>
                  </a:cubicBezTo>
                  <a:cubicBezTo>
                    <a:pt x="972" y="1349"/>
                    <a:pt x="1076" y="1465"/>
                    <a:pt x="1056" y="1445"/>
                  </a:cubicBezTo>
                  <a:cubicBezTo>
                    <a:pt x="1048" y="1437"/>
                    <a:pt x="1088" y="1441"/>
                    <a:pt x="1080" y="1433"/>
                  </a:cubicBezTo>
                  <a:close/>
                </a:path>
              </a:pathLst>
            </a:custGeom>
            <a:solidFill>
              <a:srgbClr val="69A12B"/>
            </a:solidFill>
            <a:ln w="12700" cap="flat" cmpd="sng">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dirty="0"/>
            </a:p>
          </p:txBody>
        </p:sp>
        <p:sp>
          <p:nvSpPr>
            <p:cNvPr id="86027" name="Text Box 11"/>
            <p:cNvSpPr txBox="1">
              <a:spLocks noChangeArrowheads="1"/>
            </p:cNvSpPr>
            <p:nvPr/>
          </p:nvSpPr>
          <p:spPr bwMode="auto">
            <a:xfrm rot="20488638">
              <a:off x="1116" y="414"/>
              <a:ext cx="1824" cy="330"/>
            </a:xfrm>
            <a:prstGeom prst="rect">
              <a:avLst/>
            </a:prstGeom>
            <a:noFill/>
            <a:ln w="9525">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170" tIns="46990" rIns="90170" bIns="46990">
              <a:spAutoFit/>
            </a:bodyPr>
            <a:lstStyle>
              <a:defPPr>
                <a:defRPr lang="zh-CN"/>
              </a:defPPr>
              <a:lvl1pPr>
                <a:spcBef>
                  <a:spcPct val="50000"/>
                </a:spcBef>
                <a:defRPr sz="2800" b="1">
                  <a:latin typeface="微软雅黑" panose="020B0503020204020204" pitchFamily="34" charset="-122"/>
                  <a:ea typeface="微软雅黑" panose="020B0503020204020204" pitchFamily="34" charset="-122"/>
                </a:defRPr>
              </a:lvl1pPr>
            </a:lstStyle>
            <a:p>
              <a:r>
                <a:rPr lang="zh-CN" altLang="zh-CN" dirty="0"/>
                <a:t>内     蒙     古</a:t>
              </a:r>
            </a:p>
          </p:txBody>
        </p:sp>
      </p:grpSp>
      <p:grpSp>
        <p:nvGrpSpPr>
          <p:cNvPr id="86028" name="Group 12"/>
          <p:cNvGrpSpPr>
            <a:grpSpLocks/>
          </p:cNvGrpSpPr>
          <p:nvPr/>
        </p:nvGrpSpPr>
        <p:grpSpPr bwMode="auto">
          <a:xfrm>
            <a:off x="6554789" y="2717801"/>
            <a:ext cx="1190625" cy="2179637"/>
            <a:chOff x="1" y="1"/>
            <a:chExt cx="750" cy="1373"/>
          </a:xfrm>
        </p:grpSpPr>
        <p:sp>
          <p:nvSpPr>
            <p:cNvPr id="86029" name="未知"/>
            <p:cNvSpPr>
              <a:spLocks/>
            </p:cNvSpPr>
            <p:nvPr/>
          </p:nvSpPr>
          <p:spPr bwMode="auto">
            <a:xfrm>
              <a:off x="1" y="1"/>
              <a:ext cx="750" cy="1373"/>
            </a:xfrm>
            <a:custGeom>
              <a:avLst/>
              <a:gdLst>
                <a:gd name="T0" fmla="*/ 193 w 750"/>
                <a:gd name="T1" fmla="*/ 281 h 1373"/>
                <a:gd name="T2" fmla="*/ 301 w 750"/>
                <a:gd name="T3" fmla="*/ 221 h 1373"/>
                <a:gd name="T4" fmla="*/ 325 w 750"/>
                <a:gd name="T5" fmla="*/ 149 h 1373"/>
                <a:gd name="T6" fmla="*/ 541 w 750"/>
                <a:gd name="T7" fmla="*/ 89 h 1373"/>
                <a:gd name="T8" fmla="*/ 625 w 750"/>
                <a:gd name="T9" fmla="*/ 29 h 1373"/>
                <a:gd name="T10" fmla="*/ 661 w 750"/>
                <a:gd name="T11" fmla="*/ 53 h 1373"/>
                <a:gd name="T12" fmla="*/ 685 w 750"/>
                <a:gd name="T13" fmla="*/ 89 h 1373"/>
                <a:gd name="T14" fmla="*/ 625 w 750"/>
                <a:gd name="T15" fmla="*/ 137 h 1373"/>
                <a:gd name="T16" fmla="*/ 637 w 750"/>
                <a:gd name="T17" fmla="*/ 173 h 1373"/>
                <a:gd name="T18" fmla="*/ 709 w 750"/>
                <a:gd name="T19" fmla="*/ 197 h 1373"/>
                <a:gd name="T20" fmla="*/ 721 w 750"/>
                <a:gd name="T21" fmla="*/ 329 h 1373"/>
                <a:gd name="T22" fmla="*/ 613 w 750"/>
                <a:gd name="T23" fmla="*/ 389 h 1373"/>
                <a:gd name="T24" fmla="*/ 601 w 750"/>
                <a:gd name="T25" fmla="*/ 533 h 1373"/>
                <a:gd name="T26" fmla="*/ 637 w 750"/>
                <a:gd name="T27" fmla="*/ 557 h 1373"/>
                <a:gd name="T28" fmla="*/ 697 w 750"/>
                <a:gd name="T29" fmla="*/ 665 h 1373"/>
                <a:gd name="T30" fmla="*/ 625 w 750"/>
                <a:gd name="T31" fmla="*/ 809 h 1373"/>
                <a:gd name="T32" fmla="*/ 589 w 750"/>
                <a:gd name="T33" fmla="*/ 881 h 1373"/>
                <a:gd name="T34" fmla="*/ 637 w 750"/>
                <a:gd name="T35" fmla="*/ 953 h 1373"/>
                <a:gd name="T36" fmla="*/ 481 w 750"/>
                <a:gd name="T37" fmla="*/ 1217 h 1373"/>
                <a:gd name="T38" fmla="*/ 349 w 750"/>
                <a:gd name="T39" fmla="*/ 1229 h 1373"/>
                <a:gd name="T40" fmla="*/ 229 w 750"/>
                <a:gd name="T41" fmla="*/ 1325 h 1373"/>
                <a:gd name="T42" fmla="*/ 193 w 750"/>
                <a:gd name="T43" fmla="*/ 1337 h 1373"/>
                <a:gd name="T44" fmla="*/ 121 w 750"/>
                <a:gd name="T45" fmla="*/ 1361 h 1373"/>
                <a:gd name="T46" fmla="*/ 85 w 750"/>
                <a:gd name="T47" fmla="*/ 1373 h 1373"/>
                <a:gd name="T48" fmla="*/ 37 w 750"/>
                <a:gd name="T49" fmla="*/ 1289 h 1373"/>
                <a:gd name="T50" fmla="*/ 73 w 750"/>
                <a:gd name="T51" fmla="*/ 1265 h 1373"/>
                <a:gd name="T52" fmla="*/ 73 w 750"/>
                <a:gd name="T53" fmla="*/ 1049 h 1373"/>
                <a:gd name="T54" fmla="*/ 121 w 750"/>
                <a:gd name="T55" fmla="*/ 761 h 1373"/>
                <a:gd name="T56" fmla="*/ 109 w 750"/>
                <a:gd name="T57" fmla="*/ 689 h 1373"/>
                <a:gd name="T58" fmla="*/ 97 w 750"/>
                <a:gd name="T59" fmla="*/ 653 h 1373"/>
                <a:gd name="T60" fmla="*/ 157 w 750"/>
                <a:gd name="T61" fmla="*/ 413 h 1373"/>
                <a:gd name="T62" fmla="*/ 193 w 750"/>
                <a:gd name="T63" fmla="*/ 293 h 1373"/>
                <a:gd name="T64" fmla="*/ 217 w 750"/>
                <a:gd name="T65" fmla="*/ 257 h 1373"/>
                <a:gd name="T66" fmla="*/ 193 w 750"/>
                <a:gd name="T67" fmla="*/ 281 h 1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50" h="1373">
                  <a:moveTo>
                    <a:pt x="193" y="281"/>
                  </a:moveTo>
                  <a:cubicBezTo>
                    <a:pt x="276" y="226"/>
                    <a:pt x="238" y="242"/>
                    <a:pt x="301" y="221"/>
                  </a:cubicBezTo>
                  <a:cubicBezTo>
                    <a:pt x="309" y="197"/>
                    <a:pt x="317" y="173"/>
                    <a:pt x="325" y="149"/>
                  </a:cubicBezTo>
                  <a:cubicBezTo>
                    <a:pt x="348" y="79"/>
                    <a:pt x="515" y="91"/>
                    <a:pt x="541" y="89"/>
                  </a:cubicBezTo>
                  <a:cubicBezTo>
                    <a:pt x="584" y="25"/>
                    <a:pt x="567" y="0"/>
                    <a:pt x="625" y="29"/>
                  </a:cubicBezTo>
                  <a:cubicBezTo>
                    <a:pt x="638" y="35"/>
                    <a:pt x="649" y="45"/>
                    <a:pt x="661" y="53"/>
                  </a:cubicBezTo>
                  <a:cubicBezTo>
                    <a:pt x="669" y="65"/>
                    <a:pt x="685" y="75"/>
                    <a:pt x="685" y="89"/>
                  </a:cubicBezTo>
                  <a:cubicBezTo>
                    <a:pt x="685" y="125"/>
                    <a:pt x="647" y="130"/>
                    <a:pt x="625" y="137"/>
                  </a:cubicBezTo>
                  <a:cubicBezTo>
                    <a:pt x="629" y="149"/>
                    <a:pt x="627" y="166"/>
                    <a:pt x="637" y="173"/>
                  </a:cubicBezTo>
                  <a:cubicBezTo>
                    <a:pt x="658" y="188"/>
                    <a:pt x="709" y="197"/>
                    <a:pt x="709" y="197"/>
                  </a:cubicBezTo>
                  <a:cubicBezTo>
                    <a:pt x="725" y="245"/>
                    <a:pt x="750" y="279"/>
                    <a:pt x="721" y="329"/>
                  </a:cubicBezTo>
                  <a:cubicBezTo>
                    <a:pt x="712" y="345"/>
                    <a:pt x="632" y="376"/>
                    <a:pt x="613" y="389"/>
                  </a:cubicBezTo>
                  <a:cubicBezTo>
                    <a:pt x="595" y="444"/>
                    <a:pt x="572" y="475"/>
                    <a:pt x="601" y="533"/>
                  </a:cubicBezTo>
                  <a:cubicBezTo>
                    <a:pt x="607" y="546"/>
                    <a:pt x="625" y="549"/>
                    <a:pt x="637" y="557"/>
                  </a:cubicBezTo>
                  <a:cubicBezTo>
                    <a:pt x="692" y="640"/>
                    <a:pt x="676" y="602"/>
                    <a:pt x="697" y="665"/>
                  </a:cubicBezTo>
                  <a:cubicBezTo>
                    <a:pt x="664" y="764"/>
                    <a:pt x="687" y="716"/>
                    <a:pt x="625" y="809"/>
                  </a:cubicBezTo>
                  <a:cubicBezTo>
                    <a:pt x="610" y="831"/>
                    <a:pt x="604" y="859"/>
                    <a:pt x="589" y="881"/>
                  </a:cubicBezTo>
                  <a:cubicBezTo>
                    <a:pt x="605" y="905"/>
                    <a:pt x="621" y="929"/>
                    <a:pt x="637" y="953"/>
                  </a:cubicBezTo>
                  <a:cubicBezTo>
                    <a:pt x="746" y="1116"/>
                    <a:pt x="562" y="1163"/>
                    <a:pt x="481" y="1217"/>
                  </a:cubicBezTo>
                  <a:cubicBezTo>
                    <a:pt x="444" y="1242"/>
                    <a:pt x="393" y="1225"/>
                    <a:pt x="349" y="1229"/>
                  </a:cubicBezTo>
                  <a:cubicBezTo>
                    <a:pt x="287" y="1322"/>
                    <a:pt x="328" y="1292"/>
                    <a:pt x="229" y="1325"/>
                  </a:cubicBezTo>
                  <a:cubicBezTo>
                    <a:pt x="217" y="1329"/>
                    <a:pt x="205" y="1333"/>
                    <a:pt x="193" y="1337"/>
                  </a:cubicBezTo>
                  <a:cubicBezTo>
                    <a:pt x="169" y="1345"/>
                    <a:pt x="145" y="1353"/>
                    <a:pt x="121" y="1361"/>
                  </a:cubicBezTo>
                  <a:cubicBezTo>
                    <a:pt x="109" y="1365"/>
                    <a:pt x="85" y="1373"/>
                    <a:pt x="85" y="1373"/>
                  </a:cubicBezTo>
                  <a:cubicBezTo>
                    <a:pt x="49" y="1361"/>
                    <a:pt x="0" y="1335"/>
                    <a:pt x="37" y="1289"/>
                  </a:cubicBezTo>
                  <a:cubicBezTo>
                    <a:pt x="46" y="1278"/>
                    <a:pt x="61" y="1273"/>
                    <a:pt x="73" y="1265"/>
                  </a:cubicBezTo>
                  <a:cubicBezTo>
                    <a:pt x="99" y="1187"/>
                    <a:pt x="99" y="1126"/>
                    <a:pt x="73" y="1049"/>
                  </a:cubicBezTo>
                  <a:cubicBezTo>
                    <a:pt x="83" y="950"/>
                    <a:pt x="102" y="858"/>
                    <a:pt x="121" y="761"/>
                  </a:cubicBezTo>
                  <a:cubicBezTo>
                    <a:pt x="117" y="737"/>
                    <a:pt x="114" y="713"/>
                    <a:pt x="109" y="689"/>
                  </a:cubicBezTo>
                  <a:cubicBezTo>
                    <a:pt x="106" y="677"/>
                    <a:pt x="97" y="666"/>
                    <a:pt x="97" y="653"/>
                  </a:cubicBezTo>
                  <a:cubicBezTo>
                    <a:pt x="97" y="574"/>
                    <a:pt x="134" y="489"/>
                    <a:pt x="157" y="413"/>
                  </a:cubicBezTo>
                  <a:cubicBezTo>
                    <a:pt x="169" y="373"/>
                    <a:pt x="177" y="331"/>
                    <a:pt x="193" y="293"/>
                  </a:cubicBezTo>
                  <a:cubicBezTo>
                    <a:pt x="199" y="280"/>
                    <a:pt x="217" y="271"/>
                    <a:pt x="217" y="257"/>
                  </a:cubicBezTo>
                  <a:cubicBezTo>
                    <a:pt x="217" y="246"/>
                    <a:pt x="201" y="273"/>
                    <a:pt x="193" y="281"/>
                  </a:cubicBezTo>
                  <a:close/>
                </a:path>
              </a:pathLst>
            </a:custGeom>
            <a:solidFill>
              <a:srgbClr val="ADDC7A"/>
            </a:solidFill>
            <a:ln w="12700" cap="flat" cmpd="sng">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86030" name="Text Box 14"/>
            <p:cNvSpPr txBox="1">
              <a:spLocks noChangeArrowheads="1"/>
            </p:cNvSpPr>
            <p:nvPr/>
          </p:nvSpPr>
          <p:spPr bwMode="auto">
            <a:xfrm>
              <a:off x="192" y="257"/>
              <a:ext cx="432" cy="601"/>
            </a:xfrm>
            <a:prstGeom prst="rect">
              <a:avLst/>
            </a:prstGeom>
            <a:no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170" tIns="46990" rIns="90170" bIns="46990">
              <a:spAutoFit/>
            </a:bodyPr>
            <a:lstStyle>
              <a:defPPr>
                <a:defRPr lang="zh-CN"/>
              </a:defPPr>
              <a:lvl1pPr>
                <a:spcBef>
                  <a:spcPct val="50000"/>
                </a:spcBef>
                <a:defRPr sz="2800" b="1">
                  <a:latin typeface="微软雅黑" panose="020B0503020204020204" pitchFamily="34" charset="-122"/>
                  <a:ea typeface="微软雅黑" panose="020B0503020204020204" pitchFamily="34" charset="-122"/>
                </a:defRPr>
              </a:lvl1pPr>
            </a:lstStyle>
            <a:p>
              <a:r>
                <a:rPr lang="zh-CN" altLang="zh-CN" dirty="0"/>
                <a:t>山西</a:t>
              </a:r>
            </a:p>
          </p:txBody>
        </p:sp>
      </p:grpSp>
      <p:grpSp>
        <p:nvGrpSpPr>
          <p:cNvPr id="86031" name="Group 15"/>
          <p:cNvGrpSpPr>
            <a:grpSpLocks/>
          </p:cNvGrpSpPr>
          <p:nvPr/>
        </p:nvGrpSpPr>
        <p:grpSpPr bwMode="auto">
          <a:xfrm>
            <a:off x="5333599" y="3087234"/>
            <a:ext cx="1554163" cy="2776538"/>
            <a:chOff x="0" y="0"/>
            <a:chExt cx="979" cy="1749"/>
          </a:xfrm>
        </p:grpSpPr>
        <p:sp>
          <p:nvSpPr>
            <p:cNvPr id="86032" name="未知"/>
            <p:cNvSpPr>
              <a:spLocks/>
            </p:cNvSpPr>
            <p:nvPr/>
          </p:nvSpPr>
          <p:spPr bwMode="auto">
            <a:xfrm>
              <a:off x="0" y="0"/>
              <a:ext cx="979" cy="1749"/>
            </a:xfrm>
            <a:custGeom>
              <a:avLst/>
              <a:gdLst>
                <a:gd name="T0" fmla="*/ 942 w 979"/>
                <a:gd name="T1" fmla="*/ 21 h 1749"/>
                <a:gd name="T2" fmla="*/ 870 w 979"/>
                <a:gd name="T3" fmla="*/ 21 h 1749"/>
                <a:gd name="T4" fmla="*/ 834 w 979"/>
                <a:gd name="T5" fmla="*/ 57 h 1749"/>
                <a:gd name="T6" fmla="*/ 738 w 979"/>
                <a:gd name="T7" fmla="*/ 69 h 1749"/>
                <a:gd name="T8" fmla="*/ 618 w 979"/>
                <a:gd name="T9" fmla="*/ 225 h 1749"/>
                <a:gd name="T10" fmla="*/ 546 w 979"/>
                <a:gd name="T11" fmla="*/ 333 h 1749"/>
                <a:gd name="T12" fmla="*/ 510 w 979"/>
                <a:gd name="T13" fmla="*/ 405 h 1749"/>
                <a:gd name="T14" fmla="*/ 354 w 979"/>
                <a:gd name="T15" fmla="*/ 441 h 1749"/>
                <a:gd name="T16" fmla="*/ 318 w 979"/>
                <a:gd name="T17" fmla="*/ 453 h 1749"/>
                <a:gd name="T18" fmla="*/ 270 w 979"/>
                <a:gd name="T19" fmla="*/ 525 h 1749"/>
                <a:gd name="T20" fmla="*/ 294 w 979"/>
                <a:gd name="T21" fmla="*/ 609 h 1749"/>
                <a:gd name="T22" fmla="*/ 402 w 979"/>
                <a:gd name="T23" fmla="*/ 657 h 1749"/>
                <a:gd name="T24" fmla="*/ 510 w 979"/>
                <a:gd name="T25" fmla="*/ 705 h 1749"/>
                <a:gd name="T26" fmla="*/ 510 w 979"/>
                <a:gd name="T27" fmla="*/ 945 h 1749"/>
                <a:gd name="T28" fmla="*/ 438 w 979"/>
                <a:gd name="T29" fmla="*/ 969 h 1749"/>
                <a:gd name="T30" fmla="*/ 402 w 979"/>
                <a:gd name="T31" fmla="*/ 981 h 1749"/>
                <a:gd name="T32" fmla="*/ 282 w 979"/>
                <a:gd name="T33" fmla="*/ 1041 h 1749"/>
                <a:gd name="T34" fmla="*/ 126 w 979"/>
                <a:gd name="T35" fmla="*/ 1125 h 1749"/>
                <a:gd name="T36" fmla="*/ 150 w 979"/>
                <a:gd name="T37" fmla="*/ 1269 h 1749"/>
                <a:gd name="T38" fmla="*/ 114 w 979"/>
                <a:gd name="T39" fmla="*/ 1341 h 1749"/>
                <a:gd name="T40" fmla="*/ 18 w 979"/>
                <a:gd name="T41" fmla="*/ 1353 h 1749"/>
                <a:gd name="T42" fmla="*/ 42 w 979"/>
                <a:gd name="T43" fmla="*/ 1473 h 1749"/>
                <a:gd name="T44" fmla="*/ 54 w 979"/>
                <a:gd name="T45" fmla="*/ 1509 h 1749"/>
                <a:gd name="T46" fmla="*/ 282 w 979"/>
                <a:gd name="T47" fmla="*/ 1557 h 1749"/>
                <a:gd name="T48" fmla="*/ 426 w 979"/>
                <a:gd name="T49" fmla="*/ 1641 h 1749"/>
                <a:gd name="T50" fmla="*/ 534 w 979"/>
                <a:gd name="T51" fmla="*/ 1665 h 1749"/>
                <a:gd name="T52" fmla="*/ 678 w 979"/>
                <a:gd name="T53" fmla="*/ 1713 h 1749"/>
                <a:gd name="T54" fmla="*/ 750 w 979"/>
                <a:gd name="T55" fmla="*/ 1749 h 1749"/>
                <a:gd name="T56" fmla="*/ 738 w 979"/>
                <a:gd name="T57" fmla="*/ 1713 h 1749"/>
                <a:gd name="T58" fmla="*/ 690 w 979"/>
                <a:gd name="T59" fmla="*/ 1641 h 1749"/>
                <a:gd name="T60" fmla="*/ 702 w 979"/>
                <a:gd name="T61" fmla="*/ 1545 h 1749"/>
                <a:gd name="T62" fmla="*/ 810 w 979"/>
                <a:gd name="T63" fmla="*/ 1533 h 1749"/>
                <a:gd name="T64" fmla="*/ 786 w 979"/>
                <a:gd name="T65" fmla="*/ 1497 h 1749"/>
                <a:gd name="T66" fmla="*/ 714 w 979"/>
                <a:gd name="T67" fmla="*/ 1461 h 1749"/>
                <a:gd name="T68" fmla="*/ 690 w 979"/>
                <a:gd name="T69" fmla="*/ 1425 h 1749"/>
                <a:gd name="T70" fmla="*/ 762 w 979"/>
                <a:gd name="T71" fmla="*/ 1401 h 1749"/>
                <a:gd name="T72" fmla="*/ 966 w 979"/>
                <a:gd name="T73" fmla="*/ 1413 h 1749"/>
                <a:gd name="T74" fmla="*/ 978 w 979"/>
                <a:gd name="T75" fmla="*/ 1377 h 1749"/>
                <a:gd name="T76" fmla="*/ 918 w 979"/>
                <a:gd name="T77" fmla="*/ 1269 h 1749"/>
                <a:gd name="T78" fmla="*/ 882 w 979"/>
                <a:gd name="T79" fmla="*/ 1197 h 1749"/>
                <a:gd name="T80" fmla="*/ 870 w 979"/>
                <a:gd name="T81" fmla="*/ 1161 h 1749"/>
                <a:gd name="T82" fmla="*/ 834 w 979"/>
                <a:gd name="T83" fmla="*/ 1149 h 1749"/>
                <a:gd name="T84" fmla="*/ 810 w 979"/>
                <a:gd name="T85" fmla="*/ 1113 h 1749"/>
                <a:gd name="T86" fmla="*/ 786 w 979"/>
                <a:gd name="T87" fmla="*/ 1041 h 1749"/>
                <a:gd name="T88" fmla="*/ 846 w 979"/>
                <a:gd name="T89" fmla="*/ 945 h 1749"/>
                <a:gd name="T90" fmla="*/ 834 w 979"/>
                <a:gd name="T91" fmla="*/ 525 h 1749"/>
                <a:gd name="T92" fmla="*/ 870 w 979"/>
                <a:gd name="T93" fmla="*/ 453 h 1749"/>
                <a:gd name="T94" fmla="*/ 846 w 979"/>
                <a:gd name="T95" fmla="*/ 381 h 1749"/>
                <a:gd name="T96" fmla="*/ 858 w 979"/>
                <a:gd name="T97" fmla="*/ 261 h 1749"/>
                <a:gd name="T98" fmla="*/ 942 w 979"/>
                <a:gd name="T99" fmla="*/ 21 h 1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79" h="1749">
                  <a:moveTo>
                    <a:pt x="942" y="21"/>
                  </a:moveTo>
                  <a:cubicBezTo>
                    <a:pt x="910" y="10"/>
                    <a:pt x="902" y="0"/>
                    <a:pt x="870" y="21"/>
                  </a:cubicBezTo>
                  <a:cubicBezTo>
                    <a:pt x="856" y="30"/>
                    <a:pt x="850" y="51"/>
                    <a:pt x="834" y="57"/>
                  </a:cubicBezTo>
                  <a:cubicBezTo>
                    <a:pt x="804" y="68"/>
                    <a:pt x="770" y="65"/>
                    <a:pt x="738" y="69"/>
                  </a:cubicBezTo>
                  <a:cubicBezTo>
                    <a:pt x="659" y="95"/>
                    <a:pt x="654" y="160"/>
                    <a:pt x="618" y="225"/>
                  </a:cubicBezTo>
                  <a:cubicBezTo>
                    <a:pt x="597" y="263"/>
                    <a:pt x="560" y="292"/>
                    <a:pt x="546" y="333"/>
                  </a:cubicBezTo>
                  <a:cubicBezTo>
                    <a:pt x="536" y="362"/>
                    <a:pt x="533" y="382"/>
                    <a:pt x="510" y="405"/>
                  </a:cubicBezTo>
                  <a:cubicBezTo>
                    <a:pt x="466" y="449"/>
                    <a:pt x="417" y="435"/>
                    <a:pt x="354" y="441"/>
                  </a:cubicBezTo>
                  <a:cubicBezTo>
                    <a:pt x="342" y="445"/>
                    <a:pt x="327" y="444"/>
                    <a:pt x="318" y="453"/>
                  </a:cubicBezTo>
                  <a:cubicBezTo>
                    <a:pt x="298" y="473"/>
                    <a:pt x="270" y="525"/>
                    <a:pt x="270" y="525"/>
                  </a:cubicBezTo>
                  <a:cubicBezTo>
                    <a:pt x="279" y="553"/>
                    <a:pt x="278" y="585"/>
                    <a:pt x="294" y="609"/>
                  </a:cubicBezTo>
                  <a:cubicBezTo>
                    <a:pt x="310" y="633"/>
                    <a:pt x="388" y="652"/>
                    <a:pt x="402" y="657"/>
                  </a:cubicBezTo>
                  <a:cubicBezTo>
                    <a:pt x="444" y="671"/>
                    <a:pt x="473" y="681"/>
                    <a:pt x="510" y="705"/>
                  </a:cubicBezTo>
                  <a:cubicBezTo>
                    <a:pt x="538" y="788"/>
                    <a:pt x="555" y="824"/>
                    <a:pt x="510" y="945"/>
                  </a:cubicBezTo>
                  <a:cubicBezTo>
                    <a:pt x="501" y="969"/>
                    <a:pt x="462" y="961"/>
                    <a:pt x="438" y="969"/>
                  </a:cubicBezTo>
                  <a:cubicBezTo>
                    <a:pt x="426" y="973"/>
                    <a:pt x="402" y="981"/>
                    <a:pt x="402" y="981"/>
                  </a:cubicBezTo>
                  <a:cubicBezTo>
                    <a:pt x="368" y="1084"/>
                    <a:pt x="403" y="1056"/>
                    <a:pt x="282" y="1041"/>
                  </a:cubicBezTo>
                  <a:cubicBezTo>
                    <a:pt x="166" y="1053"/>
                    <a:pt x="157" y="1032"/>
                    <a:pt x="126" y="1125"/>
                  </a:cubicBezTo>
                  <a:cubicBezTo>
                    <a:pt x="164" y="1182"/>
                    <a:pt x="166" y="1197"/>
                    <a:pt x="150" y="1269"/>
                  </a:cubicBezTo>
                  <a:cubicBezTo>
                    <a:pt x="147" y="1283"/>
                    <a:pt x="130" y="1335"/>
                    <a:pt x="114" y="1341"/>
                  </a:cubicBezTo>
                  <a:cubicBezTo>
                    <a:pt x="84" y="1353"/>
                    <a:pt x="50" y="1349"/>
                    <a:pt x="18" y="1353"/>
                  </a:cubicBezTo>
                  <a:cubicBezTo>
                    <a:pt x="0" y="1408"/>
                    <a:pt x="18" y="1425"/>
                    <a:pt x="42" y="1473"/>
                  </a:cubicBezTo>
                  <a:cubicBezTo>
                    <a:pt x="48" y="1484"/>
                    <a:pt x="44" y="1502"/>
                    <a:pt x="54" y="1509"/>
                  </a:cubicBezTo>
                  <a:cubicBezTo>
                    <a:pt x="105" y="1546"/>
                    <a:pt x="231" y="1551"/>
                    <a:pt x="282" y="1557"/>
                  </a:cubicBezTo>
                  <a:cubicBezTo>
                    <a:pt x="336" y="1575"/>
                    <a:pt x="374" y="1624"/>
                    <a:pt x="426" y="1641"/>
                  </a:cubicBezTo>
                  <a:cubicBezTo>
                    <a:pt x="529" y="1675"/>
                    <a:pt x="365" y="1623"/>
                    <a:pt x="534" y="1665"/>
                  </a:cubicBezTo>
                  <a:cubicBezTo>
                    <a:pt x="582" y="1677"/>
                    <a:pt x="631" y="1697"/>
                    <a:pt x="678" y="1713"/>
                  </a:cubicBezTo>
                  <a:cubicBezTo>
                    <a:pt x="703" y="1721"/>
                    <a:pt x="725" y="1741"/>
                    <a:pt x="750" y="1749"/>
                  </a:cubicBezTo>
                  <a:cubicBezTo>
                    <a:pt x="746" y="1737"/>
                    <a:pt x="744" y="1724"/>
                    <a:pt x="738" y="1713"/>
                  </a:cubicBezTo>
                  <a:cubicBezTo>
                    <a:pt x="724" y="1688"/>
                    <a:pt x="690" y="1641"/>
                    <a:pt x="690" y="1641"/>
                  </a:cubicBezTo>
                  <a:cubicBezTo>
                    <a:pt x="694" y="1609"/>
                    <a:pt x="678" y="1567"/>
                    <a:pt x="702" y="1545"/>
                  </a:cubicBezTo>
                  <a:cubicBezTo>
                    <a:pt x="729" y="1521"/>
                    <a:pt x="779" y="1551"/>
                    <a:pt x="810" y="1533"/>
                  </a:cubicBezTo>
                  <a:cubicBezTo>
                    <a:pt x="823" y="1526"/>
                    <a:pt x="797" y="1506"/>
                    <a:pt x="786" y="1497"/>
                  </a:cubicBezTo>
                  <a:cubicBezTo>
                    <a:pt x="765" y="1480"/>
                    <a:pt x="736" y="1476"/>
                    <a:pt x="714" y="1461"/>
                  </a:cubicBezTo>
                  <a:cubicBezTo>
                    <a:pt x="706" y="1449"/>
                    <a:pt x="681" y="1436"/>
                    <a:pt x="690" y="1425"/>
                  </a:cubicBezTo>
                  <a:cubicBezTo>
                    <a:pt x="706" y="1405"/>
                    <a:pt x="762" y="1401"/>
                    <a:pt x="762" y="1401"/>
                  </a:cubicBezTo>
                  <a:cubicBezTo>
                    <a:pt x="830" y="1405"/>
                    <a:pt x="898" y="1421"/>
                    <a:pt x="966" y="1413"/>
                  </a:cubicBezTo>
                  <a:cubicBezTo>
                    <a:pt x="979" y="1412"/>
                    <a:pt x="979" y="1390"/>
                    <a:pt x="978" y="1377"/>
                  </a:cubicBezTo>
                  <a:cubicBezTo>
                    <a:pt x="971" y="1311"/>
                    <a:pt x="957" y="1308"/>
                    <a:pt x="918" y="1269"/>
                  </a:cubicBezTo>
                  <a:cubicBezTo>
                    <a:pt x="888" y="1179"/>
                    <a:pt x="929" y="1290"/>
                    <a:pt x="882" y="1197"/>
                  </a:cubicBezTo>
                  <a:cubicBezTo>
                    <a:pt x="876" y="1186"/>
                    <a:pt x="879" y="1170"/>
                    <a:pt x="870" y="1161"/>
                  </a:cubicBezTo>
                  <a:cubicBezTo>
                    <a:pt x="861" y="1152"/>
                    <a:pt x="846" y="1153"/>
                    <a:pt x="834" y="1149"/>
                  </a:cubicBezTo>
                  <a:cubicBezTo>
                    <a:pt x="826" y="1137"/>
                    <a:pt x="816" y="1126"/>
                    <a:pt x="810" y="1113"/>
                  </a:cubicBezTo>
                  <a:cubicBezTo>
                    <a:pt x="800" y="1090"/>
                    <a:pt x="786" y="1041"/>
                    <a:pt x="786" y="1041"/>
                  </a:cubicBezTo>
                  <a:cubicBezTo>
                    <a:pt x="806" y="981"/>
                    <a:pt x="826" y="1005"/>
                    <a:pt x="846" y="945"/>
                  </a:cubicBezTo>
                  <a:cubicBezTo>
                    <a:pt x="838" y="816"/>
                    <a:pt x="808" y="656"/>
                    <a:pt x="834" y="525"/>
                  </a:cubicBezTo>
                  <a:cubicBezTo>
                    <a:pt x="839" y="499"/>
                    <a:pt x="862" y="478"/>
                    <a:pt x="870" y="453"/>
                  </a:cubicBezTo>
                  <a:cubicBezTo>
                    <a:pt x="862" y="429"/>
                    <a:pt x="854" y="405"/>
                    <a:pt x="846" y="381"/>
                  </a:cubicBezTo>
                  <a:cubicBezTo>
                    <a:pt x="833" y="343"/>
                    <a:pt x="851" y="301"/>
                    <a:pt x="858" y="261"/>
                  </a:cubicBezTo>
                  <a:cubicBezTo>
                    <a:pt x="871" y="192"/>
                    <a:pt x="910" y="86"/>
                    <a:pt x="942" y="21"/>
                  </a:cubicBezTo>
                  <a:close/>
                </a:path>
              </a:pathLst>
            </a:custGeom>
            <a:solidFill>
              <a:srgbClr val="BBCC18"/>
            </a:solidFill>
            <a:ln w="12700" cap="flat" cmpd="sng">
              <a:solidFill>
                <a:srgbClr val="B1DEF5"/>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86033" name="Text Box 17"/>
            <p:cNvSpPr txBox="1">
              <a:spLocks noChangeArrowheads="1"/>
            </p:cNvSpPr>
            <p:nvPr/>
          </p:nvSpPr>
          <p:spPr bwMode="auto">
            <a:xfrm>
              <a:off x="480" y="642"/>
              <a:ext cx="432" cy="601"/>
            </a:xfrm>
            <a:prstGeom prst="rect">
              <a:avLst/>
            </a:prstGeom>
            <a:no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170" tIns="46990" rIns="90170" bIns="46990">
              <a:spAutoFit/>
            </a:bodyPr>
            <a:lstStyle>
              <a:defPPr>
                <a:defRPr lang="zh-CN"/>
              </a:defPPr>
              <a:lvl1pPr>
                <a:spcBef>
                  <a:spcPct val="50000"/>
                </a:spcBef>
                <a:defRPr sz="2800" b="1">
                  <a:latin typeface="微软雅黑" panose="020B0503020204020204" pitchFamily="34" charset="-122"/>
                  <a:ea typeface="微软雅黑" panose="020B0503020204020204" pitchFamily="34" charset="-122"/>
                </a:defRPr>
              </a:lvl1pPr>
            </a:lstStyle>
            <a:p>
              <a:r>
                <a:rPr lang="zh-CN" altLang="zh-CN" dirty="0"/>
                <a:t>陕西</a:t>
              </a:r>
            </a:p>
          </p:txBody>
        </p:sp>
      </p:grpSp>
      <p:grpSp>
        <p:nvGrpSpPr>
          <p:cNvPr id="86034" name="Group 18"/>
          <p:cNvGrpSpPr>
            <a:grpSpLocks/>
          </p:cNvGrpSpPr>
          <p:nvPr/>
        </p:nvGrpSpPr>
        <p:grpSpPr bwMode="auto">
          <a:xfrm>
            <a:off x="6667501" y="4132264"/>
            <a:ext cx="1808163" cy="1792287"/>
            <a:chOff x="0" y="0"/>
            <a:chExt cx="1139" cy="1129"/>
          </a:xfrm>
          <a:solidFill>
            <a:srgbClr val="4B731F"/>
          </a:solidFill>
        </p:grpSpPr>
        <p:sp>
          <p:nvSpPr>
            <p:cNvPr id="86035" name="未知"/>
            <p:cNvSpPr>
              <a:spLocks/>
            </p:cNvSpPr>
            <p:nvPr/>
          </p:nvSpPr>
          <p:spPr bwMode="auto">
            <a:xfrm>
              <a:off x="0" y="0"/>
              <a:ext cx="1139" cy="1129"/>
            </a:xfrm>
            <a:custGeom>
              <a:avLst/>
              <a:gdLst>
                <a:gd name="T0" fmla="*/ 540 w 1139"/>
                <a:gd name="T1" fmla="*/ 37 h 1129"/>
                <a:gd name="T2" fmla="*/ 756 w 1139"/>
                <a:gd name="T3" fmla="*/ 109 h 1129"/>
                <a:gd name="T4" fmla="*/ 828 w 1139"/>
                <a:gd name="T5" fmla="*/ 85 h 1129"/>
                <a:gd name="T6" fmla="*/ 864 w 1139"/>
                <a:gd name="T7" fmla="*/ 73 h 1129"/>
                <a:gd name="T8" fmla="*/ 912 w 1139"/>
                <a:gd name="T9" fmla="*/ 85 h 1129"/>
                <a:gd name="T10" fmla="*/ 900 w 1139"/>
                <a:gd name="T11" fmla="*/ 205 h 1129"/>
                <a:gd name="T12" fmla="*/ 864 w 1139"/>
                <a:gd name="T13" fmla="*/ 241 h 1129"/>
                <a:gd name="T14" fmla="*/ 876 w 1139"/>
                <a:gd name="T15" fmla="*/ 349 h 1129"/>
                <a:gd name="T16" fmla="*/ 948 w 1139"/>
                <a:gd name="T17" fmla="*/ 373 h 1129"/>
                <a:gd name="T18" fmla="*/ 1080 w 1139"/>
                <a:gd name="T19" fmla="*/ 421 h 1129"/>
                <a:gd name="T20" fmla="*/ 1104 w 1139"/>
                <a:gd name="T21" fmla="*/ 553 h 1129"/>
                <a:gd name="T22" fmla="*/ 1068 w 1139"/>
                <a:gd name="T23" fmla="*/ 565 h 1129"/>
                <a:gd name="T24" fmla="*/ 1032 w 1139"/>
                <a:gd name="T25" fmla="*/ 553 h 1129"/>
                <a:gd name="T26" fmla="*/ 996 w 1139"/>
                <a:gd name="T27" fmla="*/ 529 h 1129"/>
                <a:gd name="T28" fmla="*/ 972 w 1139"/>
                <a:gd name="T29" fmla="*/ 565 h 1129"/>
                <a:gd name="T30" fmla="*/ 888 w 1139"/>
                <a:gd name="T31" fmla="*/ 733 h 1129"/>
                <a:gd name="T32" fmla="*/ 924 w 1139"/>
                <a:gd name="T33" fmla="*/ 829 h 1129"/>
                <a:gd name="T34" fmla="*/ 1032 w 1139"/>
                <a:gd name="T35" fmla="*/ 889 h 1129"/>
                <a:gd name="T36" fmla="*/ 1056 w 1139"/>
                <a:gd name="T37" fmla="*/ 925 h 1129"/>
                <a:gd name="T38" fmla="*/ 948 w 1139"/>
                <a:gd name="T39" fmla="*/ 1081 h 1129"/>
                <a:gd name="T40" fmla="*/ 912 w 1139"/>
                <a:gd name="T41" fmla="*/ 1105 h 1129"/>
                <a:gd name="T42" fmla="*/ 876 w 1139"/>
                <a:gd name="T43" fmla="*/ 1129 h 1129"/>
                <a:gd name="T44" fmla="*/ 672 w 1139"/>
                <a:gd name="T45" fmla="*/ 1045 h 1129"/>
                <a:gd name="T46" fmla="*/ 372 w 1139"/>
                <a:gd name="T47" fmla="*/ 901 h 1129"/>
                <a:gd name="T48" fmla="*/ 264 w 1139"/>
                <a:gd name="T49" fmla="*/ 865 h 1129"/>
                <a:gd name="T50" fmla="*/ 192 w 1139"/>
                <a:gd name="T51" fmla="*/ 817 h 1129"/>
                <a:gd name="T52" fmla="*/ 156 w 1139"/>
                <a:gd name="T53" fmla="*/ 793 h 1129"/>
                <a:gd name="T54" fmla="*/ 48 w 1139"/>
                <a:gd name="T55" fmla="*/ 601 h 1129"/>
                <a:gd name="T56" fmla="*/ 0 w 1139"/>
                <a:gd name="T57" fmla="*/ 493 h 1129"/>
                <a:gd name="T58" fmla="*/ 168 w 1139"/>
                <a:gd name="T59" fmla="*/ 445 h 1129"/>
                <a:gd name="T60" fmla="*/ 228 w 1139"/>
                <a:gd name="T61" fmla="*/ 385 h 1129"/>
                <a:gd name="T62" fmla="*/ 252 w 1139"/>
                <a:gd name="T63" fmla="*/ 349 h 1129"/>
                <a:gd name="T64" fmla="*/ 348 w 1139"/>
                <a:gd name="T65" fmla="*/ 337 h 1129"/>
                <a:gd name="T66" fmla="*/ 492 w 1139"/>
                <a:gd name="T67" fmla="*/ 265 h 1129"/>
                <a:gd name="T68" fmla="*/ 528 w 1139"/>
                <a:gd name="T69" fmla="*/ 253 h 1129"/>
                <a:gd name="T70" fmla="*/ 600 w 1139"/>
                <a:gd name="T71" fmla="*/ 205 h 1129"/>
                <a:gd name="T72" fmla="*/ 540 w 1139"/>
                <a:gd name="T73" fmla="*/ 37 h 1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139" h="1129">
                  <a:moveTo>
                    <a:pt x="540" y="37"/>
                  </a:moveTo>
                  <a:cubicBezTo>
                    <a:pt x="651" y="0"/>
                    <a:pt x="666" y="79"/>
                    <a:pt x="756" y="109"/>
                  </a:cubicBezTo>
                  <a:cubicBezTo>
                    <a:pt x="780" y="101"/>
                    <a:pt x="804" y="93"/>
                    <a:pt x="828" y="85"/>
                  </a:cubicBezTo>
                  <a:cubicBezTo>
                    <a:pt x="840" y="81"/>
                    <a:pt x="864" y="73"/>
                    <a:pt x="864" y="73"/>
                  </a:cubicBezTo>
                  <a:cubicBezTo>
                    <a:pt x="880" y="77"/>
                    <a:pt x="899" y="75"/>
                    <a:pt x="912" y="85"/>
                  </a:cubicBezTo>
                  <a:cubicBezTo>
                    <a:pt x="940" y="108"/>
                    <a:pt x="915" y="182"/>
                    <a:pt x="900" y="205"/>
                  </a:cubicBezTo>
                  <a:cubicBezTo>
                    <a:pt x="891" y="219"/>
                    <a:pt x="876" y="229"/>
                    <a:pt x="864" y="241"/>
                  </a:cubicBezTo>
                  <a:cubicBezTo>
                    <a:pt x="868" y="277"/>
                    <a:pt x="857" y="318"/>
                    <a:pt x="876" y="349"/>
                  </a:cubicBezTo>
                  <a:cubicBezTo>
                    <a:pt x="890" y="370"/>
                    <a:pt x="923" y="368"/>
                    <a:pt x="948" y="373"/>
                  </a:cubicBezTo>
                  <a:cubicBezTo>
                    <a:pt x="1003" y="384"/>
                    <a:pt x="1034" y="391"/>
                    <a:pt x="1080" y="421"/>
                  </a:cubicBezTo>
                  <a:cubicBezTo>
                    <a:pt x="1095" y="467"/>
                    <a:pt x="1139" y="500"/>
                    <a:pt x="1104" y="553"/>
                  </a:cubicBezTo>
                  <a:cubicBezTo>
                    <a:pt x="1097" y="564"/>
                    <a:pt x="1080" y="561"/>
                    <a:pt x="1068" y="565"/>
                  </a:cubicBezTo>
                  <a:cubicBezTo>
                    <a:pt x="1056" y="561"/>
                    <a:pt x="1043" y="559"/>
                    <a:pt x="1032" y="553"/>
                  </a:cubicBezTo>
                  <a:cubicBezTo>
                    <a:pt x="1019" y="547"/>
                    <a:pt x="1010" y="526"/>
                    <a:pt x="996" y="529"/>
                  </a:cubicBezTo>
                  <a:cubicBezTo>
                    <a:pt x="982" y="532"/>
                    <a:pt x="978" y="552"/>
                    <a:pt x="972" y="565"/>
                  </a:cubicBezTo>
                  <a:cubicBezTo>
                    <a:pt x="938" y="643"/>
                    <a:pt x="958" y="687"/>
                    <a:pt x="888" y="733"/>
                  </a:cubicBezTo>
                  <a:cubicBezTo>
                    <a:pt x="869" y="789"/>
                    <a:pt x="863" y="809"/>
                    <a:pt x="924" y="829"/>
                  </a:cubicBezTo>
                  <a:cubicBezTo>
                    <a:pt x="944" y="889"/>
                    <a:pt x="970" y="877"/>
                    <a:pt x="1032" y="889"/>
                  </a:cubicBezTo>
                  <a:cubicBezTo>
                    <a:pt x="1040" y="901"/>
                    <a:pt x="1054" y="911"/>
                    <a:pt x="1056" y="925"/>
                  </a:cubicBezTo>
                  <a:cubicBezTo>
                    <a:pt x="1066" y="1012"/>
                    <a:pt x="1009" y="1040"/>
                    <a:pt x="948" y="1081"/>
                  </a:cubicBezTo>
                  <a:cubicBezTo>
                    <a:pt x="936" y="1089"/>
                    <a:pt x="924" y="1097"/>
                    <a:pt x="912" y="1105"/>
                  </a:cubicBezTo>
                  <a:cubicBezTo>
                    <a:pt x="900" y="1113"/>
                    <a:pt x="876" y="1129"/>
                    <a:pt x="876" y="1129"/>
                  </a:cubicBezTo>
                  <a:cubicBezTo>
                    <a:pt x="802" y="1104"/>
                    <a:pt x="751" y="1061"/>
                    <a:pt x="672" y="1045"/>
                  </a:cubicBezTo>
                  <a:cubicBezTo>
                    <a:pt x="648" y="937"/>
                    <a:pt x="660" y="901"/>
                    <a:pt x="372" y="901"/>
                  </a:cubicBezTo>
                  <a:cubicBezTo>
                    <a:pt x="351" y="899"/>
                    <a:pt x="276" y="874"/>
                    <a:pt x="264" y="865"/>
                  </a:cubicBezTo>
                  <a:cubicBezTo>
                    <a:pt x="241" y="847"/>
                    <a:pt x="216" y="833"/>
                    <a:pt x="192" y="817"/>
                  </a:cubicBezTo>
                  <a:cubicBezTo>
                    <a:pt x="180" y="809"/>
                    <a:pt x="156" y="793"/>
                    <a:pt x="156" y="793"/>
                  </a:cubicBezTo>
                  <a:cubicBezTo>
                    <a:pt x="127" y="705"/>
                    <a:pt x="151" y="635"/>
                    <a:pt x="48" y="601"/>
                  </a:cubicBezTo>
                  <a:cubicBezTo>
                    <a:pt x="19" y="515"/>
                    <a:pt x="38" y="550"/>
                    <a:pt x="0" y="493"/>
                  </a:cubicBezTo>
                  <a:cubicBezTo>
                    <a:pt x="59" y="473"/>
                    <a:pt x="115" y="480"/>
                    <a:pt x="168" y="445"/>
                  </a:cubicBezTo>
                  <a:cubicBezTo>
                    <a:pt x="232" y="349"/>
                    <a:pt x="148" y="465"/>
                    <a:pt x="228" y="385"/>
                  </a:cubicBezTo>
                  <a:cubicBezTo>
                    <a:pt x="238" y="375"/>
                    <a:pt x="239" y="354"/>
                    <a:pt x="252" y="349"/>
                  </a:cubicBezTo>
                  <a:cubicBezTo>
                    <a:pt x="282" y="337"/>
                    <a:pt x="316" y="341"/>
                    <a:pt x="348" y="337"/>
                  </a:cubicBezTo>
                  <a:cubicBezTo>
                    <a:pt x="447" y="304"/>
                    <a:pt x="399" y="327"/>
                    <a:pt x="492" y="265"/>
                  </a:cubicBezTo>
                  <a:cubicBezTo>
                    <a:pt x="503" y="258"/>
                    <a:pt x="517" y="259"/>
                    <a:pt x="528" y="253"/>
                  </a:cubicBezTo>
                  <a:cubicBezTo>
                    <a:pt x="553" y="239"/>
                    <a:pt x="600" y="205"/>
                    <a:pt x="600" y="205"/>
                  </a:cubicBezTo>
                  <a:cubicBezTo>
                    <a:pt x="585" y="146"/>
                    <a:pt x="574" y="87"/>
                    <a:pt x="540" y="37"/>
                  </a:cubicBezTo>
                  <a:close/>
                </a:path>
              </a:pathLst>
            </a:custGeom>
            <a:grpFill/>
            <a:ln w="12700" cap="flat" cmpd="sng">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86036" name="Text Box 20"/>
            <p:cNvSpPr txBox="1">
              <a:spLocks noChangeArrowheads="1"/>
            </p:cNvSpPr>
            <p:nvPr/>
          </p:nvSpPr>
          <p:spPr bwMode="auto">
            <a:xfrm>
              <a:off x="216" y="373"/>
              <a:ext cx="816" cy="330"/>
            </a:xfrm>
            <a:prstGeom prst="rect">
              <a:avLst/>
            </a:prstGeom>
            <a:noFill/>
            <a:ln w="9525">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170" tIns="46990" rIns="90170" bIns="46990">
              <a:spAutoFit/>
            </a:bodyPr>
            <a:lstStyle>
              <a:defPPr>
                <a:defRPr lang="zh-CN"/>
              </a:defPPr>
              <a:lvl1pPr>
                <a:spcBef>
                  <a:spcPct val="50000"/>
                </a:spcBef>
                <a:defRPr sz="2800" b="1">
                  <a:latin typeface="微软雅黑" panose="020B0503020204020204" pitchFamily="34" charset="-122"/>
                  <a:ea typeface="微软雅黑" panose="020B0503020204020204" pitchFamily="34" charset="-122"/>
                </a:defRPr>
              </a:lvl1pPr>
            </a:lstStyle>
            <a:p>
              <a:r>
                <a:rPr lang="zh-CN" altLang="zh-CN" dirty="0"/>
                <a:t>河南</a:t>
              </a:r>
            </a:p>
          </p:txBody>
        </p:sp>
      </p:grpSp>
      <p:grpSp>
        <p:nvGrpSpPr>
          <p:cNvPr id="86037" name="Group 21"/>
          <p:cNvGrpSpPr>
            <a:grpSpLocks/>
          </p:cNvGrpSpPr>
          <p:nvPr/>
        </p:nvGrpSpPr>
        <p:grpSpPr bwMode="auto">
          <a:xfrm>
            <a:off x="8023226" y="3417888"/>
            <a:ext cx="1985963" cy="1358900"/>
            <a:chOff x="0" y="0"/>
            <a:chExt cx="1251" cy="856"/>
          </a:xfrm>
          <a:solidFill>
            <a:srgbClr val="ADDC7A"/>
          </a:solidFill>
        </p:grpSpPr>
        <p:sp>
          <p:nvSpPr>
            <p:cNvPr id="86038" name="未知"/>
            <p:cNvSpPr>
              <a:spLocks/>
            </p:cNvSpPr>
            <p:nvPr/>
          </p:nvSpPr>
          <p:spPr bwMode="auto">
            <a:xfrm>
              <a:off x="0" y="0"/>
              <a:ext cx="1251" cy="856"/>
            </a:xfrm>
            <a:custGeom>
              <a:avLst/>
              <a:gdLst>
                <a:gd name="T0" fmla="*/ 22 w 1251"/>
                <a:gd name="T1" fmla="*/ 499 h 856"/>
                <a:gd name="T2" fmla="*/ 58 w 1251"/>
                <a:gd name="T3" fmla="*/ 391 h 856"/>
                <a:gd name="T4" fmla="*/ 106 w 1251"/>
                <a:gd name="T5" fmla="*/ 319 h 856"/>
                <a:gd name="T6" fmla="*/ 154 w 1251"/>
                <a:gd name="T7" fmla="*/ 163 h 856"/>
                <a:gd name="T8" fmla="*/ 322 w 1251"/>
                <a:gd name="T9" fmla="*/ 103 h 856"/>
                <a:gd name="T10" fmla="*/ 394 w 1251"/>
                <a:gd name="T11" fmla="*/ 67 h 856"/>
                <a:gd name="T12" fmla="*/ 598 w 1251"/>
                <a:gd name="T13" fmla="*/ 175 h 856"/>
                <a:gd name="T14" fmla="*/ 658 w 1251"/>
                <a:gd name="T15" fmla="*/ 259 h 856"/>
                <a:gd name="T16" fmla="*/ 742 w 1251"/>
                <a:gd name="T17" fmla="*/ 235 h 856"/>
                <a:gd name="T18" fmla="*/ 814 w 1251"/>
                <a:gd name="T19" fmla="*/ 151 h 856"/>
                <a:gd name="T20" fmla="*/ 802 w 1251"/>
                <a:gd name="T21" fmla="*/ 151 h 856"/>
                <a:gd name="T22" fmla="*/ 934 w 1251"/>
                <a:gd name="T23" fmla="*/ 55 h 856"/>
                <a:gd name="T24" fmla="*/ 1042 w 1251"/>
                <a:gd name="T25" fmla="*/ 127 h 856"/>
                <a:gd name="T26" fmla="*/ 1222 w 1251"/>
                <a:gd name="T27" fmla="*/ 115 h 856"/>
                <a:gd name="T28" fmla="*/ 1210 w 1251"/>
                <a:gd name="T29" fmla="*/ 211 h 856"/>
                <a:gd name="T30" fmla="*/ 1138 w 1251"/>
                <a:gd name="T31" fmla="*/ 223 h 856"/>
                <a:gd name="T32" fmla="*/ 1030 w 1251"/>
                <a:gd name="T33" fmla="*/ 283 h 856"/>
                <a:gd name="T34" fmla="*/ 958 w 1251"/>
                <a:gd name="T35" fmla="*/ 391 h 856"/>
                <a:gd name="T36" fmla="*/ 934 w 1251"/>
                <a:gd name="T37" fmla="*/ 427 h 856"/>
                <a:gd name="T38" fmla="*/ 862 w 1251"/>
                <a:gd name="T39" fmla="*/ 415 h 856"/>
                <a:gd name="T40" fmla="*/ 862 w 1251"/>
                <a:gd name="T41" fmla="*/ 487 h 856"/>
                <a:gd name="T42" fmla="*/ 790 w 1251"/>
                <a:gd name="T43" fmla="*/ 571 h 856"/>
                <a:gd name="T44" fmla="*/ 718 w 1251"/>
                <a:gd name="T45" fmla="*/ 679 h 856"/>
                <a:gd name="T46" fmla="*/ 634 w 1251"/>
                <a:gd name="T47" fmla="*/ 775 h 856"/>
                <a:gd name="T48" fmla="*/ 538 w 1251"/>
                <a:gd name="T49" fmla="*/ 811 h 856"/>
                <a:gd name="T50" fmla="*/ 466 w 1251"/>
                <a:gd name="T51" fmla="*/ 823 h 856"/>
                <a:gd name="T52" fmla="*/ 394 w 1251"/>
                <a:gd name="T53" fmla="*/ 847 h 856"/>
                <a:gd name="T54" fmla="*/ 346 w 1251"/>
                <a:gd name="T55" fmla="*/ 835 h 856"/>
                <a:gd name="T56" fmla="*/ 286 w 1251"/>
                <a:gd name="T57" fmla="*/ 787 h 856"/>
                <a:gd name="T58" fmla="*/ 226 w 1251"/>
                <a:gd name="T59" fmla="*/ 799 h 856"/>
                <a:gd name="T60" fmla="*/ 310 w 1251"/>
                <a:gd name="T61" fmla="*/ 799 h 856"/>
                <a:gd name="T62" fmla="*/ 250 w 1251"/>
                <a:gd name="T63" fmla="*/ 811 h 856"/>
                <a:gd name="T64" fmla="*/ 190 w 1251"/>
                <a:gd name="T65" fmla="*/ 811 h 856"/>
                <a:gd name="T66" fmla="*/ 262 w 1251"/>
                <a:gd name="T67" fmla="*/ 787 h 856"/>
                <a:gd name="T68" fmla="*/ 190 w 1251"/>
                <a:gd name="T69" fmla="*/ 847 h 856"/>
                <a:gd name="T70" fmla="*/ 58 w 1251"/>
                <a:gd name="T71" fmla="*/ 811 h 856"/>
                <a:gd name="T72" fmla="*/ 34 w 1251"/>
                <a:gd name="T73" fmla="*/ 703 h 856"/>
                <a:gd name="T74" fmla="*/ 82 w 1251"/>
                <a:gd name="T75" fmla="*/ 655 h 856"/>
                <a:gd name="T76" fmla="*/ 46 w 1251"/>
                <a:gd name="T77" fmla="*/ 535 h 856"/>
                <a:gd name="T78" fmla="*/ 22 w 1251"/>
                <a:gd name="T79" fmla="*/ 499 h 8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51" h="856">
                  <a:moveTo>
                    <a:pt x="22" y="499"/>
                  </a:moveTo>
                  <a:cubicBezTo>
                    <a:pt x="34" y="463"/>
                    <a:pt x="46" y="427"/>
                    <a:pt x="58" y="391"/>
                  </a:cubicBezTo>
                  <a:cubicBezTo>
                    <a:pt x="67" y="364"/>
                    <a:pt x="97" y="346"/>
                    <a:pt x="106" y="319"/>
                  </a:cubicBezTo>
                  <a:cubicBezTo>
                    <a:pt x="111" y="304"/>
                    <a:pt x="145" y="175"/>
                    <a:pt x="154" y="163"/>
                  </a:cubicBezTo>
                  <a:cubicBezTo>
                    <a:pt x="194" y="113"/>
                    <a:pt x="272" y="131"/>
                    <a:pt x="322" y="103"/>
                  </a:cubicBezTo>
                  <a:cubicBezTo>
                    <a:pt x="347" y="89"/>
                    <a:pt x="394" y="67"/>
                    <a:pt x="394" y="67"/>
                  </a:cubicBezTo>
                  <a:cubicBezTo>
                    <a:pt x="701" y="86"/>
                    <a:pt x="535" y="0"/>
                    <a:pt x="598" y="175"/>
                  </a:cubicBezTo>
                  <a:cubicBezTo>
                    <a:pt x="611" y="212"/>
                    <a:pt x="621" y="247"/>
                    <a:pt x="658" y="259"/>
                  </a:cubicBezTo>
                  <a:cubicBezTo>
                    <a:pt x="670" y="263"/>
                    <a:pt x="742" y="235"/>
                    <a:pt x="742" y="235"/>
                  </a:cubicBezTo>
                  <a:lnTo>
                    <a:pt x="814" y="151"/>
                  </a:lnTo>
                  <a:cubicBezTo>
                    <a:pt x="814" y="151"/>
                    <a:pt x="802" y="151"/>
                    <a:pt x="802" y="151"/>
                  </a:cubicBezTo>
                  <a:cubicBezTo>
                    <a:pt x="885" y="96"/>
                    <a:pt x="871" y="76"/>
                    <a:pt x="934" y="55"/>
                  </a:cubicBezTo>
                  <a:cubicBezTo>
                    <a:pt x="966" y="59"/>
                    <a:pt x="982" y="103"/>
                    <a:pt x="1042" y="127"/>
                  </a:cubicBezTo>
                  <a:cubicBezTo>
                    <a:pt x="1114" y="133"/>
                    <a:pt x="1158" y="81"/>
                    <a:pt x="1222" y="115"/>
                  </a:cubicBezTo>
                  <a:cubicBezTo>
                    <a:pt x="1251" y="130"/>
                    <a:pt x="1230" y="186"/>
                    <a:pt x="1210" y="211"/>
                  </a:cubicBezTo>
                  <a:cubicBezTo>
                    <a:pt x="1195" y="230"/>
                    <a:pt x="1162" y="219"/>
                    <a:pt x="1138" y="223"/>
                  </a:cubicBezTo>
                  <a:cubicBezTo>
                    <a:pt x="1055" y="278"/>
                    <a:pt x="1093" y="262"/>
                    <a:pt x="1030" y="283"/>
                  </a:cubicBezTo>
                  <a:cubicBezTo>
                    <a:pt x="1018" y="302"/>
                    <a:pt x="976" y="364"/>
                    <a:pt x="958" y="391"/>
                  </a:cubicBezTo>
                  <a:cubicBezTo>
                    <a:pt x="950" y="403"/>
                    <a:pt x="934" y="427"/>
                    <a:pt x="934" y="427"/>
                  </a:cubicBezTo>
                  <a:cubicBezTo>
                    <a:pt x="910" y="423"/>
                    <a:pt x="885" y="408"/>
                    <a:pt x="862" y="415"/>
                  </a:cubicBezTo>
                  <a:cubicBezTo>
                    <a:pt x="833" y="423"/>
                    <a:pt x="859" y="479"/>
                    <a:pt x="862" y="487"/>
                  </a:cubicBezTo>
                  <a:cubicBezTo>
                    <a:pt x="802" y="527"/>
                    <a:pt x="846" y="487"/>
                    <a:pt x="790" y="571"/>
                  </a:cubicBezTo>
                  <a:cubicBezTo>
                    <a:pt x="730" y="679"/>
                    <a:pt x="804" y="621"/>
                    <a:pt x="718" y="679"/>
                  </a:cubicBezTo>
                  <a:cubicBezTo>
                    <a:pt x="662" y="763"/>
                    <a:pt x="694" y="735"/>
                    <a:pt x="634" y="775"/>
                  </a:cubicBezTo>
                  <a:cubicBezTo>
                    <a:pt x="603" y="821"/>
                    <a:pt x="591" y="829"/>
                    <a:pt x="538" y="811"/>
                  </a:cubicBezTo>
                  <a:cubicBezTo>
                    <a:pt x="514" y="815"/>
                    <a:pt x="490" y="817"/>
                    <a:pt x="466" y="823"/>
                  </a:cubicBezTo>
                  <a:cubicBezTo>
                    <a:pt x="441" y="829"/>
                    <a:pt x="394" y="847"/>
                    <a:pt x="394" y="847"/>
                  </a:cubicBezTo>
                  <a:cubicBezTo>
                    <a:pt x="378" y="843"/>
                    <a:pt x="360" y="844"/>
                    <a:pt x="346" y="835"/>
                  </a:cubicBezTo>
                  <a:cubicBezTo>
                    <a:pt x="237" y="763"/>
                    <a:pt x="404" y="826"/>
                    <a:pt x="286" y="787"/>
                  </a:cubicBezTo>
                  <a:cubicBezTo>
                    <a:pt x="266" y="791"/>
                    <a:pt x="244" y="789"/>
                    <a:pt x="226" y="799"/>
                  </a:cubicBezTo>
                  <a:cubicBezTo>
                    <a:pt x="168" y="832"/>
                    <a:pt x="281" y="780"/>
                    <a:pt x="310" y="799"/>
                  </a:cubicBezTo>
                  <a:cubicBezTo>
                    <a:pt x="318" y="811"/>
                    <a:pt x="256" y="798"/>
                    <a:pt x="250" y="811"/>
                  </a:cubicBezTo>
                  <a:cubicBezTo>
                    <a:pt x="244" y="822"/>
                    <a:pt x="199" y="820"/>
                    <a:pt x="190" y="811"/>
                  </a:cubicBezTo>
                  <a:cubicBezTo>
                    <a:pt x="181" y="802"/>
                    <a:pt x="269" y="798"/>
                    <a:pt x="262" y="787"/>
                  </a:cubicBezTo>
                  <a:cubicBezTo>
                    <a:pt x="253" y="773"/>
                    <a:pt x="204" y="856"/>
                    <a:pt x="190" y="847"/>
                  </a:cubicBezTo>
                  <a:cubicBezTo>
                    <a:pt x="152" y="822"/>
                    <a:pt x="58" y="811"/>
                    <a:pt x="58" y="811"/>
                  </a:cubicBezTo>
                  <a:cubicBezTo>
                    <a:pt x="40" y="784"/>
                    <a:pt x="0" y="737"/>
                    <a:pt x="34" y="703"/>
                  </a:cubicBezTo>
                  <a:cubicBezTo>
                    <a:pt x="43" y="694"/>
                    <a:pt x="70" y="659"/>
                    <a:pt x="82" y="655"/>
                  </a:cubicBezTo>
                  <a:cubicBezTo>
                    <a:pt x="118" y="619"/>
                    <a:pt x="113" y="580"/>
                    <a:pt x="46" y="535"/>
                  </a:cubicBezTo>
                  <a:cubicBezTo>
                    <a:pt x="38" y="523"/>
                    <a:pt x="22" y="499"/>
                    <a:pt x="22" y="499"/>
                  </a:cubicBezTo>
                  <a:close/>
                </a:path>
              </a:pathLst>
            </a:custGeom>
            <a:grpFill/>
            <a:ln w="12700" cap="flat" cmpd="sng">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86039" name="Text Box 23"/>
            <p:cNvSpPr txBox="1">
              <a:spLocks noChangeArrowheads="1"/>
            </p:cNvSpPr>
            <p:nvPr/>
          </p:nvSpPr>
          <p:spPr bwMode="auto">
            <a:xfrm>
              <a:off x="130" y="227"/>
              <a:ext cx="816" cy="330"/>
            </a:xfrm>
            <a:prstGeom prst="rect">
              <a:avLst/>
            </a:prstGeom>
            <a:noFill/>
            <a:ln w="9525">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170" tIns="46990" rIns="90170" bIns="46990">
              <a:spAutoFit/>
            </a:bodyPr>
            <a:lstStyle>
              <a:defPPr>
                <a:defRPr lang="zh-CN"/>
              </a:defPPr>
              <a:lvl1pPr>
                <a:spcBef>
                  <a:spcPct val="50000"/>
                </a:spcBef>
                <a:defRPr sz="2800" b="1">
                  <a:latin typeface="微软雅黑" panose="020B0503020204020204" pitchFamily="34" charset="-122"/>
                  <a:ea typeface="微软雅黑" panose="020B0503020204020204" pitchFamily="34" charset="-122"/>
                </a:defRPr>
              </a:lvl1pPr>
            </a:lstStyle>
            <a:p>
              <a:r>
                <a:rPr lang="zh-CN" altLang="zh-CN" dirty="0"/>
                <a:t>山东</a:t>
              </a:r>
            </a:p>
          </p:txBody>
        </p:sp>
      </p:grpSp>
      <p:sp>
        <p:nvSpPr>
          <p:cNvPr id="86040" name="Text Box 24"/>
          <p:cNvSpPr txBox="1">
            <a:spLocks noChangeArrowheads="1"/>
          </p:cNvSpPr>
          <p:nvPr/>
        </p:nvSpPr>
        <p:spPr bwMode="auto">
          <a:xfrm>
            <a:off x="8686800" y="3048000"/>
            <a:ext cx="838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zh-CN" sz="2400" b="1" i="1">
                <a:solidFill>
                  <a:srgbClr val="FF3300"/>
                </a:solidFill>
                <a:latin typeface="Times New Roman" panose="02020603050405020304" pitchFamily="18" charset="0"/>
                <a:ea typeface="方正姚体" panose="02010601030101010101" pitchFamily="2" charset="-122"/>
              </a:rPr>
              <a:t>渤海</a:t>
            </a:r>
          </a:p>
        </p:txBody>
      </p:sp>
      <p:grpSp>
        <p:nvGrpSpPr>
          <p:cNvPr id="86041" name="Group 25"/>
          <p:cNvGrpSpPr>
            <a:grpSpLocks/>
          </p:cNvGrpSpPr>
          <p:nvPr/>
        </p:nvGrpSpPr>
        <p:grpSpPr bwMode="auto">
          <a:xfrm>
            <a:off x="1864521" y="4821100"/>
            <a:ext cx="2057400" cy="688975"/>
            <a:chOff x="99" y="0"/>
            <a:chExt cx="1296" cy="434"/>
          </a:xfrm>
        </p:grpSpPr>
        <p:sp>
          <p:nvSpPr>
            <p:cNvPr id="86042" name="Rectangle 26"/>
            <p:cNvSpPr>
              <a:spLocks noChangeArrowheads="1"/>
            </p:cNvSpPr>
            <p:nvPr/>
          </p:nvSpPr>
          <p:spPr bwMode="auto">
            <a:xfrm rot="1966779">
              <a:off x="278" y="0"/>
              <a:ext cx="912" cy="96"/>
            </a:xfrm>
            <a:prstGeom prst="rect">
              <a:avLst/>
            </a:prstGeom>
            <a:solidFill>
              <a:srgbClr val="BBCC18"/>
            </a:solidFill>
            <a:ln w="12700" cmpd="sng">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6043" name="Text Box 27"/>
            <p:cNvSpPr txBox="1">
              <a:spLocks noChangeArrowheads="1"/>
            </p:cNvSpPr>
            <p:nvPr/>
          </p:nvSpPr>
          <p:spPr bwMode="auto">
            <a:xfrm rot="1953297">
              <a:off x="99" y="142"/>
              <a:ext cx="1296" cy="292"/>
            </a:xfrm>
            <a:prstGeom prst="rect">
              <a:avLst/>
            </a:prstGeom>
            <a:no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170" tIns="46990" rIns="90170" bIns="46990">
              <a:spAutoFit/>
            </a:bodyPr>
            <a:lstStyle>
              <a:defPPr>
                <a:defRPr lang="zh-CN"/>
              </a:defPPr>
              <a:lvl1pPr>
                <a:spcBef>
                  <a:spcPct val="50000"/>
                </a:spcBef>
                <a:defRPr sz="2800" b="1">
                  <a:latin typeface="微软雅黑" panose="020B0503020204020204" pitchFamily="34" charset="-122"/>
                  <a:ea typeface="微软雅黑" panose="020B0503020204020204" pitchFamily="34" charset="-122"/>
                </a:defRPr>
              </a:lvl1pPr>
            </a:lstStyle>
            <a:p>
              <a:r>
                <a:rPr lang="zh-CN" altLang="zh-CN" sz="2400" dirty="0"/>
                <a:t>巴颜喀拉山</a:t>
              </a:r>
            </a:p>
          </p:txBody>
        </p:sp>
      </p:grpSp>
      <p:grpSp>
        <p:nvGrpSpPr>
          <p:cNvPr id="86047" name="Group 31"/>
          <p:cNvGrpSpPr>
            <a:grpSpLocks/>
          </p:cNvGrpSpPr>
          <p:nvPr/>
        </p:nvGrpSpPr>
        <p:grpSpPr bwMode="auto">
          <a:xfrm>
            <a:off x="1930791" y="2002577"/>
            <a:ext cx="4329112" cy="3573462"/>
            <a:chOff x="0" y="0"/>
            <a:chExt cx="2727" cy="2251"/>
          </a:xfrm>
        </p:grpSpPr>
        <p:grpSp>
          <p:nvGrpSpPr>
            <p:cNvPr id="86057" name="Group 41"/>
            <p:cNvGrpSpPr>
              <a:grpSpLocks/>
            </p:cNvGrpSpPr>
            <p:nvPr/>
          </p:nvGrpSpPr>
          <p:grpSpPr bwMode="auto">
            <a:xfrm>
              <a:off x="0" y="0"/>
              <a:ext cx="2727" cy="2251"/>
              <a:chOff x="0" y="0"/>
              <a:chExt cx="2727" cy="2251"/>
            </a:xfrm>
          </p:grpSpPr>
          <p:sp>
            <p:nvSpPr>
              <p:cNvPr id="86058" name="未知"/>
              <p:cNvSpPr>
                <a:spLocks/>
              </p:cNvSpPr>
              <p:nvPr/>
            </p:nvSpPr>
            <p:spPr bwMode="auto">
              <a:xfrm>
                <a:off x="0" y="0"/>
                <a:ext cx="2328" cy="2251"/>
              </a:xfrm>
              <a:custGeom>
                <a:avLst/>
                <a:gdLst>
                  <a:gd name="T0" fmla="*/ 108 w 2328"/>
                  <a:gd name="T1" fmla="*/ 384 h 2251"/>
                  <a:gd name="T2" fmla="*/ 240 w 2328"/>
                  <a:gd name="T3" fmla="*/ 276 h 2251"/>
                  <a:gd name="T4" fmla="*/ 492 w 2328"/>
                  <a:gd name="T5" fmla="*/ 204 h 2251"/>
                  <a:gd name="T6" fmla="*/ 600 w 2328"/>
                  <a:gd name="T7" fmla="*/ 60 h 2251"/>
                  <a:gd name="T8" fmla="*/ 804 w 2328"/>
                  <a:gd name="T9" fmla="*/ 24 h 2251"/>
                  <a:gd name="T10" fmla="*/ 912 w 2328"/>
                  <a:gd name="T11" fmla="*/ 288 h 2251"/>
                  <a:gd name="T12" fmla="*/ 1164 w 2328"/>
                  <a:gd name="T13" fmla="*/ 456 h 2251"/>
                  <a:gd name="T14" fmla="*/ 1248 w 2328"/>
                  <a:gd name="T15" fmla="*/ 516 h 2251"/>
                  <a:gd name="T16" fmla="*/ 1164 w 2328"/>
                  <a:gd name="T17" fmla="*/ 660 h 2251"/>
                  <a:gd name="T18" fmla="*/ 1272 w 2328"/>
                  <a:gd name="T19" fmla="*/ 720 h 2251"/>
                  <a:gd name="T20" fmla="*/ 1548 w 2328"/>
                  <a:gd name="T21" fmla="*/ 900 h 2251"/>
                  <a:gd name="T22" fmla="*/ 1548 w 2328"/>
                  <a:gd name="T23" fmla="*/ 792 h 2251"/>
                  <a:gd name="T24" fmla="*/ 1692 w 2328"/>
                  <a:gd name="T25" fmla="*/ 804 h 2251"/>
                  <a:gd name="T26" fmla="*/ 1836 w 2328"/>
                  <a:gd name="T27" fmla="*/ 756 h 2251"/>
                  <a:gd name="T28" fmla="*/ 1860 w 2328"/>
                  <a:gd name="T29" fmla="*/ 912 h 2251"/>
                  <a:gd name="T30" fmla="*/ 1800 w 2328"/>
                  <a:gd name="T31" fmla="*/ 1008 h 2251"/>
                  <a:gd name="T32" fmla="*/ 1848 w 2328"/>
                  <a:gd name="T33" fmla="*/ 1152 h 2251"/>
                  <a:gd name="T34" fmla="*/ 1992 w 2328"/>
                  <a:gd name="T35" fmla="*/ 1260 h 2251"/>
                  <a:gd name="T36" fmla="*/ 2088 w 2328"/>
                  <a:gd name="T37" fmla="*/ 1380 h 2251"/>
                  <a:gd name="T38" fmla="*/ 2184 w 2328"/>
                  <a:gd name="T39" fmla="*/ 1632 h 2251"/>
                  <a:gd name="T40" fmla="*/ 2232 w 2328"/>
                  <a:gd name="T41" fmla="*/ 1680 h 2251"/>
                  <a:gd name="T42" fmla="*/ 2280 w 2328"/>
                  <a:gd name="T43" fmla="*/ 1764 h 2251"/>
                  <a:gd name="T44" fmla="*/ 2280 w 2328"/>
                  <a:gd name="T45" fmla="*/ 1836 h 2251"/>
                  <a:gd name="T46" fmla="*/ 2292 w 2328"/>
                  <a:gd name="T47" fmla="*/ 2052 h 2251"/>
                  <a:gd name="T48" fmla="*/ 2196 w 2328"/>
                  <a:gd name="T49" fmla="*/ 2160 h 2251"/>
                  <a:gd name="T50" fmla="*/ 2160 w 2328"/>
                  <a:gd name="T51" fmla="*/ 2184 h 2251"/>
                  <a:gd name="T52" fmla="*/ 1992 w 2328"/>
                  <a:gd name="T53" fmla="*/ 2220 h 2251"/>
                  <a:gd name="T54" fmla="*/ 1932 w 2328"/>
                  <a:gd name="T55" fmla="*/ 2160 h 2251"/>
                  <a:gd name="T56" fmla="*/ 1812 w 2328"/>
                  <a:gd name="T57" fmla="*/ 2040 h 2251"/>
                  <a:gd name="T58" fmla="*/ 1680 w 2328"/>
                  <a:gd name="T59" fmla="*/ 1908 h 2251"/>
                  <a:gd name="T60" fmla="*/ 1548 w 2328"/>
                  <a:gd name="T61" fmla="*/ 2112 h 2251"/>
                  <a:gd name="T62" fmla="*/ 1380 w 2328"/>
                  <a:gd name="T63" fmla="*/ 2064 h 2251"/>
                  <a:gd name="T64" fmla="*/ 1284 w 2328"/>
                  <a:gd name="T65" fmla="*/ 1980 h 2251"/>
                  <a:gd name="T66" fmla="*/ 1224 w 2328"/>
                  <a:gd name="T67" fmla="*/ 1896 h 2251"/>
                  <a:gd name="T68" fmla="*/ 1368 w 2328"/>
                  <a:gd name="T69" fmla="*/ 1896 h 2251"/>
                  <a:gd name="T70" fmla="*/ 1464 w 2328"/>
                  <a:gd name="T71" fmla="*/ 1728 h 2251"/>
                  <a:gd name="T72" fmla="*/ 1536 w 2328"/>
                  <a:gd name="T73" fmla="*/ 1692 h 2251"/>
                  <a:gd name="T74" fmla="*/ 1572 w 2328"/>
                  <a:gd name="T75" fmla="*/ 1620 h 2251"/>
                  <a:gd name="T76" fmla="*/ 1656 w 2328"/>
                  <a:gd name="T77" fmla="*/ 1572 h 2251"/>
                  <a:gd name="T78" fmla="*/ 1560 w 2328"/>
                  <a:gd name="T79" fmla="*/ 1152 h 2251"/>
                  <a:gd name="T80" fmla="*/ 1368 w 2328"/>
                  <a:gd name="T81" fmla="*/ 1044 h 2251"/>
                  <a:gd name="T82" fmla="*/ 1308 w 2328"/>
                  <a:gd name="T83" fmla="*/ 984 h 2251"/>
                  <a:gd name="T84" fmla="*/ 1128 w 2328"/>
                  <a:gd name="T85" fmla="*/ 924 h 2251"/>
                  <a:gd name="T86" fmla="*/ 828 w 2328"/>
                  <a:gd name="T87" fmla="*/ 792 h 2251"/>
                  <a:gd name="T88" fmla="*/ 624 w 2328"/>
                  <a:gd name="T89" fmla="*/ 912 h 2251"/>
                  <a:gd name="T90" fmla="*/ 504 w 2328"/>
                  <a:gd name="T91" fmla="*/ 756 h 2251"/>
                  <a:gd name="T92" fmla="*/ 360 w 2328"/>
                  <a:gd name="T93" fmla="*/ 684 h 2251"/>
                  <a:gd name="T94" fmla="*/ 84 w 2328"/>
                  <a:gd name="T95" fmla="*/ 708 h 2251"/>
                  <a:gd name="T96" fmla="*/ 36 w 2328"/>
                  <a:gd name="T97" fmla="*/ 660 h 2251"/>
                  <a:gd name="T98" fmla="*/ 48 w 2328"/>
                  <a:gd name="T99" fmla="*/ 396 h 2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328" h="2251">
                    <a:moveTo>
                      <a:pt x="48" y="396"/>
                    </a:moveTo>
                    <a:cubicBezTo>
                      <a:pt x="76" y="392"/>
                      <a:pt x="81" y="392"/>
                      <a:pt x="108" y="384"/>
                    </a:cubicBezTo>
                    <a:cubicBezTo>
                      <a:pt x="160" y="368"/>
                      <a:pt x="132" y="356"/>
                      <a:pt x="168" y="324"/>
                    </a:cubicBezTo>
                    <a:cubicBezTo>
                      <a:pt x="190" y="305"/>
                      <a:pt x="220" y="296"/>
                      <a:pt x="240" y="276"/>
                    </a:cubicBezTo>
                    <a:cubicBezTo>
                      <a:pt x="252" y="264"/>
                      <a:pt x="261" y="248"/>
                      <a:pt x="276" y="240"/>
                    </a:cubicBezTo>
                    <a:cubicBezTo>
                      <a:pt x="328" y="210"/>
                      <a:pt x="450" y="208"/>
                      <a:pt x="492" y="204"/>
                    </a:cubicBezTo>
                    <a:cubicBezTo>
                      <a:pt x="530" y="195"/>
                      <a:pt x="556" y="197"/>
                      <a:pt x="576" y="156"/>
                    </a:cubicBezTo>
                    <a:cubicBezTo>
                      <a:pt x="591" y="126"/>
                      <a:pt x="577" y="83"/>
                      <a:pt x="600" y="60"/>
                    </a:cubicBezTo>
                    <a:cubicBezTo>
                      <a:pt x="641" y="19"/>
                      <a:pt x="663" y="15"/>
                      <a:pt x="708" y="0"/>
                    </a:cubicBezTo>
                    <a:cubicBezTo>
                      <a:pt x="719" y="2"/>
                      <a:pt x="798" y="16"/>
                      <a:pt x="804" y="24"/>
                    </a:cubicBezTo>
                    <a:cubicBezTo>
                      <a:pt x="819" y="45"/>
                      <a:pt x="814" y="75"/>
                      <a:pt x="828" y="96"/>
                    </a:cubicBezTo>
                    <a:cubicBezTo>
                      <a:pt x="872" y="161"/>
                      <a:pt x="893" y="213"/>
                      <a:pt x="912" y="288"/>
                    </a:cubicBezTo>
                    <a:cubicBezTo>
                      <a:pt x="917" y="369"/>
                      <a:pt x="884" y="487"/>
                      <a:pt x="972" y="516"/>
                    </a:cubicBezTo>
                    <a:cubicBezTo>
                      <a:pt x="1036" y="495"/>
                      <a:pt x="1099" y="472"/>
                      <a:pt x="1164" y="456"/>
                    </a:cubicBezTo>
                    <a:cubicBezTo>
                      <a:pt x="1196" y="460"/>
                      <a:pt x="1234" y="449"/>
                      <a:pt x="1260" y="468"/>
                    </a:cubicBezTo>
                    <a:cubicBezTo>
                      <a:pt x="1273" y="478"/>
                      <a:pt x="1253" y="500"/>
                      <a:pt x="1248" y="516"/>
                    </a:cubicBezTo>
                    <a:cubicBezTo>
                      <a:pt x="1232" y="571"/>
                      <a:pt x="1231" y="560"/>
                      <a:pt x="1188" y="624"/>
                    </a:cubicBezTo>
                    <a:cubicBezTo>
                      <a:pt x="1180" y="636"/>
                      <a:pt x="1164" y="660"/>
                      <a:pt x="1164" y="660"/>
                    </a:cubicBezTo>
                    <a:cubicBezTo>
                      <a:pt x="1176" y="664"/>
                      <a:pt x="1189" y="666"/>
                      <a:pt x="1200" y="672"/>
                    </a:cubicBezTo>
                    <a:cubicBezTo>
                      <a:pt x="1225" y="686"/>
                      <a:pt x="1272" y="720"/>
                      <a:pt x="1272" y="720"/>
                    </a:cubicBezTo>
                    <a:cubicBezTo>
                      <a:pt x="1309" y="775"/>
                      <a:pt x="1358" y="818"/>
                      <a:pt x="1404" y="864"/>
                    </a:cubicBezTo>
                    <a:cubicBezTo>
                      <a:pt x="1426" y="886"/>
                      <a:pt x="1512" y="888"/>
                      <a:pt x="1548" y="900"/>
                    </a:cubicBezTo>
                    <a:cubicBezTo>
                      <a:pt x="1556" y="888"/>
                      <a:pt x="1572" y="878"/>
                      <a:pt x="1572" y="864"/>
                    </a:cubicBezTo>
                    <a:cubicBezTo>
                      <a:pt x="1572" y="839"/>
                      <a:pt x="1548" y="792"/>
                      <a:pt x="1548" y="792"/>
                    </a:cubicBezTo>
                    <a:cubicBezTo>
                      <a:pt x="1605" y="754"/>
                      <a:pt x="1570" y="763"/>
                      <a:pt x="1656" y="792"/>
                    </a:cubicBezTo>
                    <a:cubicBezTo>
                      <a:pt x="1668" y="796"/>
                      <a:pt x="1692" y="804"/>
                      <a:pt x="1692" y="804"/>
                    </a:cubicBezTo>
                    <a:cubicBezTo>
                      <a:pt x="1728" y="792"/>
                      <a:pt x="1764" y="780"/>
                      <a:pt x="1800" y="768"/>
                    </a:cubicBezTo>
                    <a:cubicBezTo>
                      <a:pt x="1812" y="764"/>
                      <a:pt x="1836" y="756"/>
                      <a:pt x="1836" y="756"/>
                    </a:cubicBezTo>
                    <a:cubicBezTo>
                      <a:pt x="1848" y="760"/>
                      <a:pt x="1863" y="759"/>
                      <a:pt x="1872" y="768"/>
                    </a:cubicBezTo>
                    <a:cubicBezTo>
                      <a:pt x="1901" y="797"/>
                      <a:pt x="1883" y="884"/>
                      <a:pt x="1860" y="912"/>
                    </a:cubicBezTo>
                    <a:cubicBezTo>
                      <a:pt x="1851" y="923"/>
                      <a:pt x="1836" y="928"/>
                      <a:pt x="1824" y="936"/>
                    </a:cubicBezTo>
                    <a:cubicBezTo>
                      <a:pt x="1816" y="960"/>
                      <a:pt x="1808" y="984"/>
                      <a:pt x="1800" y="1008"/>
                    </a:cubicBezTo>
                    <a:cubicBezTo>
                      <a:pt x="1796" y="1020"/>
                      <a:pt x="1788" y="1044"/>
                      <a:pt x="1788" y="1044"/>
                    </a:cubicBezTo>
                    <a:cubicBezTo>
                      <a:pt x="1809" y="1107"/>
                      <a:pt x="1793" y="1069"/>
                      <a:pt x="1848" y="1152"/>
                    </a:cubicBezTo>
                    <a:cubicBezTo>
                      <a:pt x="1866" y="1179"/>
                      <a:pt x="1852" y="1204"/>
                      <a:pt x="1884" y="1224"/>
                    </a:cubicBezTo>
                    <a:cubicBezTo>
                      <a:pt x="1884" y="1224"/>
                      <a:pt x="1974" y="1254"/>
                      <a:pt x="1992" y="1260"/>
                    </a:cubicBezTo>
                    <a:cubicBezTo>
                      <a:pt x="2019" y="1269"/>
                      <a:pt x="2064" y="1308"/>
                      <a:pt x="2064" y="1308"/>
                    </a:cubicBezTo>
                    <a:cubicBezTo>
                      <a:pt x="2072" y="1332"/>
                      <a:pt x="2080" y="1356"/>
                      <a:pt x="2088" y="1380"/>
                    </a:cubicBezTo>
                    <a:cubicBezTo>
                      <a:pt x="2121" y="1479"/>
                      <a:pt x="2068" y="1535"/>
                      <a:pt x="2160" y="1596"/>
                    </a:cubicBezTo>
                    <a:cubicBezTo>
                      <a:pt x="2168" y="1608"/>
                      <a:pt x="2178" y="1619"/>
                      <a:pt x="2184" y="1632"/>
                    </a:cubicBezTo>
                    <a:cubicBezTo>
                      <a:pt x="2190" y="1643"/>
                      <a:pt x="2187" y="1659"/>
                      <a:pt x="2196" y="1668"/>
                    </a:cubicBezTo>
                    <a:cubicBezTo>
                      <a:pt x="2205" y="1677"/>
                      <a:pt x="2221" y="1674"/>
                      <a:pt x="2232" y="1680"/>
                    </a:cubicBezTo>
                    <a:cubicBezTo>
                      <a:pt x="2325" y="1727"/>
                      <a:pt x="2214" y="1686"/>
                      <a:pt x="2304" y="1716"/>
                    </a:cubicBezTo>
                    <a:cubicBezTo>
                      <a:pt x="2328" y="1788"/>
                      <a:pt x="2320" y="1724"/>
                      <a:pt x="2280" y="1764"/>
                    </a:cubicBezTo>
                    <a:cubicBezTo>
                      <a:pt x="2271" y="1773"/>
                      <a:pt x="2272" y="1788"/>
                      <a:pt x="2268" y="1800"/>
                    </a:cubicBezTo>
                    <a:cubicBezTo>
                      <a:pt x="2272" y="1812"/>
                      <a:pt x="2274" y="1825"/>
                      <a:pt x="2280" y="1836"/>
                    </a:cubicBezTo>
                    <a:cubicBezTo>
                      <a:pt x="2294" y="1861"/>
                      <a:pt x="2328" y="1908"/>
                      <a:pt x="2328" y="1908"/>
                    </a:cubicBezTo>
                    <a:cubicBezTo>
                      <a:pt x="2296" y="2003"/>
                      <a:pt x="2308" y="1955"/>
                      <a:pt x="2292" y="2052"/>
                    </a:cubicBezTo>
                    <a:cubicBezTo>
                      <a:pt x="2237" y="2015"/>
                      <a:pt x="2186" y="1999"/>
                      <a:pt x="2160" y="2076"/>
                    </a:cubicBezTo>
                    <a:cubicBezTo>
                      <a:pt x="2185" y="2176"/>
                      <a:pt x="2155" y="2077"/>
                      <a:pt x="2196" y="2160"/>
                    </a:cubicBezTo>
                    <a:cubicBezTo>
                      <a:pt x="2202" y="2171"/>
                      <a:pt x="2219" y="2189"/>
                      <a:pt x="2208" y="2196"/>
                    </a:cubicBezTo>
                    <a:cubicBezTo>
                      <a:pt x="2194" y="2205"/>
                      <a:pt x="2176" y="2188"/>
                      <a:pt x="2160" y="2184"/>
                    </a:cubicBezTo>
                    <a:cubicBezTo>
                      <a:pt x="2128" y="2188"/>
                      <a:pt x="2172" y="2208"/>
                      <a:pt x="2076" y="2220"/>
                    </a:cubicBezTo>
                    <a:cubicBezTo>
                      <a:pt x="1990" y="2251"/>
                      <a:pt x="2075" y="2248"/>
                      <a:pt x="1992" y="2220"/>
                    </a:cubicBezTo>
                    <a:cubicBezTo>
                      <a:pt x="1984" y="2208"/>
                      <a:pt x="1978" y="2194"/>
                      <a:pt x="1968" y="2184"/>
                    </a:cubicBezTo>
                    <a:cubicBezTo>
                      <a:pt x="1958" y="2174"/>
                      <a:pt x="1941" y="2171"/>
                      <a:pt x="1932" y="2160"/>
                    </a:cubicBezTo>
                    <a:cubicBezTo>
                      <a:pt x="1866" y="2078"/>
                      <a:pt x="1994" y="2174"/>
                      <a:pt x="1884" y="2088"/>
                    </a:cubicBezTo>
                    <a:cubicBezTo>
                      <a:pt x="1861" y="2070"/>
                      <a:pt x="1836" y="2056"/>
                      <a:pt x="1812" y="2040"/>
                    </a:cubicBezTo>
                    <a:cubicBezTo>
                      <a:pt x="1791" y="2026"/>
                      <a:pt x="1740" y="2016"/>
                      <a:pt x="1740" y="2016"/>
                    </a:cubicBezTo>
                    <a:cubicBezTo>
                      <a:pt x="1716" y="1980"/>
                      <a:pt x="1704" y="1944"/>
                      <a:pt x="1680" y="1908"/>
                    </a:cubicBezTo>
                    <a:cubicBezTo>
                      <a:pt x="1549" y="1923"/>
                      <a:pt x="1539" y="1901"/>
                      <a:pt x="1560" y="2028"/>
                    </a:cubicBezTo>
                    <a:cubicBezTo>
                      <a:pt x="1556" y="2056"/>
                      <a:pt x="1567" y="2091"/>
                      <a:pt x="1548" y="2112"/>
                    </a:cubicBezTo>
                    <a:cubicBezTo>
                      <a:pt x="1519" y="2145"/>
                      <a:pt x="1470" y="2122"/>
                      <a:pt x="1440" y="2112"/>
                    </a:cubicBezTo>
                    <a:cubicBezTo>
                      <a:pt x="1396" y="2045"/>
                      <a:pt x="1441" y="2098"/>
                      <a:pt x="1380" y="2064"/>
                    </a:cubicBezTo>
                    <a:cubicBezTo>
                      <a:pt x="1355" y="2050"/>
                      <a:pt x="1308" y="2016"/>
                      <a:pt x="1308" y="2016"/>
                    </a:cubicBezTo>
                    <a:cubicBezTo>
                      <a:pt x="1300" y="2004"/>
                      <a:pt x="1295" y="1989"/>
                      <a:pt x="1284" y="1980"/>
                    </a:cubicBezTo>
                    <a:cubicBezTo>
                      <a:pt x="1274" y="1972"/>
                      <a:pt x="1255" y="1978"/>
                      <a:pt x="1248" y="1968"/>
                    </a:cubicBezTo>
                    <a:cubicBezTo>
                      <a:pt x="1233" y="1947"/>
                      <a:pt x="1224" y="1896"/>
                      <a:pt x="1224" y="1896"/>
                    </a:cubicBezTo>
                    <a:cubicBezTo>
                      <a:pt x="1256" y="1849"/>
                      <a:pt x="1236" y="1854"/>
                      <a:pt x="1296" y="1872"/>
                    </a:cubicBezTo>
                    <a:cubicBezTo>
                      <a:pt x="1320" y="1879"/>
                      <a:pt x="1368" y="1896"/>
                      <a:pt x="1368" y="1896"/>
                    </a:cubicBezTo>
                    <a:cubicBezTo>
                      <a:pt x="1384" y="1892"/>
                      <a:pt x="1402" y="1893"/>
                      <a:pt x="1416" y="1884"/>
                    </a:cubicBezTo>
                    <a:cubicBezTo>
                      <a:pt x="1469" y="1849"/>
                      <a:pt x="1425" y="1767"/>
                      <a:pt x="1464" y="1728"/>
                    </a:cubicBezTo>
                    <a:cubicBezTo>
                      <a:pt x="1473" y="1719"/>
                      <a:pt x="1489" y="1722"/>
                      <a:pt x="1500" y="1716"/>
                    </a:cubicBezTo>
                    <a:cubicBezTo>
                      <a:pt x="1513" y="1710"/>
                      <a:pt x="1524" y="1700"/>
                      <a:pt x="1536" y="1692"/>
                    </a:cubicBezTo>
                    <a:cubicBezTo>
                      <a:pt x="1544" y="1680"/>
                      <a:pt x="1554" y="1669"/>
                      <a:pt x="1560" y="1656"/>
                    </a:cubicBezTo>
                    <a:cubicBezTo>
                      <a:pt x="1566" y="1645"/>
                      <a:pt x="1562" y="1628"/>
                      <a:pt x="1572" y="1620"/>
                    </a:cubicBezTo>
                    <a:cubicBezTo>
                      <a:pt x="1585" y="1610"/>
                      <a:pt x="1604" y="1612"/>
                      <a:pt x="1620" y="1608"/>
                    </a:cubicBezTo>
                    <a:cubicBezTo>
                      <a:pt x="1632" y="1596"/>
                      <a:pt x="1648" y="1587"/>
                      <a:pt x="1656" y="1572"/>
                    </a:cubicBezTo>
                    <a:cubicBezTo>
                      <a:pt x="1668" y="1550"/>
                      <a:pt x="1680" y="1500"/>
                      <a:pt x="1680" y="1500"/>
                    </a:cubicBezTo>
                    <a:cubicBezTo>
                      <a:pt x="1671" y="1381"/>
                      <a:pt x="1630" y="1257"/>
                      <a:pt x="1560" y="1152"/>
                    </a:cubicBezTo>
                    <a:cubicBezTo>
                      <a:pt x="1516" y="1156"/>
                      <a:pt x="1496" y="1128"/>
                      <a:pt x="1452" y="1128"/>
                    </a:cubicBezTo>
                    <a:cubicBezTo>
                      <a:pt x="1379" y="1128"/>
                      <a:pt x="1400" y="1084"/>
                      <a:pt x="1368" y="1044"/>
                    </a:cubicBezTo>
                    <a:cubicBezTo>
                      <a:pt x="1359" y="1033"/>
                      <a:pt x="1344" y="1028"/>
                      <a:pt x="1332" y="1020"/>
                    </a:cubicBezTo>
                    <a:cubicBezTo>
                      <a:pt x="1324" y="1008"/>
                      <a:pt x="1321" y="990"/>
                      <a:pt x="1308" y="984"/>
                    </a:cubicBezTo>
                    <a:cubicBezTo>
                      <a:pt x="1286" y="973"/>
                      <a:pt x="1260" y="978"/>
                      <a:pt x="1236" y="972"/>
                    </a:cubicBezTo>
                    <a:cubicBezTo>
                      <a:pt x="1167" y="955"/>
                      <a:pt x="1175" y="956"/>
                      <a:pt x="1128" y="924"/>
                    </a:cubicBezTo>
                    <a:cubicBezTo>
                      <a:pt x="1112" y="900"/>
                      <a:pt x="1104" y="868"/>
                      <a:pt x="1080" y="852"/>
                    </a:cubicBezTo>
                    <a:cubicBezTo>
                      <a:pt x="958" y="771"/>
                      <a:pt x="1037" y="806"/>
                      <a:pt x="828" y="792"/>
                    </a:cubicBezTo>
                    <a:cubicBezTo>
                      <a:pt x="777" y="775"/>
                      <a:pt x="752" y="787"/>
                      <a:pt x="708" y="816"/>
                    </a:cubicBezTo>
                    <a:cubicBezTo>
                      <a:pt x="652" y="900"/>
                      <a:pt x="684" y="872"/>
                      <a:pt x="624" y="912"/>
                    </a:cubicBezTo>
                    <a:cubicBezTo>
                      <a:pt x="583" y="902"/>
                      <a:pt x="563" y="906"/>
                      <a:pt x="540" y="864"/>
                    </a:cubicBezTo>
                    <a:cubicBezTo>
                      <a:pt x="522" y="831"/>
                      <a:pt x="531" y="783"/>
                      <a:pt x="504" y="756"/>
                    </a:cubicBezTo>
                    <a:cubicBezTo>
                      <a:pt x="450" y="702"/>
                      <a:pt x="484" y="725"/>
                      <a:pt x="396" y="696"/>
                    </a:cubicBezTo>
                    <a:cubicBezTo>
                      <a:pt x="384" y="692"/>
                      <a:pt x="360" y="684"/>
                      <a:pt x="360" y="684"/>
                    </a:cubicBezTo>
                    <a:cubicBezTo>
                      <a:pt x="280" y="688"/>
                      <a:pt x="200" y="689"/>
                      <a:pt x="120" y="696"/>
                    </a:cubicBezTo>
                    <a:cubicBezTo>
                      <a:pt x="107" y="697"/>
                      <a:pt x="95" y="714"/>
                      <a:pt x="84" y="708"/>
                    </a:cubicBezTo>
                    <a:cubicBezTo>
                      <a:pt x="73" y="702"/>
                      <a:pt x="81" y="681"/>
                      <a:pt x="72" y="672"/>
                    </a:cubicBezTo>
                    <a:cubicBezTo>
                      <a:pt x="63" y="663"/>
                      <a:pt x="48" y="664"/>
                      <a:pt x="36" y="660"/>
                    </a:cubicBezTo>
                    <a:cubicBezTo>
                      <a:pt x="3" y="561"/>
                      <a:pt x="52" y="577"/>
                      <a:pt x="36" y="468"/>
                    </a:cubicBezTo>
                    <a:cubicBezTo>
                      <a:pt x="48" y="356"/>
                      <a:pt x="0" y="396"/>
                      <a:pt x="48" y="396"/>
                    </a:cubicBezTo>
                    <a:close/>
                  </a:path>
                </a:pathLst>
              </a:custGeom>
              <a:solidFill>
                <a:srgbClr val="ADDC7A"/>
              </a:solidFill>
              <a:ln w="12700" cap="flat" cmpd="sng">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86059" name="未知"/>
              <p:cNvSpPr>
                <a:spLocks/>
              </p:cNvSpPr>
              <p:nvPr/>
            </p:nvSpPr>
            <p:spPr bwMode="auto">
              <a:xfrm>
                <a:off x="2230" y="1192"/>
                <a:ext cx="497" cy="564"/>
              </a:xfrm>
              <a:custGeom>
                <a:avLst/>
                <a:gdLst>
                  <a:gd name="T0" fmla="*/ 0 w 497"/>
                  <a:gd name="T1" fmla="*/ 446 h 564"/>
                  <a:gd name="T2" fmla="*/ 60 w 497"/>
                  <a:gd name="T3" fmla="*/ 398 h 564"/>
                  <a:gd name="T4" fmla="*/ 72 w 497"/>
                  <a:gd name="T5" fmla="*/ 362 h 564"/>
                  <a:gd name="T6" fmla="*/ 108 w 497"/>
                  <a:gd name="T7" fmla="*/ 350 h 564"/>
                  <a:gd name="T8" fmla="*/ 144 w 497"/>
                  <a:gd name="T9" fmla="*/ 326 h 564"/>
                  <a:gd name="T10" fmla="*/ 132 w 497"/>
                  <a:gd name="T11" fmla="*/ 266 h 564"/>
                  <a:gd name="T12" fmla="*/ 96 w 497"/>
                  <a:gd name="T13" fmla="*/ 242 h 564"/>
                  <a:gd name="T14" fmla="*/ 72 w 497"/>
                  <a:gd name="T15" fmla="*/ 170 h 564"/>
                  <a:gd name="T16" fmla="*/ 60 w 497"/>
                  <a:gd name="T17" fmla="*/ 134 h 564"/>
                  <a:gd name="T18" fmla="*/ 168 w 497"/>
                  <a:gd name="T19" fmla="*/ 2 h 564"/>
                  <a:gd name="T20" fmla="*/ 216 w 497"/>
                  <a:gd name="T21" fmla="*/ 14 h 564"/>
                  <a:gd name="T22" fmla="*/ 264 w 497"/>
                  <a:gd name="T23" fmla="*/ 134 h 564"/>
                  <a:gd name="T24" fmla="*/ 372 w 497"/>
                  <a:gd name="T25" fmla="*/ 170 h 564"/>
                  <a:gd name="T26" fmla="*/ 408 w 497"/>
                  <a:gd name="T27" fmla="*/ 182 h 564"/>
                  <a:gd name="T28" fmla="*/ 444 w 497"/>
                  <a:gd name="T29" fmla="*/ 194 h 564"/>
                  <a:gd name="T30" fmla="*/ 456 w 497"/>
                  <a:gd name="T31" fmla="*/ 398 h 564"/>
                  <a:gd name="T32" fmla="*/ 444 w 497"/>
                  <a:gd name="T33" fmla="*/ 434 h 564"/>
                  <a:gd name="T34" fmla="*/ 360 w 497"/>
                  <a:gd name="T35" fmla="*/ 458 h 564"/>
                  <a:gd name="T36" fmla="*/ 324 w 497"/>
                  <a:gd name="T37" fmla="*/ 482 h 564"/>
                  <a:gd name="T38" fmla="*/ 312 w 497"/>
                  <a:gd name="T39" fmla="*/ 518 h 564"/>
                  <a:gd name="T40" fmla="*/ 336 w 497"/>
                  <a:gd name="T41" fmla="*/ 554 h 564"/>
                  <a:gd name="T42" fmla="*/ 228 w 497"/>
                  <a:gd name="T43" fmla="*/ 542 h 564"/>
                  <a:gd name="T44" fmla="*/ 72 w 497"/>
                  <a:gd name="T45" fmla="*/ 530 h 564"/>
                  <a:gd name="T46" fmla="*/ 0 w 497"/>
                  <a:gd name="T47" fmla="*/ 446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97" h="564">
                    <a:moveTo>
                      <a:pt x="0" y="446"/>
                    </a:moveTo>
                    <a:cubicBezTo>
                      <a:pt x="42" y="432"/>
                      <a:pt x="38" y="441"/>
                      <a:pt x="60" y="398"/>
                    </a:cubicBezTo>
                    <a:cubicBezTo>
                      <a:pt x="66" y="387"/>
                      <a:pt x="63" y="371"/>
                      <a:pt x="72" y="362"/>
                    </a:cubicBezTo>
                    <a:cubicBezTo>
                      <a:pt x="81" y="353"/>
                      <a:pt x="97" y="356"/>
                      <a:pt x="108" y="350"/>
                    </a:cubicBezTo>
                    <a:cubicBezTo>
                      <a:pt x="121" y="344"/>
                      <a:pt x="132" y="334"/>
                      <a:pt x="144" y="326"/>
                    </a:cubicBezTo>
                    <a:cubicBezTo>
                      <a:pt x="140" y="306"/>
                      <a:pt x="142" y="284"/>
                      <a:pt x="132" y="266"/>
                    </a:cubicBezTo>
                    <a:cubicBezTo>
                      <a:pt x="125" y="253"/>
                      <a:pt x="104" y="254"/>
                      <a:pt x="96" y="242"/>
                    </a:cubicBezTo>
                    <a:cubicBezTo>
                      <a:pt x="83" y="221"/>
                      <a:pt x="80" y="194"/>
                      <a:pt x="72" y="170"/>
                    </a:cubicBezTo>
                    <a:cubicBezTo>
                      <a:pt x="68" y="158"/>
                      <a:pt x="60" y="134"/>
                      <a:pt x="60" y="134"/>
                    </a:cubicBezTo>
                    <a:cubicBezTo>
                      <a:pt x="77" y="51"/>
                      <a:pt x="87" y="29"/>
                      <a:pt x="168" y="2"/>
                    </a:cubicBezTo>
                    <a:cubicBezTo>
                      <a:pt x="184" y="6"/>
                      <a:pt x="208" y="0"/>
                      <a:pt x="216" y="14"/>
                    </a:cubicBezTo>
                    <a:cubicBezTo>
                      <a:pt x="270" y="111"/>
                      <a:pt x="183" y="98"/>
                      <a:pt x="264" y="134"/>
                    </a:cubicBezTo>
                    <a:cubicBezTo>
                      <a:pt x="264" y="134"/>
                      <a:pt x="354" y="164"/>
                      <a:pt x="372" y="170"/>
                    </a:cubicBezTo>
                    <a:cubicBezTo>
                      <a:pt x="384" y="174"/>
                      <a:pt x="396" y="178"/>
                      <a:pt x="408" y="182"/>
                    </a:cubicBezTo>
                    <a:cubicBezTo>
                      <a:pt x="420" y="186"/>
                      <a:pt x="444" y="194"/>
                      <a:pt x="444" y="194"/>
                    </a:cubicBezTo>
                    <a:cubicBezTo>
                      <a:pt x="497" y="274"/>
                      <a:pt x="476" y="226"/>
                      <a:pt x="456" y="398"/>
                    </a:cubicBezTo>
                    <a:cubicBezTo>
                      <a:pt x="455" y="411"/>
                      <a:pt x="453" y="425"/>
                      <a:pt x="444" y="434"/>
                    </a:cubicBezTo>
                    <a:cubicBezTo>
                      <a:pt x="438" y="440"/>
                      <a:pt x="360" y="458"/>
                      <a:pt x="360" y="458"/>
                    </a:cubicBezTo>
                    <a:cubicBezTo>
                      <a:pt x="348" y="466"/>
                      <a:pt x="333" y="471"/>
                      <a:pt x="324" y="482"/>
                    </a:cubicBezTo>
                    <a:cubicBezTo>
                      <a:pt x="316" y="492"/>
                      <a:pt x="310" y="506"/>
                      <a:pt x="312" y="518"/>
                    </a:cubicBezTo>
                    <a:cubicBezTo>
                      <a:pt x="314" y="532"/>
                      <a:pt x="350" y="550"/>
                      <a:pt x="336" y="554"/>
                    </a:cubicBezTo>
                    <a:cubicBezTo>
                      <a:pt x="301" y="564"/>
                      <a:pt x="264" y="546"/>
                      <a:pt x="228" y="542"/>
                    </a:cubicBezTo>
                    <a:cubicBezTo>
                      <a:pt x="129" y="509"/>
                      <a:pt x="181" y="514"/>
                      <a:pt x="72" y="530"/>
                    </a:cubicBezTo>
                    <a:cubicBezTo>
                      <a:pt x="10" y="514"/>
                      <a:pt x="0" y="512"/>
                      <a:pt x="0" y="446"/>
                    </a:cubicBezTo>
                    <a:close/>
                  </a:path>
                </a:pathLst>
              </a:custGeom>
              <a:solidFill>
                <a:srgbClr val="ADDC7A"/>
              </a:solidFill>
              <a:ln w="12700" cap="flat" cmpd="sng">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sp>
          <p:nvSpPr>
            <p:cNvPr id="86069" name="Text Box 53"/>
            <p:cNvSpPr txBox="1">
              <a:spLocks noChangeArrowheads="1"/>
            </p:cNvSpPr>
            <p:nvPr/>
          </p:nvSpPr>
          <p:spPr bwMode="auto">
            <a:xfrm>
              <a:off x="413" y="331"/>
              <a:ext cx="432" cy="330"/>
            </a:xfrm>
            <a:prstGeom prst="rect">
              <a:avLst/>
            </a:prstGeom>
            <a:no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170" tIns="46990" rIns="90170" bIns="46990">
              <a:spAutoFit/>
            </a:bodyPr>
            <a:lstStyle>
              <a:defPPr>
                <a:defRPr lang="zh-CN"/>
              </a:defPPr>
              <a:lvl1pPr>
                <a:spcBef>
                  <a:spcPct val="50000"/>
                </a:spcBef>
                <a:defRPr sz="2800" b="1">
                  <a:latin typeface="微软雅黑" panose="020B0503020204020204" pitchFamily="34" charset="-122"/>
                  <a:ea typeface="微软雅黑" panose="020B0503020204020204" pitchFamily="34" charset="-122"/>
                </a:defRPr>
              </a:lvl1pPr>
            </a:lstStyle>
            <a:p>
              <a:r>
                <a:rPr lang="zh-CN" altLang="zh-CN" dirty="0"/>
                <a:t>甘</a:t>
              </a:r>
            </a:p>
          </p:txBody>
        </p:sp>
        <p:sp>
          <p:nvSpPr>
            <p:cNvPr id="86070" name="Text Box 54"/>
            <p:cNvSpPr txBox="1">
              <a:spLocks noChangeArrowheads="1"/>
            </p:cNvSpPr>
            <p:nvPr/>
          </p:nvSpPr>
          <p:spPr bwMode="auto">
            <a:xfrm>
              <a:off x="1709" y="1531"/>
              <a:ext cx="432" cy="330"/>
            </a:xfrm>
            <a:prstGeom prst="rect">
              <a:avLst/>
            </a:prstGeom>
            <a:no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170" tIns="46990" rIns="90170" bIns="46990">
              <a:spAutoFit/>
            </a:bodyPr>
            <a:lstStyle>
              <a:defPPr>
                <a:defRPr lang="zh-CN"/>
              </a:defPPr>
              <a:lvl1pPr>
                <a:spcBef>
                  <a:spcPct val="50000"/>
                </a:spcBef>
                <a:defRPr sz="2800" b="1">
                  <a:latin typeface="微软雅黑" panose="020B0503020204020204" pitchFamily="34" charset="-122"/>
                  <a:ea typeface="微软雅黑" panose="020B0503020204020204" pitchFamily="34" charset="-122"/>
                </a:defRPr>
              </a:lvl1pPr>
            </a:lstStyle>
            <a:p>
              <a:r>
                <a:rPr lang="zh-CN" altLang="zh-CN" dirty="0"/>
                <a:t>肃</a:t>
              </a:r>
            </a:p>
          </p:txBody>
        </p:sp>
      </p:grpSp>
      <p:grpSp>
        <p:nvGrpSpPr>
          <p:cNvPr id="86074" name="Group 58"/>
          <p:cNvGrpSpPr>
            <a:grpSpLocks/>
          </p:cNvGrpSpPr>
          <p:nvPr/>
        </p:nvGrpSpPr>
        <p:grpSpPr bwMode="auto">
          <a:xfrm>
            <a:off x="4880323" y="3321332"/>
            <a:ext cx="1067191" cy="1326868"/>
            <a:chOff x="0" y="0"/>
            <a:chExt cx="626" cy="816"/>
          </a:xfrm>
          <a:solidFill>
            <a:srgbClr val="334F15"/>
          </a:solidFill>
        </p:grpSpPr>
        <p:grpSp>
          <p:nvGrpSpPr>
            <p:cNvPr id="86076" name="Group 60"/>
            <p:cNvGrpSpPr>
              <a:grpSpLocks/>
            </p:cNvGrpSpPr>
            <p:nvPr/>
          </p:nvGrpSpPr>
          <p:grpSpPr bwMode="auto">
            <a:xfrm>
              <a:off x="0" y="0"/>
              <a:ext cx="626" cy="816"/>
              <a:chOff x="0" y="0"/>
              <a:chExt cx="626" cy="816"/>
            </a:xfrm>
            <a:grpFill/>
          </p:grpSpPr>
          <p:sp>
            <p:nvSpPr>
              <p:cNvPr id="86077" name="未知"/>
              <p:cNvSpPr>
                <a:spLocks/>
              </p:cNvSpPr>
              <p:nvPr/>
            </p:nvSpPr>
            <p:spPr bwMode="auto">
              <a:xfrm>
                <a:off x="0" y="0"/>
                <a:ext cx="626" cy="816"/>
              </a:xfrm>
              <a:custGeom>
                <a:avLst/>
                <a:gdLst>
                  <a:gd name="T0" fmla="*/ 0 w 626"/>
                  <a:gd name="T1" fmla="*/ 348 h 816"/>
                  <a:gd name="T2" fmla="*/ 72 w 626"/>
                  <a:gd name="T3" fmla="*/ 312 h 816"/>
                  <a:gd name="T4" fmla="*/ 204 w 626"/>
                  <a:gd name="T5" fmla="*/ 300 h 816"/>
                  <a:gd name="T6" fmla="*/ 240 w 626"/>
                  <a:gd name="T7" fmla="*/ 276 h 816"/>
                  <a:gd name="T8" fmla="*/ 276 w 626"/>
                  <a:gd name="T9" fmla="*/ 168 h 816"/>
                  <a:gd name="T10" fmla="*/ 312 w 626"/>
                  <a:gd name="T11" fmla="*/ 132 h 816"/>
                  <a:gd name="T12" fmla="*/ 348 w 626"/>
                  <a:gd name="T13" fmla="*/ 60 h 816"/>
                  <a:gd name="T14" fmla="*/ 384 w 626"/>
                  <a:gd name="T15" fmla="*/ 0 h 816"/>
                  <a:gd name="T16" fmla="*/ 456 w 626"/>
                  <a:gd name="T17" fmla="*/ 24 h 816"/>
                  <a:gd name="T18" fmla="*/ 384 w 626"/>
                  <a:gd name="T19" fmla="*/ 204 h 816"/>
                  <a:gd name="T20" fmla="*/ 516 w 626"/>
                  <a:gd name="T21" fmla="*/ 216 h 816"/>
                  <a:gd name="T22" fmla="*/ 588 w 626"/>
                  <a:gd name="T23" fmla="*/ 264 h 816"/>
                  <a:gd name="T24" fmla="*/ 576 w 626"/>
                  <a:gd name="T25" fmla="*/ 324 h 816"/>
                  <a:gd name="T26" fmla="*/ 552 w 626"/>
                  <a:gd name="T27" fmla="*/ 360 h 816"/>
                  <a:gd name="T28" fmla="*/ 480 w 626"/>
                  <a:gd name="T29" fmla="*/ 384 h 816"/>
                  <a:gd name="T30" fmla="*/ 444 w 626"/>
                  <a:gd name="T31" fmla="*/ 396 h 816"/>
                  <a:gd name="T32" fmla="*/ 408 w 626"/>
                  <a:gd name="T33" fmla="*/ 540 h 816"/>
                  <a:gd name="T34" fmla="*/ 456 w 626"/>
                  <a:gd name="T35" fmla="*/ 612 h 816"/>
                  <a:gd name="T36" fmla="*/ 480 w 626"/>
                  <a:gd name="T37" fmla="*/ 684 h 816"/>
                  <a:gd name="T38" fmla="*/ 408 w 626"/>
                  <a:gd name="T39" fmla="*/ 732 h 816"/>
                  <a:gd name="T40" fmla="*/ 372 w 626"/>
                  <a:gd name="T41" fmla="*/ 804 h 816"/>
                  <a:gd name="T42" fmla="*/ 336 w 626"/>
                  <a:gd name="T43" fmla="*/ 816 h 816"/>
                  <a:gd name="T44" fmla="*/ 288 w 626"/>
                  <a:gd name="T45" fmla="*/ 744 h 816"/>
                  <a:gd name="T46" fmla="*/ 276 w 626"/>
                  <a:gd name="T47" fmla="*/ 708 h 816"/>
                  <a:gd name="T48" fmla="*/ 240 w 626"/>
                  <a:gd name="T49" fmla="*/ 684 h 816"/>
                  <a:gd name="T50" fmla="*/ 204 w 626"/>
                  <a:gd name="T51" fmla="*/ 516 h 816"/>
                  <a:gd name="T52" fmla="*/ 192 w 626"/>
                  <a:gd name="T53" fmla="*/ 468 h 816"/>
                  <a:gd name="T54" fmla="*/ 0 w 626"/>
                  <a:gd name="T55" fmla="*/ 348 h 8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26" h="816">
                    <a:moveTo>
                      <a:pt x="0" y="348"/>
                    </a:moveTo>
                    <a:cubicBezTo>
                      <a:pt x="25" y="340"/>
                      <a:pt x="46" y="318"/>
                      <a:pt x="72" y="312"/>
                    </a:cubicBezTo>
                    <a:cubicBezTo>
                      <a:pt x="115" y="303"/>
                      <a:pt x="160" y="304"/>
                      <a:pt x="204" y="300"/>
                    </a:cubicBezTo>
                    <a:cubicBezTo>
                      <a:pt x="216" y="292"/>
                      <a:pt x="232" y="288"/>
                      <a:pt x="240" y="276"/>
                    </a:cubicBezTo>
                    <a:cubicBezTo>
                      <a:pt x="260" y="244"/>
                      <a:pt x="249" y="195"/>
                      <a:pt x="276" y="168"/>
                    </a:cubicBezTo>
                    <a:cubicBezTo>
                      <a:pt x="288" y="156"/>
                      <a:pt x="300" y="144"/>
                      <a:pt x="312" y="132"/>
                    </a:cubicBezTo>
                    <a:cubicBezTo>
                      <a:pt x="321" y="106"/>
                      <a:pt x="326" y="79"/>
                      <a:pt x="348" y="60"/>
                    </a:cubicBezTo>
                    <a:cubicBezTo>
                      <a:pt x="370" y="41"/>
                      <a:pt x="384" y="0"/>
                      <a:pt x="384" y="0"/>
                    </a:cubicBezTo>
                    <a:cubicBezTo>
                      <a:pt x="396" y="4"/>
                      <a:pt x="454" y="11"/>
                      <a:pt x="456" y="24"/>
                    </a:cubicBezTo>
                    <a:cubicBezTo>
                      <a:pt x="462" y="67"/>
                      <a:pt x="398" y="161"/>
                      <a:pt x="384" y="204"/>
                    </a:cubicBezTo>
                    <a:cubicBezTo>
                      <a:pt x="428" y="208"/>
                      <a:pt x="474" y="204"/>
                      <a:pt x="516" y="216"/>
                    </a:cubicBezTo>
                    <a:cubicBezTo>
                      <a:pt x="544" y="224"/>
                      <a:pt x="588" y="264"/>
                      <a:pt x="588" y="264"/>
                    </a:cubicBezTo>
                    <a:cubicBezTo>
                      <a:pt x="626" y="322"/>
                      <a:pt x="618" y="282"/>
                      <a:pt x="576" y="324"/>
                    </a:cubicBezTo>
                    <a:cubicBezTo>
                      <a:pt x="566" y="334"/>
                      <a:pt x="564" y="352"/>
                      <a:pt x="552" y="360"/>
                    </a:cubicBezTo>
                    <a:cubicBezTo>
                      <a:pt x="531" y="373"/>
                      <a:pt x="504" y="376"/>
                      <a:pt x="480" y="384"/>
                    </a:cubicBezTo>
                    <a:cubicBezTo>
                      <a:pt x="468" y="388"/>
                      <a:pt x="444" y="396"/>
                      <a:pt x="444" y="396"/>
                    </a:cubicBezTo>
                    <a:cubicBezTo>
                      <a:pt x="401" y="461"/>
                      <a:pt x="376" y="463"/>
                      <a:pt x="408" y="540"/>
                    </a:cubicBezTo>
                    <a:cubicBezTo>
                      <a:pt x="419" y="567"/>
                      <a:pt x="447" y="585"/>
                      <a:pt x="456" y="612"/>
                    </a:cubicBezTo>
                    <a:cubicBezTo>
                      <a:pt x="464" y="636"/>
                      <a:pt x="480" y="684"/>
                      <a:pt x="480" y="684"/>
                    </a:cubicBezTo>
                    <a:cubicBezTo>
                      <a:pt x="455" y="760"/>
                      <a:pt x="491" y="684"/>
                      <a:pt x="408" y="732"/>
                    </a:cubicBezTo>
                    <a:cubicBezTo>
                      <a:pt x="356" y="762"/>
                      <a:pt x="407" y="769"/>
                      <a:pt x="372" y="804"/>
                    </a:cubicBezTo>
                    <a:cubicBezTo>
                      <a:pt x="363" y="813"/>
                      <a:pt x="348" y="812"/>
                      <a:pt x="336" y="816"/>
                    </a:cubicBezTo>
                    <a:cubicBezTo>
                      <a:pt x="320" y="792"/>
                      <a:pt x="297" y="771"/>
                      <a:pt x="288" y="744"/>
                    </a:cubicBezTo>
                    <a:cubicBezTo>
                      <a:pt x="284" y="732"/>
                      <a:pt x="284" y="718"/>
                      <a:pt x="276" y="708"/>
                    </a:cubicBezTo>
                    <a:cubicBezTo>
                      <a:pt x="267" y="697"/>
                      <a:pt x="252" y="692"/>
                      <a:pt x="240" y="684"/>
                    </a:cubicBezTo>
                    <a:cubicBezTo>
                      <a:pt x="222" y="629"/>
                      <a:pt x="220" y="572"/>
                      <a:pt x="204" y="516"/>
                    </a:cubicBezTo>
                    <a:cubicBezTo>
                      <a:pt x="199" y="500"/>
                      <a:pt x="203" y="480"/>
                      <a:pt x="192" y="468"/>
                    </a:cubicBezTo>
                    <a:cubicBezTo>
                      <a:pt x="139" y="408"/>
                      <a:pt x="54" y="402"/>
                      <a:pt x="0" y="348"/>
                    </a:cubicBezTo>
                    <a:close/>
                  </a:path>
                </a:pathLst>
              </a:custGeom>
              <a:grpFill/>
              <a:ln w="12700" cap="flat" cmpd="sng">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86078" name="Text Box 62"/>
              <p:cNvSpPr txBox="1">
                <a:spLocks noChangeArrowheads="1"/>
              </p:cNvSpPr>
              <p:nvPr/>
            </p:nvSpPr>
            <p:spPr bwMode="auto">
              <a:xfrm>
                <a:off x="168" y="106"/>
                <a:ext cx="336" cy="601"/>
              </a:xfrm>
              <a:prstGeom prst="rect">
                <a:avLst/>
              </a:prstGeom>
              <a:noFill/>
              <a:ln w="9525">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170" tIns="46990" rIns="90170" bIns="46990">
                <a:spAutoFit/>
              </a:bodyPr>
              <a:lstStyle>
                <a:defPPr>
                  <a:defRPr lang="zh-CN"/>
                </a:defPPr>
                <a:lvl1pPr>
                  <a:spcBef>
                    <a:spcPct val="50000"/>
                  </a:spcBef>
                  <a:defRPr sz="2800" b="1">
                    <a:latin typeface="微软雅黑" panose="020B0503020204020204" pitchFamily="34" charset="-122"/>
                    <a:ea typeface="微软雅黑" panose="020B0503020204020204" pitchFamily="34" charset="-122"/>
                  </a:defRPr>
                </a:lvl1pPr>
              </a:lstStyle>
              <a:p>
                <a:r>
                  <a:rPr lang="zh-CN" altLang="zh-CN" dirty="0"/>
                  <a:t>宁夏</a:t>
                </a:r>
              </a:p>
            </p:txBody>
          </p:sp>
        </p:grpSp>
        <p:sp>
          <p:nvSpPr>
            <p:cNvPr id="86080" name="未知"/>
            <p:cNvSpPr>
              <a:spLocks/>
            </p:cNvSpPr>
            <p:nvPr/>
          </p:nvSpPr>
          <p:spPr bwMode="auto">
            <a:xfrm>
              <a:off x="276" y="120"/>
              <a:ext cx="24" cy="36"/>
            </a:xfrm>
            <a:custGeom>
              <a:avLst/>
              <a:gdLst>
                <a:gd name="T0" fmla="*/ 24 w 24"/>
                <a:gd name="T1" fmla="*/ 0 h 36"/>
                <a:gd name="T2" fmla="*/ 0 w 24"/>
                <a:gd name="T3" fmla="*/ 36 h 36"/>
                <a:gd name="T4" fmla="*/ 24 w 24"/>
                <a:gd name="T5" fmla="*/ 0 h 36"/>
              </a:gdLst>
              <a:ahLst/>
              <a:cxnLst>
                <a:cxn ang="0">
                  <a:pos x="T0" y="T1"/>
                </a:cxn>
                <a:cxn ang="0">
                  <a:pos x="T2" y="T3"/>
                </a:cxn>
                <a:cxn ang="0">
                  <a:pos x="T4" y="T5"/>
                </a:cxn>
              </a:cxnLst>
              <a:rect l="0" t="0" r="r" b="b"/>
              <a:pathLst>
                <a:path w="24" h="36">
                  <a:moveTo>
                    <a:pt x="24" y="0"/>
                  </a:moveTo>
                  <a:cubicBezTo>
                    <a:pt x="16" y="12"/>
                    <a:pt x="0" y="36"/>
                    <a:pt x="0" y="36"/>
                  </a:cubicBezTo>
                  <a:cubicBezTo>
                    <a:pt x="0" y="36"/>
                    <a:pt x="16" y="12"/>
                    <a:pt x="24" y="0"/>
                  </a:cubicBezTo>
                  <a:close/>
                </a:path>
              </a:pathLst>
            </a:custGeom>
            <a:grpFill/>
            <a:ln w="57150" cap="flat" cmpd="sng">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sp>
        <p:nvSpPr>
          <p:cNvPr id="86081" name="未知"/>
          <p:cNvSpPr>
            <a:spLocks/>
          </p:cNvSpPr>
          <p:nvPr/>
        </p:nvSpPr>
        <p:spPr bwMode="auto">
          <a:xfrm>
            <a:off x="2628901" y="2762250"/>
            <a:ext cx="6365875" cy="2624138"/>
          </a:xfrm>
          <a:custGeom>
            <a:avLst/>
            <a:gdLst>
              <a:gd name="T0" fmla="*/ 204 w 4010"/>
              <a:gd name="T1" fmla="*/ 1236 h 1653"/>
              <a:gd name="T2" fmla="*/ 348 w 4010"/>
              <a:gd name="T3" fmla="*/ 1212 h 1653"/>
              <a:gd name="T4" fmla="*/ 540 w 4010"/>
              <a:gd name="T5" fmla="*/ 1368 h 1653"/>
              <a:gd name="T6" fmla="*/ 660 w 4010"/>
              <a:gd name="T7" fmla="*/ 1536 h 1653"/>
              <a:gd name="T8" fmla="*/ 840 w 4010"/>
              <a:gd name="T9" fmla="*/ 1500 h 1653"/>
              <a:gd name="T10" fmla="*/ 948 w 4010"/>
              <a:gd name="T11" fmla="*/ 1572 h 1653"/>
              <a:gd name="T12" fmla="*/ 1092 w 4010"/>
              <a:gd name="T13" fmla="*/ 1644 h 1653"/>
              <a:gd name="T14" fmla="*/ 972 w 4010"/>
              <a:gd name="T15" fmla="*/ 1440 h 1653"/>
              <a:gd name="T16" fmla="*/ 864 w 4010"/>
              <a:gd name="T17" fmla="*/ 1392 h 1653"/>
              <a:gd name="T18" fmla="*/ 804 w 4010"/>
              <a:gd name="T19" fmla="*/ 1308 h 1653"/>
              <a:gd name="T20" fmla="*/ 780 w 4010"/>
              <a:gd name="T21" fmla="*/ 1092 h 1653"/>
              <a:gd name="T22" fmla="*/ 1104 w 4010"/>
              <a:gd name="T23" fmla="*/ 1080 h 1653"/>
              <a:gd name="T24" fmla="*/ 1272 w 4010"/>
              <a:gd name="T25" fmla="*/ 1092 h 1653"/>
              <a:gd name="T26" fmla="*/ 1416 w 4010"/>
              <a:gd name="T27" fmla="*/ 1008 h 1653"/>
              <a:gd name="T28" fmla="*/ 1512 w 4010"/>
              <a:gd name="T29" fmla="*/ 900 h 1653"/>
              <a:gd name="T30" fmla="*/ 1476 w 4010"/>
              <a:gd name="T31" fmla="*/ 804 h 1653"/>
              <a:gd name="T32" fmla="*/ 1632 w 4010"/>
              <a:gd name="T33" fmla="*/ 756 h 1653"/>
              <a:gd name="T34" fmla="*/ 1740 w 4010"/>
              <a:gd name="T35" fmla="*/ 720 h 1653"/>
              <a:gd name="T36" fmla="*/ 1920 w 4010"/>
              <a:gd name="T37" fmla="*/ 408 h 1653"/>
              <a:gd name="T38" fmla="*/ 1896 w 4010"/>
              <a:gd name="T39" fmla="*/ 264 h 1653"/>
              <a:gd name="T40" fmla="*/ 2028 w 4010"/>
              <a:gd name="T41" fmla="*/ 24 h 1653"/>
              <a:gd name="T42" fmla="*/ 2460 w 4010"/>
              <a:gd name="T43" fmla="*/ 84 h 1653"/>
              <a:gd name="T44" fmla="*/ 2664 w 4010"/>
              <a:gd name="T45" fmla="*/ 192 h 1653"/>
              <a:gd name="T46" fmla="*/ 2568 w 4010"/>
              <a:gd name="T47" fmla="*/ 516 h 1653"/>
              <a:gd name="T48" fmla="*/ 2532 w 4010"/>
              <a:gd name="T49" fmla="*/ 1296 h 1653"/>
              <a:gd name="T50" fmla="*/ 2640 w 4010"/>
              <a:gd name="T51" fmla="*/ 1320 h 1653"/>
              <a:gd name="T52" fmla="*/ 2868 w 4010"/>
              <a:gd name="T53" fmla="*/ 1224 h 1653"/>
              <a:gd name="T54" fmla="*/ 3252 w 4010"/>
              <a:gd name="T55" fmla="*/ 1212 h 1653"/>
              <a:gd name="T56" fmla="*/ 3468 w 4010"/>
              <a:gd name="T57" fmla="*/ 1020 h 1653"/>
              <a:gd name="T58" fmla="*/ 3612 w 4010"/>
              <a:gd name="T59" fmla="*/ 828 h 1653"/>
              <a:gd name="T60" fmla="*/ 3684 w 4010"/>
              <a:gd name="T61" fmla="*/ 792 h 1653"/>
              <a:gd name="T62" fmla="*/ 3852 w 4010"/>
              <a:gd name="T63" fmla="*/ 636 h 1653"/>
              <a:gd name="T64" fmla="*/ 3948 w 4010"/>
              <a:gd name="T65" fmla="*/ 576 h 16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010" h="1653">
                <a:moveTo>
                  <a:pt x="0" y="1164"/>
                </a:moveTo>
                <a:cubicBezTo>
                  <a:pt x="69" y="1187"/>
                  <a:pt x="143" y="1195"/>
                  <a:pt x="204" y="1236"/>
                </a:cubicBezTo>
                <a:cubicBezTo>
                  <a:pt x="224" y="1232"/>
                  <a:pt x="245" y="1231"/>
                  <a:pt x="264" y="1224"/>
                </a:cubicBezTo>
                <a:cubicBezTo>
                  <a:pt x="337" y="1197"/>
                  <a:pt x="259" y="1190"/>
                  <a:pt x="348" y="1212"/>
                </a:cubicBezTo>
                <a:cubicBezTo>
                  <a:pt x="364" y="1236"/>
                  <a:pt x="416" y="1340"/>
                  <a:pt x="456" y="1356"/>
                </a:cubicBezTo>
                <a:cubicBezTo>
                  <a:pt x="482" y="1367"/>
                  <a:pt x="512" y="1364"/>
                  <a:pt x="540" y="1368"/>
                </a:cubicBezTo>
                <a:cubicBezTo>
                  <a:pt x="536" y="1400"/>
                  <a:pt x="528" y="1432"/>
                  <a:pt x="528" y="1464"/>
                </a:cubicBezTo>
                <a:cubicBezTo>
                  <a:pt x="528" y="1525"/>
                  <a:pt x="615" y="1525"/>
                  <a:pt x="660" y="1536"/>
                </a:cubicBezTo>
                <a:cubicBezTo>
                  <a:pt x="696" y="1532"/>
                  <a:pt x="732" y="1531"/>
                  <a:pt x="768" y="1524"/>
                </a:cubicBezTo>
                <a:cubicBezTo>
                  <a:pt x="793" y="1519"/>
                  <a:pt x="840" y="1500"/>
                  <a:pt x="840" y="1500"/>
                </a:cubicBezTo>
                <a:cubicBezTo>
                  <a:pt x="877" y="1509"/>
                  <a:pt x="896" y="1508"/>
                  <a:pt x="924" y="1536"/>
                </a:cubicBezTo>
                <a:cubicBezTo>
                  <a:pt x="934" y="1546"/>
                  <a:pt x="937" y="1563"/>
                  <a:pt x="948" y="1572"/>
                </a:cubicBezTo>
                <a:cubicBezTo>
                  <a:pt x="958" y="1580"/>
                  <a:pt x="973" y="1578"/>
                  <a:pt x="984" y="1584"/>
                </a:cubicBezTo>
                <a:cubicBezTo>
                  <a:pt x="1108" y="1653"/>
                  <a:pt x="1011" y="1617"/>
                  <a:pt x="1092" y="1644"/>
                </a:cubicBezTo>
                <a:cubicBezTo>
                  <a:pt x="1100" y="1632"/>
                  <a:pt x="1114" y="1622"/>
                  <a:pt x="1116" y="1608"/>
                </a:cubicBezTo>
                <a:cubicBezTo>
                  <a:pt x="1127" y="1518"/>
                  <a:pt x="1032" y="1480"/>
                  <a:pt x="972" y="1440"/>
                </a:cubicBezTo>
                <a:cubicBezTo>
                  <a:pt x="960" y="1432"/>
                  <a:pt x="948" y="1424"/>
                  <a:pt x="936" y="1416"/>
                </a:cubicBezTo>
                <a:cubicBezTo>
                  <a:pt x="915" y="1402"/>
                  <a:pt x="864" y="1392"/>
                  <a:pt x="864" y="1392"/>
                </a:cubicBezTo>
                <a:cubicBezTo>
                  <a:pt x="856" y="1368"/>
                  <a:pt x="848" y="1344"/>
                  <a:pt x="840" y="1320"/>
                </a:cubicBezTo>
                <a:cubicBezTo>
                  <a:pt x="836" y="1308"/>
                  <a:pt x="815" y="1314"/>
                  <a:pt x="804" y="1308"/>
                </a:cubicBezTo>
                <a:cubicBezTo>
                  <a:pt x="711" y="1261"/>
                  <a:pt x="822" y="1302"/>
                  <a:pt x="732" y="1272"/>
                </a:cubicBezTo>
                <a:cubicBezTo>
                  <a:pt x="707" y="1197"/>
                  <a:pt x="682" y="1125"/>
                  <a:pt x="780" y="1092"/>
                </a:cubicBezTo>
                <a:cubicBezTo>
                  <a:pt x="845" y="1027"/>
                  <a:pt x="908" y="1030"/>
                  <a:pt x="996" y="1020"/>
                </a:cubicBezTo>
                <a:cubicBezTo>
                  <a:pt x="1059" y="1041"/>
                  <a:pt x="1021" y="1025"/>
                  <a:pt x="1104" y="1080"/>
                </a:cubicBezTo>
                <a:cubicBezTo>
                  <a:pt x="1116" y="1088"/>
                  <a:pt x="1140" y="1104"/>
                  <a:pt x="1140" y="1104"/>
                </a:cubicBezTo>
                <a:cubicBezTo>
                  <a:pt x="1184" y="1100"/>
                  <a:pt x="1232" y="1111"/>
                  <a:pt x="1272" y="1092"/>
                </a:cubicBezTo>
                <a:cubicBezTo>
                  <a:pt x="1298" y="1080"/>
                  <a:pt x="1291" y="1024"/>
                  <a:pt x="1320" y="1020"/>
                </a:cubicBezTo>
                <a:cubicBezTo>
                  <a:pt x="1352" y="1016"/>
                  <a:pt x="1384" y="1012"/>
                  <a:pt x="1416" y="1008"/>
                </a:cubicBezTo>
                <a:cubicBezTo>
                  <a:pt x="1452" y="984"/>
                  <a:pt x="1488" y="972"/>
                  <a:pt x="1524" y="948"/>
                </a:cubicBezTo>
                <a:cubicBezTo>
                  <a:pt x="1520" y="932"/>
                  <a:pt x="1521" y="914"/>
                  <a:pt x="1512" y="900"/>
                </a:cubicBezTo>
                <a:cubicBezTo>
                  <a:pt x="1440" y="791"/>
                  <a:pt x="1503" y="958"/>
                  <a:pt x="1464" y="840"/>
                </a:cubicBezTo>
                <a:cubicBezTo>
                  <a:pt x="1468" y="828"/>
                  <a:pt x="1466" y="812"/>
                  <a:pt x="1476" y="804"/>
                </a:cubicBezTo>
                <a:cubicBezTo>
                  <a:pt x="1489" y="794"/>
                  <a:pt x="1508" y="797"/>
                  <a:pt x="1524" y="792"/>
                </a:cubicBezTo>
                <a:cubicBezTo>
                  <a:pt x="1524" y="792"/>
                  <a:pt x="1614" y="762"/>
                  <a:pt x="1632" y="756"/>
                </a:cubicBezTo>
                <a:cubicBezTo>
                  <a:pt x="1656" y="748"/>
                  <a:pt x="1680" y="740"/>
                  <a:pt x="1704" y="732"/>
                </a:cubicBezTo>
                <a:cubicBezTo>
                  <a:pt x="1716" y="728"/>
                  <a:pt x="1740" y="720"/>
                  <a:pt x="1740" y="720"/>
                </a:cubicBezTo>
                <a:cubicBezTo>
                  <a:pt x="1758" y="665"/>
                  <a:pt x="1787" y="675"/>
                  <a:pt x="1812" y="624"/>
                </a:cubicBezTo>
                <a:cubicBezTo>
                  <a:pt x="1847" y="554"/>
                  <a:pt x="1895" y="483"/>
                  <a:pt x="1920" y="408"/>
                </a:cubicBezTo>
                <a:cubicBezTo>
                  <a:pt x="1916" y="372"/>
                  <a:pt x="1914" y="336"/>
                  <a:pt x="1908" y="300"/>
                </a:cubicBezTo>
                <a:cubicBezTo>
                  <a:pt x="1906" y="288"/>
                  <a:pt x="1896" y="277"/>
                  <a:pt x="1896" y="264"/>
                </a:cubicBezTo>
                <a:cubicBezTo>
                  <a:pt x="1896" y="221"/>
                  <a:pt x="1925" y="93"/>
                  <a:pt x="1956" y="72"/>
                </a:cubicBezTo>
                <a:cubicBezTo>
                  <a:pt x="1980" y="56"/>
                  <a:pt x="2001" y="33"/>
                  <a:pt x="2028" y="24"/>
                </a:cubicBezTo>
                <a:cubicBezTo>
                  <a:pt x="2052" y="16"/>
                  <a:pt x="2124" y="0"/>
                  <a:pt x="2112" y="36"/>
                </a:cubicBezTo>
                <a:cubicBezTo>
                  <a:pt x="2235" y="48"/>
                  <a:pt x="2336" y="74"/>
                  <a:pt x="2460" y="84"/>
                </a:cubicBezTo>
                <a:cubicBezTo>
                  <a:pt x="2523" y="105"/>
                  <a:pt x="2585" y="119"/>
                  <a:pt x="2640" y="156"/>
                </a:cubicBezTo>
                <a:cubicBezTo>
                  <a:pt x="2648" y="168"/>
                  <a:pt x="2658" y="179"/>
                  <a:pt x="2664" y="192"/>
                </a:cubicBezTo>
                <a:cubicBezTo>
                  <a:pt x="2674" y="215"/>
                  <a:pt x="2688" y="264"/>
                  <a:pt x="2688" y="264"/>
                </a:cubicBezTo>
                <a:cubicBezTo>
                  <a:pt x="2632" y="348"/>
                  <a:pt x="2625" y="431"/>
                  <a:pt x="2568" y="516"/>
                </a:cubicBezTo>
                <a:cubicBezTo>
                  <a:pt x="2558" y="734"/>
                  <a:pt x="2592" y="1068"/>
                  <a:pt x="2556" y="1260"/>
                </a:cubicBezTo>
                <a:cubicBezTo>
                  <a:pt x="2555" y="1274"/>
                  <a:pt x="2540" y="1284"/>
                  <a:pt x="2532" y="1296"/>
                </a:cubicBezTo>
                <a:cubicBezTo>
                  <a:pt x="2540" y="1308"/>
                  <a:pt x="2542" y="1329"/>
                  <a:pt x="2556" y="1332"/>
                </a:cubicBezTo>
                <a:cubicBezTo>
                  <a:pt x="2584" y="1338"/>
                  <a:pt x="2614" y="1330"/>
                  <a:pt x="2640" y="1320"/>
                </a:cubicBezTo>
                <a:cubicBezTo>
                  <a:pt x="2667" y="1310"/>
                  <a:pt x="2688" y="1288"/>
                  <a:pt x="2712" y="1272"/>
                </a:cubicBezTo>
                <a:cubicBezTo>
                  <a:pt x="2748" y="1248"/>
                  <a:pt x="2832" y="1248"/>
                  <a:pt x="2868" y="1224"/>
                </a:cubicBezTo>
                <a:cubicBezTo>
                  <a:pt x="2958" y="1232"/>
                  <a:pt x="2968" y="1221"/>
                  <a:pt x="3048" y="1248"/>
                </a:cubicBezTo>
                <a:cubicBezTo>
                  <a:pt x="3090" y="1244"/>
                  <a:pt x="3204" y="1244"/>
                  <a:pt x="3252" y="1212"/>
                </a:cubicBezTo>
                <a:cubicBezTo>
                  <a:pt x="3335" y="1157"/>
                  <a:pt x="3297" y="1173"/>
                  <a:pt x="3360" y="1152"/>
                </a:cubicBezTo>
                <a:cubicBezTo>
                  <a:pt x="3398" y="1096"/>
                  <a:pt x="3415" y="1056"/>
                  <a:pt x="3468" y="1020"/>
                </a:cubicBezTo>
                <a:cubicBezTo>
                  <a:pt x="3487" y="962"/>
                  <a:pt x="3542" y="919"/>
                  <a:pt x="3600" y="900"/>
                </a:cubicBezTo>
                <a:cubicBezTo>
                  <a:pt x="3616" y="876"/>
                  <a:pt x="3596" y="852"/>
                  <a:pt x="3612" y="828"/>
                </a:cubicBezTo>
                <a:cubicBezTo>
                  <a:pt x="3619" y="817"/>
                  <a:pt x="3637" y="822"/>
                  <a:pt x="3648" y="816"/>
                </a:cubicBezTo>
                <a:cubicBezTo>
                  <a:pt x="3661" y="810"/>
                  <a:pt x="3673" y="801"/>
                  <a:pt x="3684" y="792"/>
                </a:cubicBezTo>
                <a:cubicBezTo>
                  <a:pt x="3723" y="760"/>
                  <a:pt x="3740" y="715"/>
                  <a:pt x="3780" y="684"/>
                </a:cubicBezTo>
                <a:cubicBezTo>
                  <a:pt x="3803" y="666"/>
                  <a:pt x="3828" y="652"/>
                  <a:pt x="3852" y="636"/>
                </a:cubicBezTo>
                <a:cubicBezTo>
                  <a:pt x="3873" y="622"/>
                  <a:pt x="3924" y="612"/>
                  <a:pt x="3924" y="612"/>
                </a:cubicBezTo>
                <a:cubicBezTo>
                  <a:pt x="3932" y="600"/>
                  <a:pt x="3937" y="585"/>
                  <a:pt x="3948" y="576"/>
                </a:cubicBezTo>
                <a:cubicBezTo>
                  <a:pt x="4010" y="527"/>
                  <a:pt x="3966" y="600"/>
                  <a:pt x="3996" y="540"/>
                </a:cubicBezTo>
              </a:path>
            </a:pathLst>
          </a:custGeom>
          <a:noFill/>
          <a:ln w="57150" cap="flat" cmpd="sng">
            <a:solidFill>
              <a:srgbClr val="0000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86082" name="Text Box 66"/>
          <p:cNvSpPr txBox="1">
            <a:spLocks noChangeArrowheads="1"/>
          </p:cNvSpPr>
          <p:nvPr/>
        </p:nvSpPr>
        <p:spPr bwMode="auto">
          <a:xfrm>
            <a:off x="4317840" y="607359"/>
            <a:ext cx="3775393" cy="707886"/>
          </a:xfrm>
          <a:prstGeom prst="rect">
            <a:avLst/>
          </a:prstGeom>
          <a:noFill/>
          <a:ln>
            <a:noFill/>
          </a:ln>
          <a:effectLst/>
          <a:extLst>
            <a:ext uri="{909E8E84-426E-40DD-AFC4-6F175D3DCCD1}">
              <a14:hiddenFill xmlns:a14="http://schemas.microsoft.com/office/drawing/2010/main">
                <a:solidFill>
                  <a:srgbClr val="FF66CC"/>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defPPr>
              <a:defRPr lang="zh-CN"/>
            </a:defPPr>
            <a:lvl1pPr algn="ctr" fontAlgn="base">
              <a:spcBef>
                <a:spcPct val="0"/>
              </a:spcBef>
              <a:spcAft>
                <a:spcPct val="0"/>
              </a:spcAft>
              <a:buFont typeface="Arial" panose="020B0604020202020204" pitchFamily="34" charset="0"/>
              <a:buNone/>
              <a:defRPr sz="4000" b="1">
                <a:solidFill>
                  <a:srgbClr val="1DAA86"/>
                </a:solidFill>
                <a:latin typeface="微软雅黑" panose="020B0503020204020204" pitchFamily="34" charset="-122"/>
                <a:ea typeface="微软雅黑" panose="020B0503020204020204" pitchFamily="34" charset="-122"/>
              </a:defRPr>
            </a:lvl1pPr>
          </a:lstStyle>
          <a:p>
            <a:r>
              <a:rPr lang="zh-CN" altLang="zh-CN" dirty="0">
                <a:solidFill>
                  <a:srgbClr val="334F15"/>
                </a:solidFill>
              </a:rPr>
              <a:t>黄河流经的省区</a:t>
            </a:r>
          </a:p>
        </p:txBody>
      </p:sp>
      <p:pic>
        <p:nvPicPr>
          <p:cNvPr id="41" name="Picture 54" descr="blue_velvet_077">
            <a:hlinkClick r:id="rId3" action="ppaction://hlinksldjump"/>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395626" y="5924551"/>
            <a:ext cx="60960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522635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6081"/>
                                        </p:tgtEl>
                                        <p:attrNameLst>
                                          <p:attrName>style.visibility</p:attrName>
                                        </p:attrNameLst>
                                      </p:cBhvr>
                                      <p:to>
                                        <p:strVal val="visible"/>
                                      </p:to>
                                    </p:set>
                                    <p:animEffect transition="in" filter="wipe(left)">
                                      <p:cBhvr>
                                        <p:cTn id="7" dur="500"/>
                                        <p:tgtEl>
                                          <p:spTgt spid="8608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nodeType="clickEffect">
                                  <p:stCondLst>
                                    <p:cond delay="0"/>
                                  </p:stCondLst>
                                  <p:childTnLst>
                                    <p:set>
                                      <p:cBhvr>
                                        <p:cTn id="11" dur="1" fill="hold">
                                          <p:stCondLst>
                                            <p:cond delay="499"/>
                                          </p:stCondLst>
                                        </p:cTn>
                                        <p:tgtEl>
                                          <p:spTgt spid="86019"/>
                                        </p:tgtEl>
                                        <p:attrNameLst>
                                          <p:attrName>style.visibility</p:attrName>
                                        </p:attrNameLst>
                                      </p:cBhvr>
                                      <p:to>
                                        <p:strVal val="visible"/>
                                      </p:to>
                                    </p:set>
                                  </p:childTnLst>
                                </p:cTn>
                              </p:par>
                            </p:childTnLst>
                          </p:cTn>
                        </p:par>
                      </p:childTnLst>
                    </p:cTn>
                  </p:par>
                  <p:par>
                    <p:cTn id="12" fill="hold" nodeType="clickPar">
                      <p:stCondLst>
                        <p:cond delay="indefinite"/>
                      </p:stCondLst>
                      <p:childTnLst>
                        <p:par>
                          <p:cTn id="13" fill="hold" nodeType="withGroup">
                            <p:stCondLst>
                              <p:cond delay="0"/>
                            </p:stCondLst>
                            <p:childTnLst>
                              <p:par>
                                <p:cTn id="14" presetID="1" presetClass="entr" presetSubtype="0" fill="hold" nodeType="clickEffect">
                                  <p:stCondLst>
                                    <p:cond delay="0"/>
                                  </p:stCondLst>
                                  <p:childTnLst>
                                    <p:set>
                                      <p:cBhvr>
                                        <p:cTn id="15" dur="1" fill="hold">
                                          <p:stCondLst>
                                            <p:cond delay="499"/>
                                          </p:stCondLst>
                                        </p:cTn>
                                        <p:tgtEl>
                                          <p:spTgt spid="86022"/>
                                        </p:tgtEl>
                                        <p:attrNameLst>
                                          <p:attrName>style.visibility</p:attrName>
                                        </p:attrNameLst>
                                      </p:cBhvr>
                                      <p:to>
                                        <p:strVal val="visible"/>
                                      </p:to>
                                    </p:set>
                                  </p:childTnLst>
                                </p:cTn>
                              </p:par>
                            </p:childTnLst>
                          </p:cTn>
                        </p:par>
                      </p:childTnLst>
                    </p:cTn>
                  </p:par>
                  <p:par>
                    <p:cTn id="16" fill="hold" nodeType="clickPar">
                      <p:stCondLst>
                        <p:cond delay="indefinite"/>
                      </p:stCondLst>
                      <p:childTnLst>
                        <p:par>
                          <p:cTn id="17" fill="hold" nodeType="withGroup">
                            <p:stCondLst>
                              <p:cond delay="0"/>
                            </p:stCondLst>
                            <p:childTnLst>
                              <p:par>
                                <p:cTn id="18" presetID="10" presetClass="entr" presetSubtype="0" fill="hold" nodeType="clickEffect">
                                  <p:stCondLst>
                                    <p:cond delay="0"/>
                                  </p:stCondLst>
                                  <p:childTnLst>
                                    <p:set>
                                      <p:cBhvr>
                                        <p:cTn id="19" dur="1" fill="hold">
                                          <p:stCondLst>
                                            <p:cond delay="0"/>
                                          </p:stCondLst>
                                        </p:cTn>
                                        <p:tgtEl>
                                          <p:spTgt spid="86047"/>
                                        </p:tgtEl>
                                        <p:attrNameLst>
                                          <p:attrName>style.visibility</p:attrName>
                                        </p:attrNameLst>
                                      </p:cBhvr>
                                      <p:to>
                                        <p:strVal val="visible"/>
                                      </p:to>
                                    </p:set>
                                    <p:animEffect transition="in" filter="fade">
                                      <p:cBhvr>
                                        <p:cTn id="20" dur="500"/>
                                        <p:tgtEl>
                                          <p:spTgt spid="86047"/>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499"/>
                                          </p:stCondLst>
                                        </p:cTn>
                                        <p:tgtEl>
                                          <p:spTgt spid="86074"/>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nodeType="clickEffect">
                                  <p:stCondLst>
                                    <p:cond delay="0"/>
                                  </p:stCondLst>
                                  <p:childTnLst>
                                    <p:set>
                                      <p:cBhvr>
                                        <p:cTn id="28" dur="1" fill="hold">
                                          <p:stCondLst>
                                            <p:cond delay="499"/>
                                          </p:stCondLst>
                                        </p:cTn>
                                        <p:tgtEl>
                                          <p:spTgt spid="86025"/>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nodeType="clickEffect">
                                  <p:stCondLst>
                                    <p:cond delay="0"/>
                                  </p:stCondLst>
                                  <p:childTnLst>
                                    <p:set>
                                      <p:cBhvr>
                                        <p:cTn id="32" dur="1" fill="hold">
                                          <p:stCondLst>
                                            <p:cond delay="499"/>
                                          </p:stCondLst>
                                        </p:cTn>
                                        <p:tgtEl>
                                          <p:spTgt spid="86028"/>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nodeType="clickEffect">
                                  <p:stCondLst>
                                    <p:cond delay="0"/>
                                  </p:stCondLst>
                                  <p:childTnLst>
                                    <p:set>
                                      <p:cBhvr>
                                        <p:cTn id="36" dur="1" fill="hold">
                                          <p:stCondLst>
                                            <p:cond delay="499"/>
                                          </p:stCondLst>
                                        </p:cTn>
                                        <p:tgtEl>
                                          <p:spTgt spid="86031"/>
                                        </p:tgtEl>
                                        <p:attrNameLst>
                                          <p:attrName>style.visibility</p:attrName>
                                        </p:attrNameLst>
                                      </p:cBhvr>
                                      <p:to>
                                        <p:strVal val="visible"/>
                                      </p:to>
                                    </p:set>
                                  </p:childTnLst>
                                </p:cTn>
                              </p:par>
                            </p:childTnLst>
                          </p:cTn>
                        </p:par>
                      </p:childTnLst>
                    </p:cTn>
                  </p:par>
                  <p:par>
                    <p:cTn id="37" fill="hold" nodeType="clickPar">
                      <p:stCondLst>
                        <p:cond delay="indefinite"/>
                      </p:stCondLst>
                      <p:childTnLst>
                        <p:par>
                          <p:cTn id="38" fill="hold" nodeType="withGroup">
                            <p:stCondLst>
                              <p:cond delay="0"/>
                            </p:stCondLst>
                            <p:childTnLst>
                              <p:par>
                                <p:cTn id="39" presetID="1" presetClass="entr" presetSubtype="0" fill="hold" nodeType="clickEffect">
                                  <p:stCondLst>
                                    <p:cond delay="0"/>
                                  </p:stCondLst>
                                  <p:childTnLst>
                                    <p:set>
                                      <p:cBhvr>
                                        <p:cTn id="40" dur="1" fill="hold">
                                          <p:stCondLst>
                                            <p:cond delay="499"/>
                                          </p:stCondLst>
                                        </p:cTn>
                                        <p:tgtEl>
                                          <p:spTgt spid="86034"/>
                                        </p:tgtEl>
                                        <p:attrNameLst>
                                          <p:attrName>style.visibility</p:attrName>
                                        </p:attrNameLst>
                                      </p:cBhvr>
                                      <p:to>
                                        <p:strVal val="visible"/>
                                      </p:to>
                                    </p:set>
                                  </p:childTnLst>
                                </p:cTn>
                              </p:par>
                            </p:childTnLst>
                          </p:cTn>
                        </p:par>
                      </p:childTnLst>
                    </p:cTn>
                  </p:par>
                  <p:par>
                    <p:cTn id="41" fill="hold" nodeType="clickPar">
                      <p:stCondLst>
                        <p:cond delay="indefinite"/>
                      </p:stCondLst>
                      <p:childTnLst>
                        <p:par>
                          <p:cTn id="42" fill="hold" nodeType="withGroup">
                            <p:stCondLst>
                              <p:cond delay="0"/>
                            </p:stCondLst>
                            <p:childTnLst>
                              <p:par>
                                <p:cTn id="43" presetID="1" presetClass="entr" presetSubtype="0" fill="hold" nodeType="clickEffect">
                                  <p:stCondLst>
                                    <p:cond delay="0"/>
                                  </p:stCondLst>
                                  <p:childTnLst>
                                    <p:set>
                                      <p:cBhvr>
                                        <p:cTn id="44" dur="1" fill="hold">
                                          <p:stCondLst>
                                            <p:cond delay="499"/>
                                          </p:stCondLst>
                                        </p:cTn>
                                        <p:tgtEl>
                                          <p:spTgt spid="860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081" grpId="0" animBg="1"/>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Text Box 2"/>
          <p:cNvSpPr txBox="1">
            <a:spLocks noChangeArrowheads="1"/>
          </p:cNvSpPr>
          <p:nvPr/>
        </p:nvSpPr>
        <p:spPr bwMode="auto">
          <a:xfrm>
            <a:off x="1932175" y="502366"/>
            <a:ext cx="4343400" cy="587340"/>
          </a:xfrm>
          <a:prstGeom prst="rect">
            <a:avLst/>
          </a:prstGeom>
          <a:no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170" tIns="46990" rIns="90170" bIns="46990">
            <a:spAutoFit/>
          </a:bodyPr>
          <a:lstStyle>
            <a:defPPr>
              <a:defRPr lang="zh-CN"/>
            </a:defPPr>
            <a:lvl1pPr>
              <a:spcBef>
                <a:spcPct val="50000"/>
              </a:spcBef>
              <a:defRPr sz="2400" b="1">
                <a:latin typeface="微软雅黑" panose="020B0503020204020204" pitchFamily="34" charset="-122"/>
                <a:ea typeface="微软雅黑" panose="020B0503020204020204" pitchFamily="34" charset="-122"/>
              </a:defRPr>
            </a:lvl1pPr>
          </a:lstStyle>
          <a:p>
            <a:r>
              <a:rPr lang="zh-CN" altLang="zh-CN" sz="3200" dirty="0">
                <a:solidFill>
                  <a:srgbClr val="334F15"/>
                </a:solidFill>
              </a:rPr>
              <a:t>黄河流经的地形区</a:t>
            </a:r>
          </a:p>
        </p:txBody>
      </p:sp>
      <p:pic>
        <p:nvPicPr>
          <p:cNvPr id="88067" name="Picture 3" descr="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330" y="1327056"/>
            <a:ext cx="7346950" cy="512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8068" name="Text Box 4"/>
          <p:cNvSpPr txBox="1">
            <a:spLocks noChangeArrowheads="1"/>
          </p:cNvSpPr>
          <p:nvPr/>
        </p:nvSpPr>
        <p:spPr bwMode="auto">
          <a:xfrm>
            <a:off x="0" y="4298001"/>
            <a:ext cx="21336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zh-CN" sz="3200" b="1" dirty="0">
                <a:solidFill>
                  <a:srgbClr val="FF0000"/>
                </a:solidFill>
                <a:effectLst>
                  <a:outerShdw blurRad="38100" dist="38100" dir="2700000" algn="tl">
                    <a:srgbClr val="C0C0C0"/>
                  </a:outerShdw>
                </a:effectLst>
                <a:latin typeface="Times New Roman" panose="02020603050405020304" pitchFamily="18" charset="0"/>
                <a:ea typeface="黑体" panose="02010609060101010101" pitchFamily="49" charset="-122"/>
              </a:rPr>
              <a:t>青藏高原</a:t>
            </a:r>
          </a:p>
        </p:txBody>
      </p:sp>
      <p:sp>
        <p:nvSpPr>
          <p:cNvPr id="88069" name="Text Box 5"/>
          <p:cNvSpPr txBox="1">
            <a:spLocks noChangeArrowheads="1"/>
          </p:cNvSpPr>
          <p:nvPr/>
        </p:nvSpPr>
        <p:spPr bwMode="auto">
          <a:xfrm>
            <a:off x="2622551" y="1763617"/>
            <a:ext cx="3082925"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zh-CN" sz="3200" b="1" dirty="0">
                <a:solidFill>
                  <a:srgbClr val="FF0000"/>
                </a:solidFill>
                <a:effectLst>
                  <a:outerShdw blurRad="38100" dist="38100" dir="2700000" algn="tl">
                    <a:srgbClr val="C0C0C0"/>
                  </a:outerShdw>
                </a:effectLst>
                <a:latin typeface="黑体" panose="02010609060101010101" pitchFamily="49" charset="-122"/>
                <a:ea typeface="黑体" panose="02010609060101010101" pitchFamily="49" charset="-122"/>
              </a:rPr>
              <a:t>内 蒙 古 高 原</a:t>
            </a:r>
          </a:p>
        </p:txBody>
      </p:sp>
      <p:sp>
        <p:nvSpPr>
          <p:cNvPr id="88070" name="Text Box 6"/>
          <p:cNvSpPr txBox="1">
            <a:spLocks noChangeArrowheads="1"/>
          </p:cNvSpPr>
          <p:nvPr/>
        </p:nvSpPr>
        <p:spPr bwMode="auto">
          <a:xfrm>
            <a:off x="3155951" y="3211417"/>
            <a:ext cx="2290763"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zh-CN" sz="3200" b="1" dirty="0">
                <a:solidFill>
                  <a:srgbClr val="FF0000"/>
                </a:solidFill>
                <a:effectLst>
                  <a:outerShdw blurRad="38100" dist="38100" dir="2700000" algn="tl">
                    <a:srgbClr val="C0C0C0"/>
                  </a:outerShdw>
                </a:effectLst>
                <a:latin typeface="Times New Roman" panose="02020603050405020304" pitchFamily="18" charset="0"/>
                <a:ea typeface="黑体" panose="02010609060101010101" pitchFamily="49" charset="-122"/>
              </a:rPr>
              <a:t>黄土高原</a:t>
            </a:r>
          </a:p>
        </p:txBody>
      </p:sp>
      <p:sp>
        <p:nvSpPr>
          <p:cNvPr id="88071" name="Text Box 7"/>
          <p:cNvSpPr txBox="1">
            <a:spLocks noChangeArrowheads="1"/>
          </p:cNvSpPr>
          <p:nvPr/>
        </p:nvSpPr>
        <p:spPr bwMode="auto">
          <a:xfrm>
            <a:off x="5822950" y="2525618"/>
            <a:ext cx="914400" cy="2062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zh-CN" sz="3200" b="1">
                <a:solidFill>
                  <a:srgbClr val="FF0000"/>
                </a:solidFill>
                <a:effectLst>
                  <a:outerShdw blurRad="38100" dist="38100" dir="2700000" algn="tl">
                    <a:srgbClr val="C0C0C0"/>
                  </a:outerShdw>
                </a:effectLst>
                <a:latin typeface="Times New Roman" panose="02020603050405020304" pitchFamily="18" charset="0"/>
                <a:ea typeface="黑体" panose="02010609060101010101" pitchFamily="49" charset="-122"/>
              </a:rPr>
              <a:t>华北平原</a:t>
            </a:r>
          </a:p>
        </p:txBody>
      </p:sp>
      <p:sp>
        <p:nvSpPr>
          <p:cNvPr id="88072" name="Text Box 8"/>
          <p:cNvSpPr txBox="1">
            <a:spLocks noChangeArrowheads="1"/>
          </p:cNvSpPr>
          <p:nvPr/>
        </p:nvSpPr>
        <p:spPr bwMode="auto">
          <a:xfrm>
            <a:off x="4603750" y="1230217"/>
            <a:ext cx="1403350" cy="1555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zh-CN" sz="9600">
                <a:solidFill>
                  <a:srgbClr val="334F15"/>
                </a:solidFill>
              </a:rPr>
              <a:t>．</a:t>
            </a:r>
          </a:p>
        </p:txBody>
      </p:sp>
      <p:sp>
        <p:nvSpPr>
          <p:cNvPr id="88073" name="Text Box 9"/>
          <p:cNvSpPr txBox="1">
            <a:spLocks noChangeArrowheads="1"/>
          </p:cNvSpPr>
          <p:nvPr/>
        </p:nvSpPr>
        <p:spPr bwMode="auto">
          <a:xfrm>
            <a:off x="4908550" y="2830417"/>
            <a:ext cx="1403350" cy="1555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zh-CN" sz="9600">
                <a:solidFill>
                  <a:srgbClr val="FF0000"/>
                </a:solidFill>
              </a:rPr>
              <a:t>．</a:t>
            </a:r>
          </a:p>
        </p:txBody>
      </p:sp>
      <p:sp>
        <p:nvSpPr>
          <p:cNvPr id="13" name="未知">
            <a:extLst>
              <a:ext uri="{FF2B5EF4-FFF2-40B4-BE49-F238E27FC236}">
                <a16:creationId xmlns:a16="http://schemas.microsoft.com/office/drawing/2014/main" xmlns="" id="{876F7284-3D4B-4E80-AB66-715C756A6B51}"/>
              </a:ext>
            </a:extLst>
          </p:cNvPr>
          <p:cNvSpPr>
            <a:spLocks/>
          </p:cNvSpPr>
          <p:nvPr/>
        </p:nvSpPr>
        <p:spPr bwMode="auto">
          <a:xfrm>
            <a:off x="1014881" y="2188681"/>
            <a:ext cx="5854449" cy="2501737"/>
          </a:xfrm>
          <a:custGeom>
            <a:avLst/>
            <a:gdLst>
              <a:gd name="T0" fmla="*/ 204 w 4010"/>
              <a:gd name="T1" fmla="*/ 1236 h 1653"/>
              <a:gd name="T2" fmla="*/ 348 w 4010"/>
              <a:gd name="T3" fmla="*/ 1212 h 1653"/>
              <a:gd name="T4" fmla="*/ 540 w 4010"/>
              <a:gd name="T5" fmla="*/ 1368 h 1653"/>
              <a:gd name="T6" fmla="*/ 660 w 4010"/>
              <a:gd name="T7" fmla="*/ 1536 h 1653"/>
              <a:gd name="T8" fmla="*/ 840 w 4010"/>
              <a:gd name="T9" fmla="*/ 1500 h 1653"/>
              <a:gd name="T10" fmla="*/ 948 w 4010"/>
              <a:gd name="T11" fmla="*/ 1572 h 1653"/>
              <a:gd name="T12" fmla="*/ 1092 w 4010"/>
              <a:gd name="T13" fmla="*/ 1644 h 1653"/>
              <a:gd name="T14" fmla="*/ 972 w 4010"/>
              <a:gd name="T15" fmla="*/ 1440 h 1653"/>
              <a:gd name="T16" fmla="*/ 864 w 4010"/>
              <a:gd name="T17" fmla="*/ 1392 h 1653"/>
              <a:gd name="T18" fmla="*/ 804 w 4010"/>
              <a:gd name="T19" fmla="*/ 1308 h 1653"/>
              <a:gd name="T20" fmla="*/ 780 w 4010"/>
              <a:gd name="T21" fmla="*/ 1092 h 1653"/>
              <a:gd name="T22" fmla="*/ 1104 w 4010"/>
              <a:gd name="T23" fmla="*/ 1080 h 1653"/>
              <a:gd name="T24" fmla="*/ 1272 w 4010"/>
              <a:gd name="T25" fmla="*/ 1092 h 1653"/>
              <a:gd name="T26" fmla="*/ 1416 w 4010"/>
              <a:gd name="T27" fmla="*/ 1008 h 1653"/>
              <a:gd name="T28" fmla="*/ 1512 w 4010"/>
              <a:gd name="T29" fmla="*/ 900 h 1653"/>
              <a:gd name="T30" fmla="*/ 1476 w 4010"/>
              <a:gd name="T31" fmla="*/ 804 h 1653"/>
              <a:gd name="T32" fmla="*/ 1632 w 4010"/>
              <a:gd name="T33" fmla="*/ 756 h 1653"/>
              <a:gd name="T34" fmla="*/ 1740 w 4010"/>
              <a:gd name="T35" fmla="*/ 720 h 1653"/>
              <a:gd name="T36" fmla="*/ 1920 w 4010"/>
              <a:gd name="T37" fmla="*/ 408 h 1653"/>
              <a:gd name="T38" fmla="*/ 1896 w 4010"/>
              <a:gd name="T39" fmla="*/ 264 h 1653"/>
              <a:gd name="T40" fmla="*/ 2028 w 4010"/>
              <a:gd name="T41" fmla="*/ 24 h 1653"/>
              <a:gd name="T42" fmla="*/ 2460 w 4010"/>
              <a:gd name="T43" fmla="*/ 84 h 1653"/>
              <a:gd name="T44" fmla="*/ 2664 w 4010"/>
              <a:gd name="T45" fmla="*/ 192 h 1653"/>
              <a:gd name="T46" fmla="*/ 2568 w 4010"/>
              <a:gd name="T47" fmla="*/ 516 h 1653"/>
              <a:gd name="T48" fmla="*/ 2532 w 4010"/>
              <a:gd name="T49" fmla="*/ 1296 h 1653"/>
              <a:gd name="T50" fmla="*/ 2640 w 4010"/>
              <a:gd name="T51" fmla="*/ 1320 h 1653"/>
              <a:gd name="T52" fmla="*/ 2868 w 4010"/>
              <a:gd name="T53" fmla="*/ 1224 h 1653"/>
              <a:gd name="T54" fmla="*/ 3252 w 4010"/>
              <a:gd name="T55" fmla="*/ 1212 h 1653"/>
              <a:gd name="T56" fmla="*/ 3468 w 4010"/>
              <a:gd name="T57" fmla="*/ 1020 h 1653"/>
              <a:gd name="T58" fmla="*/ 3612 w 4010"/>
              <a:gd name="T59" fmla="*/ 828 h 1653"/>
              <a:gd name="T60" fmla="*/ 3684 w 4010"/>
              <a:gd name="T61" fmla="*/ 792 h 1653"/>
              <a:gd name="T62" fmla="*/ 3852 w 4010"/>
              <a:gd name="T63" fmla="*/ 636 h 1653"/>
              <a:gd name="T64" fmla="*/ 3948 w 4010"/>
              <a:gd name="T65" fmla="*/ 576 h 16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010" h="1653">
                <a:moveTo>
                  <a:pt x="0" y="1164"/>
                </a:moveTo>
                <a:cubicBezTo>
                  <a:pt x="69" y="1187"/>
                  <a:pt x="143" y="1195"/>
                  <a:pt x="204" y="1236"/>
                </a:cubicBezTo>
                <a:cubicBezTo>
                  <a:pt x="224" y="1232"/>
                  <a:pt x="245" y="1231"/>
                  <a:pt x="264" y="1224"/>
                </a:cubicBezTo>
                <a:cubicBezTo>
                  <a:pt x="337" y="1197"/>
                  <a:pt x="259" y="1190"/>
                  <a:pt x="348" y="1212"/>
                </a:cubicBezTo>
                <a:cubicBezTo>
                  <a:pt x="364" y="1236"/>
                  <a:pt x="416" y="1340"/>
                  <a:pt x="456" y="1356"/>
                </a:cubicBezTo>
                <a:cubicBezTo>
                  <a:pt x="482" y="1367"/>
                  <a:pt x="512" y="1364"/>
                  <a:pt x="540" y="1368"/>
                </a:cubicBezTo>
                <a:cubicBezTo>
                  <a:pt x="536" y="1400"/>
                  <a:pt x="528" y="1432"/>
                  <a:pt x="528" y="1464"/>
                </a:cubicBezTo>
                <a:cubicBezTo>
                  <a:pt x="528" y="1525"/>
                  <a:pt x="615" y="1525"/>
                  <a:pt x="660" y="1536"/>
                </a:cubicBezTo>
                <a:cubicBezTo>
                  <a:pt x="696" y="1532"/>
                  <a:pt x="732" y="1531"/>
                  <a:pt x="768" y="1524"/>
                </a:cubicBezTo>
                <a:cubicBezTo>
                  <a:pt x="793" y="1519"/>
                  <a:pt x="840" y="1500"/>
                  <a:pt x="840" y="1500"/>
                </a:cubicBezTo>
                <a:cubicBezTo>
                  <a:pt x="877" y="1509"/>
                  <a:pt x="896" y="1508"/>
                  <a:pt x="924" y="1536"/>
                </a:cubicBezTo>
                <a:cubicBezTo>
                  <a:pt x="934" y="1546"/>
                  <a:pt x="937" y="1563"/>
                  <a:pt x="948" y="1572"/>
                </a:cubicBezTo>
                <a:cubicBezTo>
                  <a:pt x="958" y="1580"/>
                  <a:pt x="973" y="1578"/>
                  <a:pt x="984" y="1584"/>
                </a:cubicBezTo>
                <a:cubicBezTo>
                  <a:pt x="1108" y="1653"/>
                  <a:pt x="1011" y="1617"/>
                  <a:pt x="1092" y="1644"/>
                </a:cubicBezTo>
                <a:cubicBezTo>
                  <a:pt x="1100" y="1632"/>
                  <a:pt x="1114" y="1622"/>
                  <a:pt x="1116" y="1608"/>
                </a:cubicBezTo>
                <a:cubicBezTo>
                  <a:pt x="1127" y="1518"/>
                  <a:pt x="1032" y="1480"/>
                  <a:pt x="972" y="1440"/>
                </a:cubicBezTo>
                <a:cubicBezTo>
                  <a:pt x="960" y="1432"/>
                  <a:pt x="948" y="1424"/>
                  <a:pt x="936" y="1416"/>
                </a:cubicBezTo>
                <a:cubicBezTo>
                  <a:pt x="915" y="1402"/>
                  <a:pt x="864" y="1392"/>
                  <a:pt x="864" y="1392"/>
                </a:cubicBezTo>
                <a:cubicBezTo>
                  <a:pt x="856" y="1368"/>
                  <a:pt x="848" y="1344"/>
                  <a:pt x="840" y="1320"/>
                </a:cubicBezTo>
                <a:cubicBezTo>
                  <a:pt x="836" y="1308"/>
                  <a:pt x="815" y="1314"/>
                  <a:pt x="804" y="1308"/>
                </a:cubicBezTo>
                <a:cubicBezTo>
                  <a:pt x="711" y="1261"/>
                  <a:pt x="822" y="1302"/>
                  <a:pt x="732" y="1272"/>
                </a:cubicBezTo>
                <a:cubicBezTo>
                  <a:pt x="707" y="1197"/>
                  <a:pt x="682" y="1125"/>
                  <a:pt x="780" y="1092"/>
                </a:cubicBezTo>
                <a:cubicBezTo>
                  <a:pt x="845" y="1027"/>
                  <a:pt x="908" y="1030"/>
                  <a:pt x="996" y="1020"/>
                </a:cubicBezTo>
                <a:cubicBezTo>
                  <a:pt x="1059" y="1041"/>
                  <a:pt x="1021" y="1025"/>
                  <a:pt x="1104" y="1080"/>
                </a:cubicBezTo>
                <a:cubicBezTo>
                  <a:pt x="1116" y="1088"/>
                  <a:pt x="1140" y="1104"/>
                  <a:pt x="1140" y="1104"/>
                </a:cubicBezTo>
                <a:cubicBezTo>
                  <a:pt x="1184" y="1100"/>
                  <a:pt x="1232" y="1111"/>
                  <a:pt x="1272" y="1092"/>
                </a:cubicBezTo>
                <a:cubicBezTo>
                  <a:pt x="1298" y="1080"/>
                  <a:pt x="1291" y="1024"/>
                  <a:pt x="1320" y="1020"/>
                </a:cubicBezTo>
                <a:cubicBezTo>
                  <a:pt x="1352" y="1016"/>
                  <a:pt x="1384" y="1012"/>
                  <a:pt x="1416" y="1008"/>
                </a:cubicBezTo>
                <a:cubicBezTo>
                  <a:pt x="1452" y="984"/>
                  <a:pt x="1488" y="972"/>
                  <a:pt x="1524" y="948"/>
                </a:cubicBezTo>
                <a:cubicBezTo>
                  <a:pt x="1520" y="932"/>
                  <a:pt x="1521" y="914"/>
                  <a:pt x="1512" y="900"/>
                </a:cubicBezTo>
                <a:cubicBezTo>
                  <a:pt x="1440" y="791"/>
                  <a:pt x="1503" y="958"/>
                  <a:pt x="1464" y="840"/>
                </a:cubicBezTo>
                <a:cubicBezTo>
                  <a:pt x="1468" y="828"/>
                  <a:pt x="1466" y="812"/>
                  <a:pt x="1476" y="804"/>
                </a:cubicBezTo>
                <a:cubicBezTo>
                  <a:pt x="1489" y="794"/>
                  <a:pt x="1508" y="797"/>
                  <a:pt x="1524" y="792"/>
                </a:cubicBezTo>
                <a:cubicBezTo>
                  <a:pt x="1524" y="792"/>
                  <a:pt x="1614" y="762"/>
                  <a:pt x="1632" y="756"/>
                </a:cubicBezTo>
                <a:cubicBezTo>
                  <a:pt x="1656" y="748"/>
                  <a:pt x="1680" y="740"/>
                  <a:pt x="1704" y="732"/>
                </a:cubicBezTo>
                <a:cubicBezTo>
                  <a:pt x="1716" y="728"/>
                  <a:pt x="1740" y="720"/>
                  <a:pt x="1740" y="720"/>
                </a:cubicBezTo>
                <a:cubicBezTo>
                  <a:pt x="1758" y="665"/>
                  <a:pt x="1787" y="675"/>
                  <a:pt x="1812" y="624"/>
                </a:cubicBezTo>
                <a:cubicBezTo>
                  <a:pt x="1847" y="554"/>
                  <a:pt x="1895" y="483"/>
                  <a:pt x="1920" y="408"/>
                </a:cubicBezTo>
                <a:cubicBezTo>
                  <a:pt x="1916" y="372"/>
                  <a:pt x="1914" y="336"/>
                  <a:pt x="1908" y="300"/>
                </a:cubicBezTo>
                <a:cubicBezTo>
                  <a:pt x="1906" y="288"/>
                  <a:pt x="1896" y="277"/>
                  <a:pt x="1896" y="264"/>
                </a:cubicBezTo>
                <a:cubicBezTo>
                  <a:pt x="1896" y="221"/>
                  <a:pt x="1925" y="93"/>
                  <a:pt x="1956" y="72"/>
                </a:cubicBezTo>
                <a:cubicBezTo>
                  <a:pt x="1980" y="56"/>
                  <a:pt x="2001" y="33"/>
                  <a:pt x="2028" y="24"/>
                </a:cubicBezTo>
                <a:cubicBezTo>
                  <a:pt x="2052" y="16"/>
                  <a:pt x="2124" y="0"/>
                  <a:pt x="2112" y="36"/>
                </a:cubicBezTo>
                <a:cubicBezTo>
                  <a:pt x="2235" y="48"/>
                  <a:pt x="2336" y="74"/>
                  <a:pt x="2460" y="84"/>
                </a:cubicBezTo>
                <a:cubicBezTo>
                  <a:pt x="2523" y="105"/>
                  <a:pt x="2585" y="119"/>
                  <a:pt x="2640" y="156"/>
                </a:cubicBezTo>
                <a:cubicBezTo>
                  <a:pt x="2648" y="168"/>
                  <a:pt x="2658" y="179"/>
                  <a:pt x="2664" y="192"/>
                </a:cubicBezTo>
                <a:cubicBezTo>
                  <a:pt x="2674" y="215"/>
                  <a:pt x="2688" y="264"/>
                  <a:pt x="2688" y="264"/>
                </a:cubicBezTo>
                <a:cubicBezTo>
                  <a:pt x="2632" y="348"/>
                  <a:pt x="2625" y="431"/>
                  <a:pt x="2568" y="516"/>
                </a:cubicBezTo>
                <a:cubicBezTo>
                  <a:pt x="2558" y="734"/>
                  <a:pt x="2592" y="1068"/>
                  <a:pt x="2556" y="1260"/>
                </a:cubicBezTo>
                <a:cubicBezTo>
                  <a:pt x="2555" y="1274"/>
                  <a:pt x="2540" y="1284"/>
                  <a:pt x="2532" y="1296"/>
                </a:cubicBezTo>
                <a:cubicBezTo>
                  <a:pt x="2540" y="1308"/>
                  <a:pt x="2542" y="1329"/>
                  <a:pt x="2556" y="1332"/>
                </a:cubicBezTo>
                <a:cubicBezTo>
                  <a:pt x="2584" y="1338"/>
                  <a:pt x="2614" y="1330"/>
                  <a:pt x="2640" y="1320"/>
                </a:cubicBezTo>
                <a:cubicBezTo>
                  <a:pt x="2667" y="1310"/>
                  <a:pt x="2688" y="1288"/>
                  <a:pt x="2712" y="1272"/>
                </a:cubicBezTo>
                <a:cubicBezTo>
                  <a:pt x="2748" y="1248"/>
                  <a:pt x="2832" y="1248"/>
                  <a:pt x="2868" y="1224"/>
                </a:cubicBezTo>
                <a:cubicBezTo>
                  <a:pt x="2958" y="1232"/>
                  <a:pt x="2968" y="1221"/>
                  <a:pt x="3048" y="1248"/>
                </a:cubicBezTo>
                <a:cubicBezTo>
                  <a:pt x="3090" y="1244"/>
                  <a:pt x="3204" y="1244"/>
                  <a:pt x="3252" y="1212"/>
                </a:cubicBezTo>
                <a:cubicBezTo>
                  <a:pt x="3335" y="1157"/>
                  <a:pt x="3297" y="1173"/>
                  <a:pt x="3360" y="1152"/>
                </a:cubicBezTo>
                <a:cubicBezTo>
                  <a:pt x="3398" y="1096"/>
                  <a:pt x="3415" y="1056"/>
                  <a:pt x="3468" y="1020"/>
                </a:cubicBezTo>
                <a:cubicBezTo>
                  <a:pt x="3487" y="962"/>
                  <a:pt x="3542" y="919"/>
                  <a:pt x="3600" y="900"/>
                </a:cubicBezTo>
                <a:cubicBezTo>
                  <a:pt x="3616" y="876"/>
                  <a:pt x="3596" y="852"/>
                  <a:pt x="3612" y="828"/>
                </a:cubicBezTo>
                <a:cubicBezTo>
                  <a:pt x="3619" y="817"/>
                  <a:pt x="3637" y="822"/>
                  <a:pt x="3648" y="816"/>
                </a:cubicBezTo>
                <a:cubicBezTo>
                  <a:pt x="3661" y="810"/>
                  <a:pt x="3673" y="801"/>
                  <a:pt x="3684" y="792"/>
                </a:cubicBezTo>
                <a:cubicBezTo>
                  <a:pt x="3723" y="760"/>
                  <a:pt x="3740" y="715"/>
                  <a:pt x="3780" y="684"/>
                </a:cubicBezTo>
                <a:cubicBezTo>
                  <a:pt x="3803" y="666"/>
                  <a:pt x="3828" y="652"/>
                  <a:pt x="3852" y="636"/>
                </a:cubicBezTo>
                <a:cubicBezTo>
                  <a:pt x="3873" y="622"/>
                  <a:pt x="3924" y="612"/>
                  <a:pt x="3924" y="612"/>
                </a:cubicBezTo>
                <a:cubicBezTo>
                  <a:pt x="3932" y="600"/>
                  <a:pt x="3937" y="585"/>
                  <a:pt x="3948" y="576"/>
                </a:cubicBezTo>
                <a:cubicBezTo>
                  <a:pt x="4010" y="527"/>
                  <a:pt x="3966" y="600"/>
                  <a:pt x="3996" y="540"/>
                </a:cubicBezTo>
              </a:path>
            </a:pathLst>
          </a:custGeom>
          <a:noFill/>
          <a:ln w="57150" cap="flat" cmpd="sng">
            <a:solidFill>
              <a:srgbClr val="0000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dirty="0"/>
          </a:p>
        </p:txBody>
      </p:sp>
      <p:sp>
        <p:nvSpPr>
          <p:cNvPr id="14" name="文本框 13"/>
          <p:cNvSpPr txBox="1"/>
          <p:nvPr>
            <p:custDataLst>
              <p:tags r:id="rId1"/>
            </p:custDataLst>
          </p:nvPr>
        </p:nvSpPr>
        <p:spPr>
          <a:xfrm>
            <a:off x="7615463" y="1786954"/>
            <a:ext cx="4282689" cy="3539430"/>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ct val="0"/>
              </a:spcBef>
              <a:spcAft>
                <a:spcPct val="0"/>
              </a:spcAft>
              <a:buClrTx/>
              <a:buSzTx/>
              <a:buFont typeface="Wingdings" panose="05000000000000000000" pitchFamily="2" charset="2"/>
              <a:buChar char="l"/>
              <a:defRPr/>
            </a:pPr>
            <a:r>
              <a:rPr kumimoji="0" lang="zh-CN" altLang="en-US" sz="2800" b="0" i="0" u="none" strike="noStrike" kern="1200" cap="none" spc="0" normalizeH="0" baseline="0" noProof="0" dirty="0">
                <a:ln>
                  <a:noFill/>
                </a:ln>
                <a:solidFill>
                  <a:srgbClr val="FF0000"/>
                </a:solidFill>
                <a:effectLst/>
                <a:uLnTx/>
                <a:uFillTx/>
                <a:latin typeface="微软雅黑" panose="020B0503020204020204" charset="-122"/>
                <a:ea typeface="微软雅黑"/>
                <a:cs typeface="+mn-cs"/>
              </a:rPr>
              <a:t>上游：落差大、峡谷多、水能资源丰富</a:t>
            </a:r>
            <a:r>
              <a:rPr kumimoji="0" lang="zh-CN" altLang="en-US" sz="2800" b="0" i="0" u="none" strike="noStrike" kern="1200" cap="none" spc="0" normalizeH="0" baseline="0" noProof="0" dirty="0" smtClean="0">
                <a:ln>
                  <a:noFill/>
                </a:ln>
                <a:solidFill>
                  <a:srgbClr val="FF0000"/>
                </a:solidFill>
                <a:effectLst/>
                <a:uLnTx/>
                <a:uFillTx/>
                <a:latin typeface="微软雅黑" panose="020B0503020204020204" charset="-122"/>
                <a:ea typeface="微软雅黑"/>
                <a:cs typeface="+mn-cs"/>
              </a:rPr>
              <a:t>；</a:t>
            </a:r>
            <a:endParaRPr kumimoji="0" lang="en-US" altLang="zh-CN" sz="2800" b="0" i="0" u="none" strike="noStrike" kern="1200" cap="none" spc="0" normalizeH="0" baseline="0" noProof="0" dirty="0" smtClean="0">
              <a:ln>
                <a:noFill/>
              </a:ln>
              <a:solidFill>
                <a:srgbClr val="FF0000"/>
              </a:solidFill>
              <a:effectLst/>
              <a:uLnTx/>
              <a:uFillTx/>
              <a:latin typeface="微软雅黑" panose="020B0503020204020204" charset="-122"/>
              <a:ea typeface="微软雅黑"/>
              <a:cs typeface="+mn-cs"/>
            </a:endParaRPr>
          </a:p>
          <a:p>
            <a:pPr marL="342900" marR="0" lvl="0" indent="-342900" algn="l" defTabSz="914400" rtl="0" eaLnBrk="1" fontAlgn="auto" latinLnBrk="0" hangingPunct="1">
              <a:lnSpc>
                <a:spcPct val="100000"/>
              </a:lnSpc>
              <a:spcBef>
                <a:spcPct val="0"/>
              </a:spcBef>
              <a:spcAft>
                <a:spcPct val="0"/>
              </a:spcAft>
              <a:buClrTx/>
              <a:buSzTx/>
              <a:buFont typeface="Wingdings" panose="05000000000000000000" pitchFamily="2" charset="2"/>
              <a:buChar char="l"/>
              <a:defRPr/>
            </a:pPr>
            <a:endParaRPr kumimoji="0" lang="zh-CN" altLang="en-US" sz="2800" b="0" i="0" u="none" strike="noStrike" kern="1200" cap="none" spc="0" normalizeH="0" baseline="0" noProof="0" dirty="0">
              <a:ln>
                <a:noFill/>
              </a:ln>
              <a:solidFill>
                <a:srgbClr val="FF0000"/>
              </a:solidFill>
              <a:effectLst/>
              <a:uLnTx/>
              <a:uFillTx/>
              <a:latin typeface="微软雅黑" panose="020B0503020204020204" charset="-122"/>
              <a:ea typeface="微软雅黑"/>
              <a:cs typeface="+mn-cs"/>
            </a:endParaRPr>
          </a:p>
          <a:p>
            <a:pPr marL="342900" marR="0" lvl="0" indent="-342900" algn="l" defTabSz="914400" rtl="0" eaLnBrk="1" fontAlgn="auto" latinLnBrk="0" hangingPunct="1">
              <a:lnSpc>
                <a:spcPct val="100000"/>
              </a:lnSpc>
              <a:spcBef>
                <a:spcPct val="0"/>
              </a:spcBef>
              <a:spcAft>
                <a:spcPct val="0"/>
              </a:spcAft>
              <a:buClrTx/>
              <a:buSzTx/>
              <a:buFont typeface="Wingdings" panose="05000000000000000000" pitchFamily="2" charset="2"/>
              <a:buChar char="l"/>
              <a:defRPr/>
            </a:pPr>
            <a:r>
              <a:rPr kumimoji="0" lang="zh-CN" altLang="en-US" sz="2800" b="0" i="0" u="none" strike="noStrike" kern="1200" cap="none" spc="0" normalizeH="0" baseline="0" noProof="0" dirty="0">
                <a:ln>
                  <a:noFill/>
                </a:ln>
                <a:solidFill>
                  <a:srgbClr val="FF0000"/>
                </a:solidFill>
                <a:effectLst/>
                <a:uLnTx/>
                <a:uFillTx/>
                <a:latin typeface="微软雅黑" panose="020B0503020204020204" charset="-122"/>
                <a:ea typeface="微软雅黑"/>
                <a:cs typeface="+mn-cs"/>
              </a:rPr>
              <a:t>中游：流经黄土高原</a:t>
            </a:r>
            <a:r>
              <a:rPr kumimoji="0" lang="zh-CN" altLang="en-US" sz="2800" b="0" i="0" u="none" strike="noStrike" kern="1200" cap="none" spc="0" normalizeH="0" baseline="0" noProof="0" dirty="0" smtClean="0">
                <a:ln>
                  <a:noFill/>
                </a:ln>
                <a:solidFill>
                  <a:srgbClr val="FF0000"/>
                </a:solidFill>
                <a:effectLst/>
                <a:uLnTx/>
                <a:uFillTx/>
                <a:latin typeface="微软雅黑" panose="020B0503020204020204" charset="-122"/>
                <a:ea typeface="微软雅黑"/>
                <a:cs typeface="+mn-cs"/>
              </a:rPr>
              <a:t>，</a:t>
            </a:r>
            <a:endParaRPr kumimoji="0" lang="en-US" altLang="zh-CN" sz="2800" b="0" i="0" u="none" strike="noStrike" kern="1200" cap="none" spc="0" normalizeH="0" baseline="0" noProof="0" dirty="0" smtClean="0">
              <a:ln>
                <a:noFill/>
              </a:ln>
              <a:solidFill>
                <a:srgbClr val="FF0000"/>
              </a:solidFill>
              <a:effectLst/>
              <a:uLnTx/>
              <a:uFillTx/>
              <a:latin typeface="微软雅黑" panose="020B0503020204020204" charset="-122"/>
              <a:ea typeface="微软雅黑"/>
              <a:cs typeface="+mn-cs"/>
            </a:endParaRPr>
          </a:p>
          <a:p>
            <a:pPr marR="0" lvl="0" algn="l" defTabSz="914400" rtl="0" eaLnBrk="1" fontAlgn="auto" latinLnBrk="0" hangingPunct="1">
              <a:lnSpc>
                <a:spcPct val="100000"/>
              </a:lnSpc>
              <a:spcBef>
                <a:spcPct val="0"/>
              </a:spcBef>
              <a:spcAft>
                <a:spcPct val="0"/>
              </a:spcAft>
              <a:buClrTx/>
              <a:buSzTx/>
              <a:defRPr/>
            </a:pPr>
            <a:r>
              <a:rPr kumimoji="0" lang="zh-CN" altLang="en-US" sz="2800" b="0" i="0" u="none" strike="noStrike" kern="1200" cap="none" spc="0" normalizeH="0" baseline="0" noProof="0" dirty="0" smtClean="0">
                <a:ln>
                  <a:noFill/>
                </a:ln>
                <a:solidFill>
                  <a:srgbClr val="FF0000"/>
                </a:solidFill>
                <a:effectLst/>
                <a:uLnTx/>
                <a:uFillTx/>
                <a:latin typeface="微软雅黑" panose="020B0503020204020204" charset="-122"/>
                <a:ea typeface="微软雅黑"/>
                <a:cs typeface="+mn-cs"/>
              </a:rPr>
              <a:t>   泥沙</a:t>
            </a:r>
            <a:r>
              <a:rPr kumimoji="0" lang="zh-CN" altLang="en-US" sz="2800" b="0" i="0" u="none" strike="noStrike" kern="1200" cap="none" spc="0" normalizeH="0" baseline="0" noProof="0" dirty="0">
                <a:ln>
                  <a:noFill/>
                </a:ln>
                <a:solidFill>
                  <a:srgbClr val="FF0000"/>
                </a:solidFill>
                <a:effectLst/>
                <a:uLnTx/>
                <a:uFillTx/>
                <a:latin typeface="微软雅黑" panose="020B0503020204020204" charset="-122"/>
                <a:ea typeface="微软雅黑"/>
                <a:cs typeface="+mn-cs"/>
              </a:rPr>
              <a:t>多、水土流失</a:t>
            </a:r>
            <a:r>
              <a:rPr kumimoji="0" lang="zh-CN" altLang="en-US" sz="2800" b="0" i="0" u="none" strike="noStrike" kern="1200" cap="none" spc="0" normalizeH="0" baseline="0" noProof="0" dirty="0" smtClean="0">
                <a:ln>
                  <a:noFill/>
                </a:ln>
                <a:solidFill>
                  <a:srgbClr val="FF0000"/>
                </a:solidFill>
                <a:effectLst/>
                <a:uLnTx/>
                <a:uFillTx/>
                <a:latin typeface="微软雅黑" panose="020B0503020204020204" charset="-122"/>
                <a:ea typeface="微软雅黑"/>
                <a:cs typeface="+mn-cs"/>
              </a:rPr>
              <a:t>严重</a:t>
            </a:r>
            <a:endParaRPr kumimoji="0" lang="en-US" altLang="zh-CN" sz="2800" b="0" i="0" u="none" strike="noStrike" kern="1200" cap="none" spc="0" normalizeH="0" baseline="0" noProof="0" dirty="0" smtClean="0">
              <a:ln>
                <a:noFill/>
              </a:ln>
              <a:solidFill>
                <a:srgbClr val="FF0000"/>
              </a:solidFill>
              <a:effectLst/>
              <a:uLnTx/>
              <a:uFillTx/>
              <a:latin typeface="微软雅黑" panose="020B0503020204020204" charset="-122"/>
              <a:ea typeface="微软雅黑"/>
              <a:cs typeface="+mn-cs"/>
            </a:endParaRPr>
          </a:p>
          <a:p>
            <a:pPr marR="0" lvl="0" algn="l" defTabSz="914400" rtl="0" eaLnBrk="1" fontAlgn="auto" latinLnBrk="0" hangingPunct="1">
              <a:lnSpc>
                <a:spcPct val="100000"/>
              </a:lnSpc>
              <a:spcBef>
                <a:spcPct val="0"/>
              </a:spcBef>
              <a:spcAft>
                <a:spcPct val="0"/>
              </a:spcAft>
              <a:buClrTx/>
              <a:buSzTx/>
              <a:defRPr/>
            </a:pPr>
            <a:endParaRPr kumimoji="0" lang="zh-CN" altLang="en-US" sz="2800" b="0" i="0" u="none" strike="noStrike" kern="1200" cap="none" spc="0" normalizeH="0" baseline="0" noProof="0" dirty="0">
              <a:ln>
                <a:noFill/>
              </a:ln>
              <a:solidFill>
                <a:srgbClr val="FF0000"/>
              </a:solidFill>
              <a:effectLst/>
              <a:uLnTx/>
              <a:uFillTx/>
              <a:latin typeface="微软雅黑" panose="020B0503020204020204" charset="-122"/>
              <a:ea typeface="微软雅黑"/>
              <a:cs typeface="+mn-cs"/>
            </a:endParaRPr>
          </a:p>
          <a:p>
            <a:pPr marL="342900" marR="0" lvl="0" indent="-342900" algn="l" defTabSz="914400" rtl="0" eaLnBrk="1" fontAlgn="auto" latinLnBrk="0" hangingPunct="1">
              <a:lnSpc>
                <a:spcPct val="100000"/>
              </a:lnSpc>
              <a:spcBef>
                <a:spcPct val="0"/>
              </a:spcBef>
              <a:spcAft>
                <a:spcPct val="0"/>
              </a:spcAft>
              <a:buClrTx/>
              <a:buSzTx/>
              <a:buFont typeface="Wingdings" panose="05000000000000000000" pitchFamily="2" charset="2"/>
              <a:buChar char="l"/>
              <a:defRPr/>
            </a:pPr>
            <a:r>
              <a:rPr kumimoji="0" lang="zh-CN" altLang="en-US" sz="2800" b="0" i="0" u="none" strike="noStrike" kern="1200" cap="none" spc="0" normalizeH="0" baseline="0" noProof="0" dirty="0">
                <a:ln>
                  <a:noFill/>
                </a:ln>
                <a:solidFill>
                  <a:srgbClr val="FF0000"/>
                </a:solidFill>
                <a:effectLst/>
                <a:uLnTx/>
                <a:uFillTx/>
                <a:latin typeface="微软雅黑" panose="020B0503020204020204" charset="-122"/>
                <a:ea typeface="微软雅黑"/>
                <a:cs typeface="+mn-cs"/>
              </a:rPr>
              <a:t>下游：水流缓慢、泥沙淤积、形成地上河</a:t>
            </a:r>
          </a:p>
        </p:txBody>
      </p:sp>
    </p:spTree>
    <p:extLst>
      <p:ext uri="{BB962C8B-B14F-4D97-AF65-F5344CB8AC3E}">
        <p14:creationId xmlns:p14="http://schemas.microsoft.com/office/powerpoint/2010/main" val="425470148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88068"/>
                                        </p:tgtEl>
                                        <p:attrNameLst>
                                          <p:attrName>style.visibility</p:attrName>
                                        </p:attrNameLst>
                                      </p:cBhvr>
                                      <p:to>
                                        <p:strVal val="visible"/>
                                      </p:to>
                                    </p:set>
                                    <p:animEffect transition="in" filter="dissolve">
                                      <p:cBhvr>
                                        <p:cTn id="12" dur="500"/>
                                        <p:tgtEl>
                                          <p:spTgt spid="8806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88069"/>
                                        </p:tgtEl>
                                        <p:attrNameLst>
                                          <p:attrName>style.visibility</p:attrName>
                                        </p:attrNameLst>
                                      </p:cBhvr>
                                      <p:to>
                                        <p:strVal val="visible"/>
                                      </p:to>
                                    </p:set>
                                    <p:animEffect transition="in" filter="dissolve">
                                      <p:cBhvr>
                                        <p:cTn id="17" dur="500"/>
                                        <p:tgtEl>
                                          <p:spTgt spid="88069"/>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88070"/>
                                        </p:tgtEl>
                                        <p:attrNameLst>
                                          <p:attrName>style.visibility</p:attrName>
                                        </p:attrNameLst>
                                      </p:cBhvr>
                                      <p:to>
                                        <p:strVal val="visible"/>
                                      </p:to>
                                    </p:set>
                                    <p:animEffect transition="in" filter="dissolve">
                                      <p:cBhvr>
                                        <p:cTn id="22" dur="500"/>
                                        <p:tgtEl>
                                          <p:spTgt spid="88070"/>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88071"/>
                                        </p:tgtEl>
                                        <p:attrNameLst>
                                          <p:attrName>style.visibility</p:attrName>
                                        </p:attrNameLst>
                                      </p:cBhvr>
                                      <p:to>
                                        <p:strVal val="visible"/>
                                      </p:to>
                                    </p:set>
                                    <p:animEffect transition="in" filter="dissolve">
                                      <p:cBhvr>
                                        <p:cTn id="27" dur="500"/>
                                        <p:tgtEl>
                                          <p:spTgt spid="88071"/>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wipe(down)">
                                      <p:cBhvr>
                                        <p:cTn id="3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068" grpId="0" autoUpdateAnimBg="0"/>
      <p:bldP spid="88069" grpId="0" autoUpdateAnimBg="0"/>
      <p:bldP spid="88070" grpId="0" autoUpdateAnimBg="0"/>
      <p:bldP spid="88071" grpId="0" autoUpdateAnimBg="0"/>
      <p:bldP spid="13" grpId="0" animBg="1"/>
      <p:bldP spid="14" grpId="0"/>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62371" y="0"/>
            <a:ext cx="4502170" cy="830997"/>
          </a:xfrm>
          <a:prstGeom prst="rect">
            <a:avLst/>
          </a:prstGeom>
        </p:spPr>
        <p:txBody>
          <a:bodyPr wrap="square">
            <a:spAutoFit/>
          </a:bodyPr>
          <a:lstStyle/>
          <a:p>
            <a:pPr marL="342900" lvl="0" indent="-342900">
              <a:spcBef>
                <a:spcPct val="0"/>
              </a:spcBef>
              <a:spcAft>
                <a:spcPct val="0"/>
              </a:spcAft>
              <a:buFont typeface="Wingdings" panose="05000000000000000000" pitchFamily="2" charset="2"/>
              <a:buChar char="l"/>
              <a:defRPr/>
            </a:pPr>
            <a:r>
              <a:rPr lang="zh-CN" altLang="en-US" sz="2400" dirty="0">
                <a:latin typeface="微软雅黑" panose="020B0503020204020204" charset="-122"/>
                <a:ea typeface="微软雅黑"/>
              </a:rPr>
              <a:t>上游：落差大、峡谷多、水能资源丰富；</a:t>
            </a:r>
            <a:endParaRPr lang="en-US" altLang="zh-CN" sz="2400" dirty="0">
              <a:latin typeface="微软雅黑" panose="020B0503020204020204" charset="-122"/>
              <a:ea typeface="微软雅黑"/>
            </a:endParaRPr>
          </a:p>
        </p:txBody>
      </p:sp>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150" y="1017260"/>
            <a:ext cx="4087260" cy="5681291"/>
          </a:xfrm>
          <a:prstGeom prst="rect">
            <a:avLst/>
          </a:prstGeom>
        </p:spPr>
      </p:pic>
      <p:sp>
        <p:nvSpPr>
          <p:cNvPr id="7" name="矩形 6"/>
          <p:cNvSpPr/>
          <p:nvPr/>
        </p:nvSpPr>
        <p:spPr>
          <a:xfrm>
            <a:off x="5393366" y="92332"/>
            <a:ext cx="6798633" cy="461665"/>
          </a:xfrm>
          <a:prstGeom prst="rect">
            <a:avLst/>
          </a:prstGeom>
        </p:spPr>
        <p:txBody>
          <a:bodyPr wrap="square">
            <a:spAutoFit/>
          </a:bodyPr>
          <a:lstStyle/>
          <a:p>
            <a:pPr marL="342900" lvl="0" indent="-342900">
              <a:spcBef>
                <a:spcPct val="0"/>
              </a:spcBef>
              <a:spcAft>
                <a:spcPct val="0"/>
              </a:spcAft>
              <a:buFont typeface="Wingdings" panose="05000000000000000000" pitchFamily="2" charset="2"/>
              <a:buChar char="l"/>
              <a:defRPr/>
            </a:pPr>
            <a:r>
              <a:rPr lang="zh-CN" altLang="en-US" sz="2400" dirty="0">
                <a:latin typeface="微软雅黑" panose="020B0503020204020204" charset="-122"/>
                <a:ea typeface="微软雅黑"/>
              </a:rPr>
              <a:t>中游：流经黄土高原</a:t>
            </a:r>
            <a:r>
              <a:rPr lang="zh-CN" altLang="en-US" sz="2400" dirty="0" smtClean="0">
                <a:latin typeface="微软雅黑" panose="020B0503020204020204" charset="-122"/>
                <a:ea typeface="微软雅黑"/>
              </a:rPr>
              <a:t>，泥沙</a:t>
            </a:r>
            <a:r>
              <a:rPr lang="zh-CN" altLang="en-US" sz="2400" dirty="0">
                <a:latin typeface="微软雅黑" panose="020B0503020204020204" charset="-122"/>
                <a:ea typeface="微软雅黑"/>
              </a:rPr>
              <a:t>多、水土流失严重</a:t>
            </a:r>
            <a:endParaRPr lang="en-US" altLang="zh-CN" sz="2400" dirty="0">
              <a:latin typeface="微软雅黑" panose="020B0503020204020204" charset="-122"/>
              <a:ea typeface="微软雅黑"/>
            </a:endParaRPr>
          </a:p>
        </p:txBody>
      </p:sp>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57590" y="830997"/>
            <a:ext cx="6643171" cy="2485080"/>
          </a:xfrm>
          <a:prstGeom prst="rect">
            <a:avLst/>
          </a:prstGeom>
        </p:spPr>
      </p:pic>
      <p:sp>
        <p:nvSpPr>
          <p:cNvPr id="9" name="矩形 8"/>
          <p:cNvSpPr/>
          <p:nvPr/>
        </p:nvSpPr>
        <p:spPr>
          <a:xfrm>
            <a:off x="5529868" y="3396240"/>
            <a:ext cx="6070893" cy="461665"/>
          </a:xfrm>
          <a:prstGeom prst="rect">
            <a:avLst/>
          </a:prstGeom>
        </p:spPr>
        <p:txBody>
          <a:bodyPr wrap="square">
            <a:spAutoFit/>
          </a:bodyPr>
          <a:lstStyle/>
          <a:p>
            <a:pPr marL="342900" indent="-342900">
              <a:spcBef>
                <a:spcPct val="0"/>
              </a:spcBef>
              <a:spcAft>
                <a:spcPct val="0"/>
              </a:spcAft>
              <a:buFont typeface="Wingdings" panose="05000000000000000000" pitchFamily="2" charset="2"/>
              <a:buChar char="l"/>
            </a:pPr>
            <a:r>
              <a:rPr lang="zh-CN" altLang="en-US" sz="2400" dirty="0">
                <a:latin typeface="微软雅黑" panose="020B0503020204020204" charset="-122"/>
                <a:ea typeface="微软雅黑"/>
              </a:rPr>
              <a:t>下游：水流缓慢、泥沙淤积、形成地上河</a:t>
            </a:r>
          </a:p>
        </p:txBody>
      </p:sp>
      <p:pic>
        <p:nvPicPr>
          <p:cNvPr id="10" name="图片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57590" y="3938068"/>
            <a:ext cx="7039779" cy="2919931"/>
          </a:xfrm>
          <a:prstGeom prst="rect">
            <a:avLst/>
          </a:prstGeom>
        </p:spPr>
      </p:pic>
      <p:pic>
        <p:nvPicPr>
          <p:cNvPr id="11" name="Picture 54" descr="blue_velvet_077">
            <a:hlinkClick r:id="rId5" action="ppaction://hlinksldjump"/>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47990" y="6248399"/>
            <a:ext cx="60960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793291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3" name="Text Box 8"/>
          <p:cNvSpPr>
            <a:spLocks noChangeArrowheads="1"/>
          </p:cNvSpPr>
          <p:nvPr>
            <p:custDataLst>
              <p:tags r:id="rId1"/>
            </p:custDataLst>
          </p:nvPr>
        </p:nvSpPr>
        <p:spPr bwMode="auto">
          <a:xfrm>
            <a:off x="0" y="328899"/>
            <a:ext cx="3819526"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p>
            <a:r>
              <a:rPr lang="zh-CN" altLang="en-US" sz="2400" b="1" dirty="0">
                <a:solidFill>
                  <a:srgbClr val="FF0000"/>
                </a:solidFill>
                <a:ea typeface="微软雅黑" panose="020B0503020204020204" pitchFamily="34" charset="-122"/>
              </a:rPr>
              <a:t>（</a:t>
            </a:r>
            <a:r>
              <a:rPr lang="en-US" altLang="zh-CN" sz="2400" b="1" dirty="0">
                <a:solidFill>
                  <a:srgbClr val="FF0000"/>
                </a:solidFill>
                <a:ea typeface="微软雅黑" panose="020B0503020204020204" pitchFamily="34" charset="-122"/>
              </a:rPr>
              <a:t>2</a:t>
            </a:r>
            <a:r>
              <a:rPr lang="zh-CN" altLang="en-US" sz="2400" b="1" dirty="0">
                <a:solidFill>
                  <a:srgbClr val="FF0000"/>
                </a:solidFill>
                <a:ea typeface="微软雅黑" panose="020B0503020204020204" pitchFamily="34" charset="-122"/>
              </a:rPr>
              <a:t>）不同水系的分水岭</a:t>
            </a:r>
          </a:p>
        </p:txBody>
      </p:sp>
      <p:pic>
        <p:nvPicPr>
          <p:cNvPr id="5" name="Picture 3" descr="china_dx">
            <a:hlinkClick r:id="rId4" action="ppaction://hlinksldjump"/>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100809" y="354892"/>
            <a:ext cx="7203659" cy="6297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3971" name="Text Box 9"/>
          <p:cNvSpPr/>
          <p:nvPr>
            <p:custDataLst>
              <p:tags r:id="rId2"/>
            </p:custDataLst>
          </p:nvPr>
        </p:nvSpPr>
        <p:spPr>
          <a:xfrm>
            <a:off x="0" y="991518"/>
            <a:ext cx="5739788" cy="3785652"/>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a:spAutoFit/>
          </a:bodyPr>
          <a:lstStyle/>
          <a:p>
            <a:r>
              <a:rPr lang="zh-CN" altLang="en-US" sz="2400" b="1" dirty="0">
                <a:ea typeface="微软雅黑" panose="020B0503020204020204" pitchFamily="34" charset="-122"/>
              </a:rPr>
              <a:t>（</a:t>
            </a:r>
            <a:r>
              <a:rPr lang="en-US" altLang="zh-CN" sz="2400" b="1" dirty="0">
                <a:ea typeface="微软雅黑" panose="020B0503020204020204" pitchFamily="34" charset="-122"/>
              </a:rPr>
              <a:t>1</a:t>
            </a:r>
            <a:r>
              <a:rPr lang="zh-CN" altLang="en-US" sz="2400" b="1" dirty="0">
                <a:ea typeface="微软雅黑" panose="020B0503020204020204" pitchFamily="34" charset="-122"/>
              </a:rPr>
              <a:t>）太平洋水系与印度洋水系的分水岭：</a:t>
            </a:r>
          </a:p>
          <a:p>
            <a:r>
              <a:rPr lang="zh-CN" altLang="en-US" sz="2400" b="1" dirty="0">
                <a:ea typeface="微软雅黑" panose="020B0503020204020204" pitchFamily="34" charset="-122"/>
              </a:rPr>
              <a:t>    </a:t>
            </a:r>
            <a:r>
              <a:rPr lang="zh-CN" altLang="en-US" sz="2400" b="1" dirty="0">
                <a:solidFill>
                  <a:srgbClr val="FF0000"/>
                </a:solidFill>
                <a:ea typeface="微软雅黑" panose="020B0503020204020204" pitchFamily="34" charset="-122"/>
              </a:rPr>
              <a:t>冈底斯山－怒山</a:t>
            </a:r>
          </a:p>
          <a:p>
            <a:r>
              <a:rPr lang="zh-CN" altLang="en-US" sz="2400" b="1" dirty="0">
                <a:ea typeface="微软雅黑" panose="020B0503020204020204" pitchFamily="34" charset="-122"/>
              </a:rPr>
              <a:t>（</a:t>
            </a:r>
            <a:r>
              <a:rPr lang="en-US" altLang="zh-CN" sz="2400" b="1" dirty="0">
                <a:ea typeface="微软雅黑" panose="020B0503020204020204" pitchFamily="34" charset="-122"/>
              </a:rPr>
              <a:t>2</a:t>
            </a:r>
            <a:r>
              <a:rPr lang="zh-CN" altLang="en-US" sz="2400" b="1" dirty="0">
                <a:ea typeface="微软雅黑" panose="020B0503020204020204" pitchFamily="34" charset="-122"/>
              </a:rPr>
              <a:t>）长江水系和黄河水系的分水岭：</a:t>
            </a:r>
          </a:p>
          <a:p>
            <a:r>
              <a:rPr lang="zh-CN" altLang="en-US" sz="2400" b="1" dirty="0">
                <a:ea typeface="微软雅黑" panose="020B0503020204020204" pitchFamily="34" charset="-122"/>
              </a:rPr>
              <a:t>    </a:t>
            </a:r>
            <a:r>
              <a:rPr lang="zh-CN" altLang="en-US" sz="2400" b="1" dirty="0">
                <a:solidFill>
                  <a:srgbClr val="FF0000"/>
                </a:solidFill>
                <a:ea typeface="微软雅黑" panose="020B0503020204020204" pitchFamily="34" charset="-122"/>
              </a:rPr>
              <a:t>巴颜喀拉山－秦岭</a:t>
            </a:r>
          </a:p>
          <a:p>
            <a:r>
              <a:rPr lang="zh-CN" altLang="en-US" sz="2400" b="1" dirty="0">
                <a:ea typeface="微软雅黑" panose="020B0503020204020204" pitchFamily="34" charset="-122"/>
              </a:rPr>
              <a:t>（</a:t>
            </a:r>
            <a:r>
              <a:rPr lang="en-US" altLang="zh-CN" sz="2400" b="1" dirty="0">
                <a:ea typeface="微软雅黑" panose="020B0503020204020204" pitchFamily="34" charset="-122"/>
              </a:rPr>
              <a:t>3</a:t>
            </a:r>
            <a:r>
              <a:rPr lang="zh-CN" altLang="en-US" sz="2400" b="1" dirty="0">
                <a:ea typeface="微软雅黑" panose="020B0503020204020204" pitchFamily="34" charset="-122"/>
              </a:rPr>
              <a:t>）长江水系和珠江水系的分水岭：</a:t>
            </a:r>
          </a:p>
          <a:p>
            <a:r>
              <a:rPr lang="zh-CN" altLang="en-US" sz="2400" b="1" dirty="0">
                <a:ea typeface="微软雅黑" panose="020B0503020204020204" pitchFamily="34" charset="-122"/>
              </a:rPr>
              <a:t>    </a:t>
            </a:r>
            <a:r>
              <a:rPr lang="zh-CN" altLang="en-US" sz="2400" b="1" dirty="0">
                <a:solidFill>
                  <a:srgbClr val="FF0000"/>
                </a:solidFill>
                <a:ea typeface="微软雅黑" panose="020B0503020204020204" pitchFamily="34" charset="-122"/>
              </a:rPr>
              <a:t>南岭</a:t>
            </a:r>
          </a:p>
          <a:p>
            <a:r>
              <a:rPr lang="zh-CN" altLang="en-US" sz="2400" b="1" dirty="0">
                <a:ea typeface="微软雅黑" panose="020B0503020204020204" pitchFamily="34" charset="-122"/>
              </a:rPr>
              <a:t>（</a:t>
            </a:r>
            <a:r>
              <a:rPr lang="en-US" altLang="zh-CN" sz="2400" b="1" dirty="0">
                <a:ea typeface="微软雅黑" panose="020B0503020204020204" pitchFamily="34" charset="-122"/>
              </a:rPr>
              <a:t>4</a:t>
            </a:r>
            <a:r>
              <a:rPr lang="zh-CN" altLang="en-US" sz="2400" b="1" dirty="0">
                <a:ea typeface="微软雅黑" panose="020B0503020204020204" pitchFamily="34" charset="-122"/>
              </a:rPr>
              <a:t>）澜沧江与怒江的分水岭：</a:t>
            </a:r>
          </a:p>
          <a:p>
            <a:r>
              <a:rPr lang="zh-CN" altLang="en-US" sz="2400" b="1" dirty="0">
                <a:ea typeface="微软雅黑" panose="020B0503020204020204" pitchFamily="34" charset="-122"/>
              </a:rPr>
              <a:t>    </a:t>
            </a:r>
            <a:r>
              <a:rPr lang="zh-CN" altLang="en-US" sz="2400" b="1" dirty="0">
                <a:solidFill>
                  <a:srgbClr val="FF0000"/>
                </a:solidFill>
                <a:ea typeface="微软雅黑" panose="020B0503020204020204" pitchFamily="34" charset="-122"/>
              </a:rPr>
              <a:t>怒山</a:t>
            </a:r>
          </a:p>
          <a:p>
            <a:r>
              <a:rPr lang="zh-CN" altLang="en-US" sz="2400" b="1" dirty="0">
                <a:ea typeface="微软雅黑" panose="020B0503020204020204" pitchFamily="34" charset="-122"/>
              </a:rPr>
              <a:t>（</a:t>
            </a:r>
            <a:r>
              <a:rPr lang="en-US" altLang="zh-CN" sz="2400" b="1" dirty="0">
                <a:ea typeface="微软雅黑" panose="020B0503020204020204" pitchFamily="34" charset="-122"/>
              </a:rPr>
              <a:t>5</a:t>
            </a:r>
            <a:r>
              <a:rPr lang="zh-CN" altLang="en-US" sz="2400" b="1" dirty="0">
                <a:ea typeface="微软雅黑" panose="020B0503020204020204" pitchFamily="34" charset="-122"/>
              </a:rPr>
              <a:t>）长江水系与</a:t>
            </a:r>
            <a:r>
              <a:rPr lang="zh-CN" altLang="en-US" sz="2400" b="1" dirty="0" smtClean="0">
                <a:ea typeface="微软雅黑" panose="020B0503020204020204" pitchFamily="34" charset="-122"/>
              </a:rPr>
              <a:t>闽江水系</a:t>
            </a:r>
            <a:r>
              <a:rPr lang="zh-CN" altLang="en-US" sz="2400" b="1" dirty="0">
                <a:ea typeface="微软雅黑" panose="020B0503020204020204" pitchFamily="34" charset="-122"/>
              </a:rPr>
              <a:t>分水岭</a:t>
            </a:r>
            <a:endParaRPr lang="en-US" altLang="zh-CN" sz="2400" b="1" dirty="0">
              <a:ea typeface="微软雅黑" panose="020B0503020204020204" pitchFamily="34" charset="-122"/>
            </a:endParaRPr>
          </a:p>
          <a:p>
            <a:r>
              <a:rPr lang="zh-CN" altLang="en-US" sz="2400" b="1" dirty="0">
                <a:ea typeface="微软雅黑" panose="020B0503020204020204" pitchFamily="34" charset="-122"/>
              </a:rPr>
              <a:t>    </a:t>
            </a:r>
            <a:r>
              <a:rPr lang="zh-CN" altLang="en-US" sz="2400" b="1" dirty="0">
                <a:solidFill>
                  <a:srgbClr val="FF0000"/>
                </a:solidFill>
                <a:ea typeface="微软雅黑" panose="020B0503020204020204" pitchFamily="34" charset="-122"/>
              </a:rPr>
              <a:t>武夷山</a:t>
            </a:r>
          </a:p>
        </p:txBody>
      </p:sp>
    </p:spTree>
    <p:extLst>
      <p:ext uri="{BB962C8B-B14F-4D97-AF65-F5344CB8AC3E}">
        <p14:creationId xmlns:p14="http://schemas.microsoft.com/office/powerpoint/2010/main" val="1063166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3971">
                                            <p:txEl>
                                              <p:pRg st="0" end="0"/>
                                            </p:txEl>
                                          </p:spTgt>
                                        </p:tgtEl>
                                        <p:attrNameLst>
                                          <p:attrName>style.visibility</p:attrName>
                                        </p:attrNameLst>
                                      </p:cBhvr>
                                      <p:to>
                                        <p:strVal val="visible"/>
                                      </p:to>
                                    </p:set>
                                    <p:animEffect transition="in" filter="blinds(horizontal)">
                                      <p:cBhvr>
                                        <p:cTn id="7" dur="500"/>
                                        <p:tgtEl>
                                          <p:spTgt spid="8397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83971">
                                            <p:txEl>
                                              <p:pRg st="1" end="1"/>
                                            </p:txEl>
                                          </p:spTgt>
                                        </p:tgtEl>
                                        <p:attrNameLst>
                                          <p:attrName>style.visibility</p:attrName>
                                        </p:attrNameLst>
                                      </p:cBhvr>
                                      <p:to>
                                        <p:strVal val="visible"/>
                                      </p:to>
                                    </p:set>
                                    <p:animEffect transition="in" filter="blinds(horizontal)">
                                      <p:cBhvr>
                                        <p:cTn id="12" dur="500"/>
                                        <p:tgtEl>
                                          <p:spTgt spid="83971">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83971">
                                            <p:txEl>
                                              <p:pRg st="2" end="2"/>
                                            </p:txEl>
                                          </p:spTgt>
                                        </p:tgtEl>
                                        <p:attrNameLst>
                                          <p:attrName>style.visibility</p:attrName>
                                        </p:attrNameLst>
                                      </p:cBhvr>
                                      <p:to>
                                        <p:strVal val="visible"/>
                                      </p:to>
                                    </p:set>
                                    <p:animEffect transition="in" filter="blinds(horizontal)">
                                      <p:cBhvr>
                                        <p:cTn id="17" dur="500"/>
                                        <p:tgtEl>
                                          <p:spTgt spid="83971">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83971">
                                            <p:txEl>
                                              <p:pRg st="3" end="3"/>
                                            </p:txEl>
                                          </p:spTgt>
                                        </p:tgtEl>
                                        <p:attrNameLst>
                                          <p:attrName>style.visibility</p:attrName>
                                        </p:attrNameLst>
                                      </p:cBhvr>
                                      <p:to>
                                        <p:strVal val="visible"/>
                                      </p:to>
                                    </p:set>
                                    <p:animEffect transition="in" filter="blinds(horizontal)">
                                      <p:cBhvr>
                                        <p:cTn id="22" dur="500"/>
                                        <p:tgtEl>
                                          <p:spTgt spid="83971">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83971">
                                            <p:txEl>
                                              <p:pRg st="4" end="4"/>
                                            </p:txEl>
                                          </p:spTgt>
                                        </p:tgtEl>
                                        <p:attrNameLst>
                                          <p:attrName>style.visibility</p:attrName>
                                        </p:attrNameLst>
                                      </p:cBhvr>
                                      <p:to>
                                        <p:strVal val="visible"/>
                                      </p:to>
                                    </p:set>
                                    <p:animEffect transition="in" filter="blinds(horizontal)">
                                      <p:cBhvr>
                                        <p:cTn id="27" dur="500"/>
                                        <p:tgtEl>
                                          <p:spTgt spid="83971">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83971">
                                            <p:txEl>
                                              <p:pRg st="5" end="5"/>
                                            </p:txEl>
                                          </p:spTgt>
                                        </p:tgtEl>
                                        <p:attrNameLst>
                                          <p:attrName>style.visibility</p:attrName>
                                        </p:attrNameLst>
                                      </p:cBhvr>
                                      <p:to>
                                        <p:strVal val="visible"/>
                                      </p:to>
                                    </p:set>
                                    <p:animEffect transition="in" filter="blinds(horizontal)">
                                      <p:cBhvr>
                                        <p:cTn id="32" dur="500"/>
                                        <p:tgtEl>
                                          <p:spTgt spid="83971">
                                            <p:txEl>
                                              <p:pRg st="5" end="5"/>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83971">
                                            <p:txEl>
                                              <p:pRg st="6" end="6"/>
                                            </p:txEl>
                                          </p:spTgt>
                                        </p:tgtEl>
                                        <p:attrNameLst>
                                          <p:attrName>style.visibility</p:attrName>
                                        </p:attrNameLst>
                                      </p:cBhvr>
                                      <p:to>
                                        <p:strVal val="visible"/>
                                      </p:to>
                                    </p:set>
                                    <p:animEffect transition="in" filter="blinds(horizontal)">
                                      <p:cBhvr>
                                        <p:cTn id="37" dur="500"/>
                                        <p:tgtEl>
                                          <p:spTgt spid="83971">
                                            <p:txEl>
                                              <p:pRg st="6" end="6"/>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83971">
                                            <p:txEl>
                                              <p:pRg st="7" end="7"/>
                                            </p:txEl>
                                          </p:spTgt>
                                        </p:tgtEl>
                                        <p:attrNameLst>
                                          <p:attrName>style.visibility</p:attrName>
                                        </p:attrNameLst>
                                      </p:cBhvr>
                                      <p:to>
                                        <p:strVal val="visible"/>
                                      </p:to>
                                    </p:set>
                                    <p:animEffect transition="in" filter="blinds(horizontal)">
                                      <p:cBhvr>
                                        <p:cTn id="42" dur="500"/>
                                        <p:tgtEl>
                                          <p:spTgt spid="83971">
                                            <p:txEl>
                                              <p:pRg st="7" end="7"/>
                                            </p:txEl>
                                          </p:spTgt>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83971">
                                            <p:txEl>
                                              <p:pRg st="8" end="8"/>
                                            </p:txEl>
                                          </p:spTgt>
                                        </p:tgtEl>
                                        <p:attrNameLst>
                                          <p:attrName>style.visibility</p:attrName>
                                        </p:attrNameLst>
                                      </p:cBhvr>
                                      <p:to>
                                        <p:strVal val="visible"/>
                                      </p:to>
                                    </p:set>
                                    <p:animEffect transition="in" filter="blinds(horizontal)">
                                      <p:cBhvr>
                                        <p:cTn id="47" dur="500"/>
                                        <p:tgtEl>
                                          <p:spTgt spid="83971">
                                            <p:txEl>
                                              <p:pRg st="8" end="8"/>
                                            </p:txEl>
                                          </p:spTgt>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3" presetClass="entr" presetSubtype="10" fill="hold" grpId="0" nodeType="clickEffect">
                                  <p:stCondLst>
                                    <p:cond delay="0"/>
                                  </p:stCondLst>
                                  <p:childTnLst>
                                    <p:set>
                                      <p:cBhvr>
                                        <p:cTn id="51" dur="1" fill="hold">
                                          <p:stCondLst>
                                            <p:cond delay="0"/>
                                          </p:stCondLst>
                                        </p:cTn>
                                        <p:tgtEl>
                                          <p:spTgt spid="83971">
                                            <p:txEl>
                                              <p:pRg st="9" end="9"/>
                                            </p:txEl>
                                          </p:spTgt>
                                        </p:tgtEl>
                                        <p:attrNameLst>
                                          <p:attrName>style.visibility</p:attrName>
                                        </p:attrNameLst>
                                      </p:cBhvr>
                                      <p:to>
                                        <p:strVal val="visible"/>
                                      </p:to>
                                    </p:set>
                                    <p:animEffect transition="in" filter="blinds(horizontal)">
                                      <p:cBhvr>
                                        <p:cTn id="52" dur="500"/>
                                        <p:tgtEl>
                                          <p:spTgt spid="83971">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971" grpId="0" build="p" autoUpdateAnimBg="0"/>
    </p:bld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07618" name="Group 98"/>
          <p:cNvGraphicFramePr>
            <a:graphicFrameLocks noGrp="1"/>
          </p:cNvGraphicFramePr>
          <p:nvPr>
            <p:extLst>
              <p:ext uri="{D42A27DB-BD31-4B8C-83A1-F6EECF244321}">
                <p14:modId xmlns:p14="http://schemas.microsoft.com/office/powerpoint/2010/main" val="2467201447"/>
              </p:ext>
            </p:extLst>
          </p:nvPr>
        </p:nvGraphicFramePr>
        <p:xfrm>
          <a:off x="3429000" y="668337"/>
          <a:ext cx="8763000" cy="6189663"/>
        </p:xfrm>
        <a:graphic>
          <a:graphicData uri="http://schemas.openxmlformats.org/drawingml/2006/table">
            <a:tbl>
              <a:tblPr/>
              <a:tblGrid>
                <a:gridCol w="914400"/>
                <a:gridCol w="1143000"/>
                <a:gridCol w="1676400"/>
                <a:gridCol w="1600200"/>
                <a:gridCol w="1371600"/>
                <a:gridCol w="2057400"/>
              </a:tblGrid>
              <a:tr h="762000">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zh-CN" sz="24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zh-CN" sz="2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zh-CN" sz="24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zh-CN" sz="2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zh-CN" sz="2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zh-CN" sz="2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395413">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zh-CN" sz="2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zh-CN" sz="2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zh-CN" sz="2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zh-CN" sz="2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zh-CN" sz="2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zh-CN" sz="2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781175">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zh-CN" sz="2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zh-CN" sz="2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zh-CN" sz="2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zh-CN" sz="2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zh-CN" sz="2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zh-CN" sz="2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251075">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zh-CN" sz="24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zh-CN" sz="2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zh-CN" sz="2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zh-CN" sz="2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zh-CN" sz="2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zh-CN" sz="24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107522" name="Rectangle 2"/>
          <p:cNvSpPr>
            <a:spLocks noChangeArrowheads="1"/>
          </p:cNvSpPr>
          <p:nvPr/>
        </p:nvSpPr>
        <p:spPr bwMode="auto">
          <a:xfrm>
            <a:off x="4495800" y="4706936"/>
            <a:ext cx="1195388" cy="1309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tabLst>
                <a:tab pos="266700" algn="l"/>
                <a:tab pos="1466850" algn="l"/>
                <a:tab pos="2667000" algn="l"/>
                <a:tab pos="3867150" algn="l"/>
                <a:tab pos="4800600" algn="l"/>
              </a:tabLst>
              <a:defRPr>
                <a:solidFill>
                  <a:schemeClr val="tx1"/>
                </a:solidFill>
                <a:latin typeface="Arial" panose="020B0604020202020204" pitchFamily="34" charset="0"/>
                <a:ea typeface="宋体" panose="02010600030101010101" pitchFamily="2" charset="-122"/>
              </a:defRPr>
            </a:lvl1pPr>
            <a:lvl2pPr>
              <a:tabLst>
                <a:tab pos="266700" algn="l"/>
                <a:tab pos="1466850" algn="l"/>
                <a:tab pos="2667000" algn="l"/>
                <a:tab pos="3867150" algn="l"/>
                <a:tab pos="4800600" algn="l"/>
              </a:tabLst>
              <a:defRPr>
                <a:solidFill>
                  <a:schemeClr val="tx1"/>
                </a:solidFill>
                <a:latin typeface="Arial" panose="020B0604020202020204" pitchFamily="34" charset="0"/>
                <a:ea typeface="宋体" panose="02010600030101010101" pitchFamily="2" charset="-122"/>
              </a:defRPr>
            </a:lvl2pPr>
            <a:lvl3pPr>
              <a:tabLst>
                <a:tab pos="266700" algn="l"/>
                <a:tab pos="1466850" algn="l"/>
                <a:tab pos="2667000" algn="l"/>
                <a:tab pos="3867150" algn="l"/>
                <a:tab pos="4800600" algn="l"/>
              </a:tabLst>
              <a:defRPr>
                <a:solidFill>
                  <a:schemeClr val="tx1"/>
                </a:solidFill>
                <a:latin typeface="Arial" panose="020B0604020202020204" pitchFamily="34" charset="0"/>
                <a:ea typeface="宋体" panose="02010600030101010101" pitchFamily="2" charset="-122"/>
              </a:defRPr>
            </a:lvl3pPr>
            <a:lvl4pPr>
              <a:tabLst>
                <a:tab pos="266700" algn="l"/>
                <a:tab pos="1466850" algn="l"/>
                <a:tab pos="2667000" algn="l"/>
                <a:tab pos="3867150" algn="l"/>
                <a:tab pos="4800600" algn="l"/>
              </a:tabLst>
              <a:defRPr>
                <a:solidFill>
                  <a:schemeClr val="tx1"/>
                </a:solidFill>
                <a:latin typeface="Arial" panose="020B0604020202020204" pitchFamily="34" charset="0"/>
                <a:ea typeface="宋体" panose="02010600030101010101" pitchFamily="2" charset="-122"/>
              </a:defRPr>
            </a:lvl4pPr>
            <a:lvl5pPr>
              <a:tabLst>
                <a:tab pos="266700" algn="l"/>
                <a:tab pos="1466850" algn="l"/>
                <a:tab pos="2667000" algn="l"/>
                <a:tab pos="3867150" algn="l"/>
                <a:tab pos="4800600" algn="l"/>
              </a:tabLst>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tabLst>
                <a:tab pos="266700" algn="l"/>
                <a:tab pos="1466850" algn="l"/>
                <a:tab pos="2667000" algn="l"/>
                <a:tab pos="3867150" algn="l"/>
                <a:tab pos="4800600" algn="l"/>
              </a:tabLs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tabLst>
                <a:tab pos="266700" algn="l"/>
                <a:tab pos="1466850" algn="l"/>
                <a:tab pos="2667000" algn="l"/>
                <a:tab pos="3867150" algn="l"/>
                <a:tab pos="4800600" algn="l"/>
              </a:tabLs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tabLst>
                <a:tab pos="266700" algn="l"/>
                <a:tab pos="1466850" algn="l"/>
                <a:tab pos="2667000" algn="l"/>
                <a:tab pos="3867150" algn="l"/>
                <a:tab pos="4800600" algn="l"/>
              </a:tabLs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tabLst>
                <a:tab pos="266700" algn="l"/>
                <a:tab pos="1466850" algn="l"/>
                <a:tab pos="2667000" algn="l"/>
                <a:tab pos="3867150" algn="l"/>
                <a:tab pos="4800600" algn="l"/>
              </a:tabLst>
              <a:defRPr>
                <a:solidFill>
                  <a:schemeClr val="tx1"/>
                </a:solidFill>
                <a:latin typeface="Arial" panose="020B0604020202020204" pitchFamily="34" charset="0"/>
                <a:ea typeface="宋体" panose="02010600030101010101" pitchFamily="2" charset="-122"/>
              </a:defRPr>
            </a:lvl9pPr>
          </a:lstStyle>
          <a:p>
            <a:r>
              <a:rPr lang="zh-CN" altLang="en-US" sz="2400" b="1">
                <a:latin typeface="Times New Roman" panose="02020603050405020304" pitchFamily="18" charset="0"/>
                <a:cs typeface="Times New Roman" panose="02020603050405020304" pitchFamily="18" charset="0"/>
              </a:rPr>
              <a:t>长江、珠江</a:t>
            </a:r>
            <a:endParaRPr lang="zh-CN" altLang="en-US" sz="2400" b="1"/>
          </a:p>
        </p:txBody>
      </p:sp>
      <p:sp>
        <p:nvSpPr>
          <p:cNvPr id="107523" name="Rectangle 3"/>
          <p:cNvSpPr>
            <a:spLocks noChangeArrowheads="1"/>
          </p:cNvSpPr>
          <p:nvPr/>
        </p:nvSpPr>
        <p:spPr bwMode="auto">
          <a:xfrm>
            <a:off x="3505200" y="4630736"/>
            <a:ext cx="954088" cy="1309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tabLst>
                <a:tab pos="266700" algn="l"/>
                <a:tab pos="1466850" algn="l"/>
                <a:tab pos="2667000" algn="l"/>
                <a:tab pos="3867150" algn="l"/>
                <a:tab pos="4800600" algn="l"/>
              </a:tabLst>
              <a:defRPr>
                <a:solidFill>
                  <a:schemeClr val="tx1"/>
                </a:solidFill>
                <a:latin typeface="Arial" panose="020B0604020202020204" pitchFamily="34" charset="0"/>
                <a:ea typeface="宋体" panose="02010600030101010101" pitchFamily="2" charset="-122"/>
              </a:defRPr>
            </a:lvl1pPr>
            <a:lvl2pPr>
              <a:tabLst>
                <a:tab pos="266700" algn="l"/>
                <a:tab pos="1466850" algn="l"/>
                <a:tab pos="2667000" algn="l"/>
                <a:tab pos="3867150" algn="l"/>
                <a:tab pos="4800600" algn="l"/>
              </a:tabLst>
              <a:defRPr>
                <a:solidFill>
                  <a:schemeClr val="tx1"/>
                </a:solidFill>
                <a:latin typeface="Arial" panose="020B0604020202020204" pitchFamily="34" charset="0"/>
                <a:ea typeface="宋体" panose="02010600030101010101" pitchFamily="2" charset="-122"/>
              </a:defRPr>
            </a:lvl2pPr>
            <a:lvl3pPr>
              <a:tabLst>
                <a:tab pos="266700" algn="l"/>
                <a:tab pos="1466850" algn="l"/>
                <a:tab pos="2667000" algn="l"/>
                <a:tab pos="3867150" algn="l"/>
                <a:tab pos="4800600" algn="l"/>
              </a:tabLst>
              <a:defRPr>
                <a:solidFill>
                  <a:schemeClr val="tx1"/>
                </a:solidFill>
                <a:latin typeface="Arial" panose="020B0604020202020204" pitchFamily="34" charset="0"/>
                <a:ea typeface="宋体" panose="02010600030101010101" pitchFamily="2" charset="-122"/>
              </a:defRPr>
            </a:lvl3pPr>
            <a:lvl4pPr>
              <a:tabLst>
                <a:tab pos="266700" algn="l"/>
                <a:tab pos="1466850" algn="l"/>
                <a:tab pos="2667000" algn="l"/>
                <a:tab pos="3867150" algn="l"/>
                <a:tab pos="4800600" algn="l"/>
              </a:tabLst>
              <a:defRPr>
                <a:solidFill>
                  <a:schemeClr val="tx1"/>
                </a:solidFill>
                <a:latin typeface="Arial" panose="020B0604020202020204" pitchFamily="34" charset="0"/>
                <a:ea typeface="宋体" panose="02010600030101010101" pitchFamily="2" charset="-122"/>
              </a:defRPr>
            </a:lvl4pPr>
            <a:lvl5pPr>
              <a:tabLst>
                <a:tab pos="266700" algn="l"/>
                <a:tab pos="1466850" algn="l"/>
                <a:tab pos="2667000" algn="l"/>
                <a:tab pos="3867150" algn="l"/>
                <a:tab pos="4800600" algn="l"/>
              </a:tabLst>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tabLst>
                <a:tab pos="266700" algn="l"/>
                <a:tab pos="1466850" algn="l"/>
                <a:tab pos="2667000" algn="l"/>
                <a:tab pos="3867150" algn="l"/>
                <a:tab pos="4800600" algn="l"/>
              </a:tabLs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tabLst>
                <a:tab pos="266700" algn="l"/>
                <a:tab pos="1466850" algn="l"/>
                <a:tab pos="2667000" algn="l"/>
                <a:tab pos="3867150" algn="l"/>
                <a:tab pos="4800600" algn="l"/>
              </a:tabLs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tabLst>
                <a:tab pos="266700" algn="l"/>
                <a:tab pos="1466850" algn="l"/>
                <a:tab pos="2667000" algn="l"/>
                <a:tab pos="3867150" algn="l"/>
                <a:tab pos="4800600" algn="l"/>
              </a:tabLs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tabLst>
                <a:tab pos="266700" algn="l"/>
                <a:tab pos="1466850" algn="l"/>
                <a:tab pos="2667000" algn="l"/>
                <a:tab pos="3867150" algn="l"/>
                <a:tab pos="4800600" algn="l"/>
              </a:tabLst>
              <a:defRPr>
                <a:solidFill>
                  <a:schemeClr val="tx1"/>
                </a:solidFill>
                <a:latin typeface="Arial" panose="020B0604020202020204" pitchFamily="34" charset="0"/>
                <a:ea typeface="宋体" panose="02010600030101010101" pitchFamily="2" charset="-122"/>
              </a:defRPr>
            </a:lvl9pPr>
          </a:lstStyle>
          <a:p>
            <a:r>
              <a:rPr lang="zh-CN" altLang="en-US" sz="2400" b="1">
                <a:latin typeface="Times New Roman" panose="02020603050405020304" pitchFamily="18" charset="0"/>
                <a:cs typeface="Times New Roman" panose="02020603050405020304" pitchFamily="18" charset="0"/>
              </a:rPr>
              <a:t>秦岭</a:t>
            </a:r>
            <a:r>
              <a:rPr lang="en-US" altLang="zh-CN" sz="2400" b="1">
                <a:latin typeface="Times New Roman" panose="02020603050405020304" pitchFamily="18" charset="0"/>
                <a:cs typeface="Times New Roman" panose="02020603050405020304" pitchFamily="18" charset="0"/>
              </a:rPr>
              <a:t>—</a:t>
            </a:r>
            <a:r>
              <a:rPr lang="zh-CN" altLang="en-US" sz="2400" b="1">
                <a:latin typeface="Times New Roman" panose="02020603050405020304" pitchFamily="18" charset="0"/>
                <a:cs typeface="Times New Roman" panose="02020603050405020304" pitchFamily="18" charset="0"/>
              </a:rPr>
              <a:t>淮河以南</a:t>
            </a:r>
            <a:endParaRPr lang="zh-CN" altLang="en-US" sz="2400" b="1"/>
          </a:p>
        </p:txBody>
      </p:sp>
      <p:sp>
        <p:nvSpPr>
          <p:cNvPr id="107524" name="Rectangle 4"/>
          <p:cNvSpPr>
            <a:spLocks noChangeArrowheads="1"/>
          </p:cNvSpPr>
          <p:nvPr/>
        </p:nvSpPr>
        <p:spPr bwMode="auto">
          <a:xfrm>
            <a:off x="4495800" y="3030536"/>
            <a:ext cx="1195388" cy="1309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tabLst>
                <a:tab pos="266700" algn="l"/>
                <a:tab pos="1466850" algn="l"/>
                <a:tab pos="2667000" algn="l"/>
                <a:tab pos="3867150" algn="l"/>
                <a:tab pos="4800600" algn="l"/>
              </a:tabLst>
              <a:defRPr>
                <a:solidFill>
                  <a:schemeClr val="tx1"/>
                </a:solidFill>
                <a:latin typeface="Arial" panose="020B0604020202020204" pitchFamily="34" charset="0"/>
                <a:ea typeface="宋体" panose="02010600030101010101" pitchFamily="2" charset="-122"/>
              </a:defRPr>
            </a:lvl1pPr>
            <a:lvl2pPr>
              <a:tabLst>
                <a:tab pos="266700" algn="l"/>
                <a:tab pos="1466850" algn="l"/>
                <a:tab pos="2667000" algn="l"/>
                <a:tab pos="3867150" algn="l"/>
                <a:tab pos="4800600" algn="l"/>
              </a:tabLst>
              <a:defRPr>
                <a:solidFill>
                  <a:schemeClr val="tx1"/>
                </a:solidFill>
                <a:latin typeface="Arial" panose="020B0604020202020204" pitchFamily="34" charset="0"/>
                <a:ea typeface="宋体" panose="02010600030101010101" pitchFamily="2" charset="-122"/>
              </a:defRPr>
            </a:lvl2pPr>
            <a:lvl3pPr>
              <a:tabLst>
                <a:tab pos="266700" algn="l"/>
                <a:tab pos="1466850" algn="l"/>
                <a:tab pos="2667000" algn="l"/>
                <a:tab pos="3867150" algn="l"/>
                <a:tab pos="4800600" algn="l"/>
              </a:tabLst>
              <a:defRPr>
                <a:solidFill>
                  <a:schemeClr val="tx1"/>
                </a:solidFill>
                <a:latin typeface="Arial" panose="020B0604020202020204" pitchFamily="34" charset="0"/>
                <a:ea typeface="宋体" panose="02010600030101010101" pitchFamily="2" charset="-122"/>
              </a:defRPr>
            </a:lvl3pPr>
            <a:lvl4pPr>
              <a:tabLst>
                <a:tab pos="266700" algn="l"/>
                <a:tab pos="1466850" algn="l"/>
                <a:tab pos="2667000" algn="l"/>
                <a:tab pos="3867150" algn="l"/>
                <a:tab pos="4800600" algn="l"/>
              </a:tabLst>
              <a:defRPr>
                <a:solidFill>
                  <a:schemeClr val="tx1"/>
                </a:solidFill>
                <a:latin typeface="Arial" panose="020B0604020202020204" pitchFamily="34" charset="0"/>
                <a:ea typeface="宋体" panose="02010600030101010101" pitchFamily="2" charset="-122"/>
              </a:defRPr>
            </a:lvl4pPr>
            <a:lvl5pPr>
              <a:tabLst>
                <a:tab pos="266700" algn="l"/>
                <a:tab pos="1466850" algn="l"/>
                <a:tab pos="2667000" algn="l"/>
                <a:tab pos="3867150" algn="l"/>
                <a:tab pos="4800600" algn="l"/>
              </a:tabLst>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tabLst>
                <a:tab pos="266700" algn="l"/>
                <a:tab pos="1466850" algn="l"/>
                <a:tab pos="2667000" algn="l"/>
                <a:tab pos="3867150" algn="l"/>
                <a:tab pos="4800600" algn="l"/>
              </a:tabLs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tabLst>
                <a:tab pos="266700" algn="l"/>
                <a:tab pos="1466850" algn="l"/>
                <a:tab pos="2667000" algn="l"/>
                <a:tab pos="3867150" algn="l"/>
                <a:tab pos="4800600" algn="l"/>
              </a:tabLs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tabLst>
                <a:tab pos="266700" algn="l"/>
                <a:tab pos="1466850" algn="l"/>
                <a:tab pos="2667000" algn="l"/>
                <a:tab pos="3867150" algn="l"/>
                <a:tab pos="4800600" algn="l"/>
              </a:tabLs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tabLst>
                <a:tab pos="266700" algn="l"/>
                <a:tab pos="1466850" algn="l"/>
                <a:tab pos="2667000" algn="l"/>
                <a:tab pos="3867150" algn="l"/>
                <a:tab pos="4800600" algn="l"/>
              </a:tabLst>
              <a:defRPr>
                <a:solidFill>
                  <a:schemeClr val="tx1"/>
                </a:solidFill>
                <a:latin typeface="Arial" panose="020B0604020202020204" pitchFamily="34" charset="0"/>
                <a:ea typeface="宋体" panose="02010600030101010101" pitchFamily="2" charset="-122"/>
              </a:defRPr>
            </a:lvl9pPr>
          </a:lstStyle>
          <a:p>
            <a:r>
              <a:rPr lang="zh-CN" altLang="en-US" sz="2400" b="1">
                <a:latin typeface="Times New Roman" panose="02020603050405020304" pitchFamily="18" charset="0"/>
                <a:cs typeface="Times New Roman" panose="02020603050405020304" pitchFamily="18" charset="0"/>
              </a:rPr>
              <a:t>辽河、海河、黄河</a:t>
            </a:r>
            <a:endParaRPr lang="zh-CN" altLang="en-US" sz="2400" b="1"/>
          </a:p>
        </p:txBody>
      </p:sp>
      <p:sp>
        <p:nvSpPr>
          <p:cNvPr id="107525" name="Rectangle 5"/>
          <p:cNvSpPr>
            <a:spLocks noChangeArrowheads="1"/>
          </p:cNvSpPr>
          <p:nvPr/>
        </p:nvSpPr>
        <p:spPr bwMode="auto">
          <a:xfrm>
            <a:off x="3429000" y="2954336"/>
            <a:ext cx="954088" cy="1309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tabLst>
                <a:tab pos="266700" algn="l"/>
                <a:tab pos="1466850" algn="l"/>
                <a:tab pos="2667000" algn="l"/>
                <a:tab pos="3867150" algn="l"/>
                <a:tab pos="4800600" algn="l"/>
              </a:tabLst>
              <a:defRPr>
                <a:solidFill>
                  <a:schemeClr val="tx1"/>
                </a:solidFill>
                <a:latin typeface="Arial" panose="020B0604020202020204" pitchFamily="34" charset="0"/>
                <a:ea typeface="宋体" panose="02010600030101010101" pitchFamily="2" charset="-122"/>
              </a:defRPr>
            </a:lvl1pPr>
            <a:lvl2pPr>
              <a:tabLst>
                <a:tab pos="266700" algn="l"/>
                <a:tab pos="1466850" algn="l"/>
                <a:tab pos="2667000" algn="l"/>
                <a:tab pos="3867150" algn="l"/>
                <a:tab pos="4800600" algn="l"/>
              </a:tabLst>
              <a:defRPr>
                <a:solidFill>
                  <a:schemeClr val="tx1"/>
                </a:solidFill>
                <a:latin typeface="Arial" panose="020B0604020202020204" pitchFamily="34" charset="0"/>
                <a:ea typeface="宋体" panose="02010600030101010101" pitchFamily="2" charset="-122"/>
              </a:defRPr>
            </a:lvl2pPr>
            <a:lvl3pPr>
              <a:tabLst>
                <a:tab pos="266700" algn="l"/>
                <a:tab pos="1466850" algn="l"/>
                <a:tab pos="2667000" algn="l"/>
                <a:tab pos="3867150" algn="l"/>
                <a:tab pos="4800600" algn="l"/>
              </a:tabLst>
              <a:defRPr>
                <a:solidFill>
                  <a:schemeClr val="tx1"/>
                </a:solidFill>
                <a:latin typeface="Arial" panose="020B0604020202020204" pitchFamily="34" charset="0"/>
                <a:ea typeface="宋体" panose="02010600030101010101" pitchFamily="2" charset="-122"/>
              </a:defRPr>
            </a:lvl3pPr>
            <a:lvl4pPr>
              <a:tabLst>
                <a:tab pos="266700" algn="l"/>
                <a:tab pos="1466850" algn="l"/>
                <a:tab pos="2667000" algn="l"/>
                <a:tab pos="3867150" algn="l"/>
                <a:tab pos="4800600" algn="l"/>
              </a:tabLst>
              <a:defRPr>
                <a:solidFill>
                  <a:schemeClr val="tx1"/>
                </a:solidFill>
                <a:latin typeface="Arial" panose="020B0604020202020204" pitchFamily="34" charset="0"/>
                <a:ea typeface="宋体" panose="02010600030101010101" pitchFamily="2" charset="-122"/>
              </a:defRPr>
            </a:lvl4pPr>
            <a:lvl5pPr>
              <a:tabLst>
                <a:tab pos="266700" algn="l"/>
                <a:tab pos="1466850" algn="l"/>
                <a:tab pos="2667000" algn="l"/>
                <a:tab pos="3867150" algn="l"/>
                <a:tab pos="4800600" algn="l"/>
              </a:tabLst>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tabLst>
                <a:tab pos="266700" algn="l"/>
                <a:tab pos="1466850" algn="l"/>
                <a:tab pos="2667000" algn="l"/>
                <a:tab pos="3867150" algn="l"/>
                <a:tab pos="4800600" algn="l"/>
              </a:tabLs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tabLst>
                <a:tab pos="266700" algn="l"/>
                <a:tab pos="1466850" algn="l"/>
                <a:tab pos="2667000" algn="l"/>
                <a:tab pos="3867150" algn="l"/>
                <a:tab pos="4800600" algn="l"/>
              </a:tabLs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tabLst>
                <a:tab pos="266700" algn="l"/>
                <a:tab pos="1466850" algn="l"/>
                <a:tab pos="2667000" algn="l"/>
                <a:tab pos="3867150" algn="l"/>
                <a:tab pos="4800600" algn="l"/>
              </a:tabLs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tabLst>
                <a:tab pos="266700" algn="l"/>
                <a:tab pos="1466850" algn="l"/>
                <a:tab pos="2667000" algn="l"/>
                <a:tab pos="3867150" algn="l"/>
                <a:tab pos="4800600" algn="l"/>
              </a:tabLst>
              <a:defRPr>
                <a:solidFill>
                  <a:schemeClr val="tx1"/>
                </a:solidFill>
                <a:latin typeface="Arial" panose="020B0604020202020204" pitchFamily="34" charset="0"/>
                <a:ea typeface="宋体" panose="02010600030101010101" pitchFamily="2" charset="-122"/>
              </a:defRPr>
            </a:lvl9pPr>
          </a:lstStyle>
          <a:p>
            <a:r>
              <a:rPr lang="zh-CN" altLang="en-US" sz="2400" b="1">
                <a:latin typeface="Times New Roman" panose="02020603050405020304" pitchFamily="18" charset="0"/>
                <a:cs typeface="Times New Roman" panose="02020603050405020304" pitchFamily="18" charset="0"/>
              </a:rPr>
              <a:t>秦岭</a:t>
            </a:r>
            <a:r>
              <a:rPr lang="en-US" altLang="zh-CN" sz="2400" b="1">
                <a:latin typeface="Times New Roman" panose="02020603050405020304" pitchFamily="18" charset="0"/>
                <a:cs typeface="Times New Roman" panose="02020603050405020304" pitchFamily="18" charset="0"/>
              </a:rPr>
              <a:t>—</a:t>
            </a:r>
            <a:r>
              <a:rPr lang="zh-CN" altLang="en-US" sz="2400" b="1">
                <a:latin typeface="Times New Roman" panose="02020603050405020304" pitchFamily="18" charset="0"/>
                <a:cs typeface="Times New Roman" panose="02020603050405020304" pitchFamily="18" charset="0"/>
              </a:rPr>
              <a:t>淮河以北</a:t>
            </a:r>
            <a:endParaRPr lang="zh-CN" altLang="en-US" sz="2400" b="1"/>
          </a:p>
        </p:txBody>
      </p:sp>
      <p:sp>
        <p:nvSpPr>
          <p:cNvPr id="107526" name="Rectangle 6"/>
          <p:cNvSpPr>
            <a:spLocks noChangeArrowheads="1"/>
          </p:cNvSpPr>
          <p:nvPr/>
        </p:nvSpPr>
        <p:spPr bwMode="auto">
          <a:xfrm>
            <a:off x="10134601" y="5011737"/>
            <a:ext cx="1876425" cy="1317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tabLst>
                <a:tab pos="266700" algn="l"/>
                <a:tab pos="1466850" algn="l"/>
                <a:tab pos="2667000" algn="l"/>
                <a:tab pos="3867150" algn="l"/>
                <a:tab pos="4800600" algn="l"/>
              </a:tabLst>
              <a:defRPr>
                <a:solidFill>
                  <a:schemeClr val="tx1"/>
                </a:solidFill>
                <a:latin typeface="Arial" panose="020B0604020202020204" pitchFamily="34" charset="0"/>
                <a:ea typeface="宋体" panose="02010600030101010101" pitchFamily="2" charset="-122"/>
              </a:defRPr>
            </a:lvl1pPr>
            <a:lvl2pPr>
              <a:tabLst>
                <a:tab pos="266700" algn="l"/>
                <a:tab pos="1466850" algn="l"/>
                <a:tab pos="2667000" algn="l"/>
                <a:tab pos="3867150" algn="l"/>
                <a:tab pos="4800600" algn="l"/>
              </a:tabLst>
              <a:defRPr>
                <a:solidFill>
                  <a:schemeClr val="tx1"/>
                </a:solidFill>
                <a:latin typeface="Arial" panose="020B0604020202020204" pitchFamily="34" charset="0"/>
                <a:ea typeface="宋体" panose="02010600030101010101" pitchFamily="2" charset="-122"/>
              </a:defRPr>
            </a:lvl2pPr>
            <a:lvl3pPr>
              <a:tabLst>
                <a:tab pos="266700" algn="l"/>
                <a:tab pos="1466850" algn="l"/>
                <a:tab pos="2667000" algn="l"/>
                <a:tab pos="3867150" algn="l"/>
                <a:tab pos="4800600" algn="l"/>
              </a:tabLst>
              <a:defRPr>
                <a:solidFill>
                  <a:schemeClr val="tx1"/>
                </a:solidFill>
                <a:latin typeface="Arial" panose="020B0604020202020204" pitchFamily="34" charset="0"/>
                <a:ea typeface="宋体" panose="02010600030101010101" pitchFamily="2" charset="-122"/>
              </a:defRPr>
            </a:lvl3pPr>
            <a:lvl4pPr>
              <a:tabLst>
                <a:tab pos="266700" algn="l"/>
                <a:tab pos="1466850" algn="l"/>
                <a:tab pos="2667000" algn="l"/>
                <a:tab pos="3867150" algn="l"/>
                <a:tab pos="4800600" algn="l"/>
              </a:tabLst>
              <a:defRPr>
                <a:solidFill>
                  <a:schemeClr val="tx1"/>
                </a:solidFill>
                <a:latin typeface="Arial" panose="020B0604020202020204" pitchFamily="34" charset="0"/>
                <a:ea typeface="宋体" panose="02010600030101010101" pitchFamily="2" charset="-122"/>
              </a:defRPr>
            </a:lvl4pPr>
            <a:lvl5pPr>
              <a:tabLst>
                <a:tab pos="266700" algn="l"/>
                <a:tab pos="1466850" algn="l"/>
                <a:tab pos="2667000" algn="l"/>
                <a:tab pos="3867150" algn="l"/>
                <a:tab pos="4800600" algn="l"/>
              </a:tabLst>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tabLst>
                <a:tab pos="266700" algn="l"/>
                <a:tab pos="1466850" algn="l"/>
                <a:tab pos="2667000" algn="l"/>
                <a:tab pos="3867150" algn="l"/>
                <a:tab pos="4800600" algn="l"/>
              </a:tabLs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tabLst>
                <a:tab pos="266700" algn="l"/>
                <a:tab pos="1466850" algn="l"/>
                <a:tab pos="2667000" algn="l"/>
                <a:tab pos="3867150" algn="l"/>
                <a:tab pos="4800600" algn="l"/>
              </a:tabLs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tabLst>
                <a:tab pos="266700" algn="l"/>
                <a:tab pos="1466850" algn="l"/>
                <a:tab pos="2667000" algn="l"/>
                <a:tab pos="3867150" algn="l"/>
                <a:tab pos="4800600" algn="l"/>
              </a:tabLs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tabLst>
                <a:tab pos="266700" algn="l"/>
                <a:tab pos="1466850" algn="l"/>
                <a:tab pos="2667000" algn="l"/>
                <a:tab pos="3867150" algn="l"/>
                <a:tab pos="4800600" algn="l"/>
              </a:tabLst>
              <a:defRPr>
                <a:solidFill>
                  <a:schemeClr val="tx1"/>
                </a:solidFill>
                <a:latin typeface="Arial" panose="020B0604020202020204" pitchFamily="34" charset="0"/>
                <a:ea typeface="宋体" panose="02010600030101010101" pitchFamily="2" charset="-122"/>
              </a:defRPr>
            </a:lvl9pPr>
          </a:lstStyle>
          <a:p>
            <a:r>
              <a:rPr lang="zh-CN" altLang="en-US" sz="2400" b="1">
                <a:solidFill>
                  <a:srgbClr val="FF0000"/>
                </a:solidFill>
                <a:latin typeface="楷体_GB2312" pitchFamily="49" charset="-122"/>
                <a:ea typeface="楷体_GB2312" pitchFamily="49" charset="-122"/>
                <a:cs typeface="Times New Roman" panose="02020603050405020304" pitchFamily="18" charset="0"/>
              </a:rPr>
              <a:t>无（亚热带，冬季均温</a:t>
            </a:r>
            <a:r>
              <a:rPr lang="en-US" altLang="zh-CN" sz="2400" b="1">
                <a:solidFill>
                  <a:srgbClr val="FF0000"/>
                </a:solidFill>
                <a:latin typeface="楷体_GB2312" pitchFamily="49" charset="-122"/>
                <a:ea typeface="楷体_GB2312" pitchFamily="49" charset="-122"/>
                <a:cs typeface="Times New Roman" panose="02020603050405020304" pitchFamily="18" charset="0"/>
              </a:rPr>
              <a:t>0°C</a:t>
            </a:r>
            <a:r>
              <a:rPr lang="zh-CN" altLang="en-US" sz="2400" b="1">
                <a:solidFill>
                  <a:srgbClr val="FF0000"/>
                </a:solidFill>
                <a:latin typeface="楷体_GB2312" pitchFamily="49" charset="-122"/>
                <a:ea typeface="楷体_GB2312" pitchFamily="49" charset="-122"/>
                <a:cs typeface="Times New Roman" panose="02020603050405020304" pitchFamily="18" charset="0"/>
              </a:rPr>
              <a:t>以上）</a:t>
            </a:r>
          </a:p>
        </p:txBody>
      </p:sp>
      <p:sp>
        <p:nvSpPr>
          <p:cNvPr id="107527" name="Rectangle 7"/>
          <p:cNvSpPr>
            <a:spLocks noChangeArrowheads="1"/>
          </p:cNvSpPr>
          <p:nvPr/>
        </p:nvSpPr>
        <p:spPr bwMode="auto">
          <a:xfrm>
            <a:off x="10134601" y="3182936"/>
            <a:ext cx="1876425" cy="1316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tabLst>
                <a:tab pos="266700" algn="l"/>
                <a:tab pos="1466850" algn="l"/>
                <a:tab pos="2667000" algn="l"/>
                <a:tab pos="3867150" algn="l"/>
                <a:tab pos="4800600" algn="l"/>
              </a:tabLst>
              <a:defRPr>
                <a:solidFill>
                  <a:schemeClr val="tx1"/>
                </a:solidFill>
                <a:latin typeface="Arial" panose="020B0604020202020204" pitchFamily="34" charset="0"/>
                <a:ea typeface="宋体" panose="02010600030101010101" pitchFamily="2" charset="-122"/>
              </a:defRPr>
            </a:lvl1pPr>
            <a:lvl2pPr>
              <a:tabLst>
                <a:tab pos="266700" algn="l"/>
                <a:tab pos="1466850" algn="l"/>
                <a:tab pos="2667000" algn="l"/>
                <a:tab pos="3867150" algn="l"/>
                <a:tab pos="4800600" algn="l"/>
              </a:tabLst>
              <a:defRPr>
                <a:solidFill>
                  <a:schemeClr val="tx1"/>
                </a:solidFill>
                <a:latin typeface="Arial" panose="020B0604020202020204" pitchFamily="34" charset="0"/>
                <a:ea typeface="宋体" panose="02010600030101010101" pitchFamily="2" charset="-122"/>
              </a:defRPr>
            </a:lvl2pPr>
            <a:lvl3pPr>
              <a:tabLst>
                <a:tab pos="266700" algn="l"/>
                <a:tab pos="1466850" algn="l"/>
                <a:tab pos="2667000" algn="l"/>
                <a:tab pos="3867150" algn="l"/>
                <a:tab pos="4800600" algn="l"/>
              </a:tabLst>
              <a:defRPr>
                <a:solidFill>
                  <a:schemeClr val="tx1"/>
                </a:solidFill>
                <a:latin typeface="Arial" panose="020B0604020202020204" pitchFamily="34" charset="0"/>
                <a:ea typeface="宋体" panose="02010600030101010101" pitchFamily="2" charset="-122"/>
              </a:defRPr>
            </a:lvl3pPr>
            <a:lvl4pPr>
              <a:tabLst>
                <a:tab pos="266700" algn="l"/>
                <a:tab pos="1466850" algn="l"/>
                <a:tab pos="2667000" algn="l"/>
                <a:tab pos="3867150" algn="l"/>
                <a:tab pos="4800600" algn="l"/>
              </a:tabLst>
              <a:defRPr>
                <a:solidFill>
                  <a:schemeClr val="tx1"/>
                </a:solidFill>
                <a:latin typeface="Arial" panose="020B0604020202020204" pitchFamily="34" charset="0"/>
                <a:ea typeface="宋体" panose="02010600030101010101" pitchFamily="2" charset="-122"/>
              </a:defRPr>
            </a:lvl4pPr>
            <a:lvl5pPr>
              <a:tabLst>
                <a:tab pos="266700" algn="l"/>
                <a:tab pos="1466850" algn="l"/>
                <a:tab pos="2667000" algn="l"/>
                <a:tab pos="3867150" algn="l"/>
                <a:tab pos="4800600" algn="l"/>
              </a:tabLst>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tabLst>
                <a:tab pos="266700" algn="l"/>
                <a:tab pos="1466850" algn="l"/>
                <a:tab pos="2667000" algn="l"/>
                <a:tab pos="3867150" algn="l"/>
                <a:tab pos="4800600" algn="l"/>
              </a:tabLs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tabLst>
                <a:tab pos="266700" algn="l"/>
                <a:tab pos="1466850" algn="l"/>
                <a:tab pos="2667000" algn="l"/>
                <a:tab pos="3867150" algn="l"/>
                <a:tab pos="4800600" algn="l"/>
              </a:tabLs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tabLst>
                <a:tab pos="266700" algn="l"/>
                <a:tab pos="1466850" algn="l"/>
                <a:tab pos="2667000" algn="l"/>
                <a:tab pos="3867150" algn="l"/>
                <a:tab pos="4800600" algn="l"/>
              </a:tabLs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tabLst>
                <a:tab pos="266700" algn="l"/>
                <a:tab pos="1466850" algn="l"/>
                <a:tab pos="2667000" algn="l"/>
                <a:tab pos="3867150" algn="l"/>
                <a:tab pos="4800600" algn="l"/>
              </a:tabLst>
              <a:defRPr>
                <a:solidFill>
                  <a:schemeClr val="tx1"/>
                </a:solidFill>
                <a:latin typeface="Arial" panose="020B0604020202020204" pitchFamily="34" charset="0"/>
                <a:ea typeface="宋体" panose="02010600030101010101" pitchFamily="2" charset="-122"/>
              </a:defRPr>
            </a:lvl9pPr>
          </a:lstStyle>
          <a:p>
            <a:r>
              <a:rPr lang="zh-CN" altLang="en-US" sz="2400" b="1">
                <a:solidFill>
                  <a:srgbClr val="FF0000"/>
                </a:solidFill>
                <a:latin typeface="楷体_GB2312" pitchFamily="49" charset="-122"/>
                <a:ea typeface="楷体_GB2312" pitchFamily="49" charset="-122"/>
                <a:cs typeface="Times New Roman" panose="02020603050405020304" pitchFamily="18" charset="0"/>
              </a:rPr>
              <a:t>短（位于暖温带）</a:t>
            </a:r>
          </a:p>
        </p:txBody>
      </p:sp>
      <p:sp>
        <p:nvSpPr>
          <p:cNvPr id="107528" name="Rectangle 8"/>
          <p:cNvSpPr>
            <a:spLocks noChangeArrowheads="1"/>
          </p:cNvSpPr>
          <p:nvPr/>
        </p:nvSpPr>
        <p:spPr bwMode="auto">
          <a:xfrm>
            <a:off x="10210800" y="1430336"/>
            <a:ext cx="2133600" cy="1011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tabLst>
                <a:tab pos="266700" algn="l"/>
                <a:tab pos="1466850" algn="l"/>
                <a:tab pos="2667000" algn="l"/>
                <a:tab pos="3867150" algn="l"/>
                <a:tab pos="4800600" algn="l"/>
              </a:tabLst>
              <a:defRPr>
                <a:solidFill>
                  <a:schemeClr val="tx1"/>
                </a:solidFill>
                <a:latin typeface="Arial" panose="020B0604020202020204" pitchFamily="34" charset="0"/>
                <a:ea typeface="宋体" panose="02010600030101010101" pitchFamily="2" charset="-122"/>
              </a:defRPr>
            </a:lvl1pPr>
            <a:lvl2pPr>
              <a:tabLst>
                <a:tab pos="266700" algn="l"/>
                <a:tab pos="1466850" algn="l"/>
                <a:tab pos="2667000" algn="l"/>
                <a:tab pos="3867150" algn="l"/>
                <a:tab pos="4800600" algn="l"/>
              </a:tabLst>
              <a:defRPr>
                <a:solidFill>
                  <a:schemeClr val="tx1"/>
                </a:solidFill>
                <a:latin typeface="Arial" panose="020B0604020202020204" pitchFamily="34" charset="0"/>
                <a:ea typeface="宋体" panose="02010600030101010101" pitchFamily="2" charset="-122"/>
              </a:defRPr>
            </a:lvl2pPr>
            <a:lvl3pPr>
              <a:tabLst>
                <a:tab pos="266700" algn="l"/>
                <a:tab pos="1466850" algn="l"/>
                <a:tab pos="2667000" algn="l"/>
                <a:tab pos="3867150" algn="l"/>
                <a:tab pos="4800600" algn="l"/>
              </a:tabLst>
              <a:defRPr>
                <a:solidFill>
                  <a:schemeClr val="tx1"/>
                </a:solidFill>
                <a:latin typeface="Arial" panose="020B0604020202020204" pitchFamily="34" charset="0"/>
                <a:ea typeface="宋体" panose="02010600030101010101" pitchFamily="2" charset="-122"/>
              </a:defRPr>
            </a:lvl3pPr>
            <a:lvl4pPr>
              <a:tabLst>
                <a:tab pos="266700" algn="l"/>
                <a:tab pos="1466850" algn="l"/>
                <a:tab pos="2667000" algn="l"/>
                <a:tab pos="3867150" algn="l"/>
                <a:tab pos="4800600" algn="l"/>
              </a:tabLst>
              <a:defRPr>
                <a:solidFill>
                  <a:schemeClr val="tx1"/>
                </a:solidFill>
                <a:latin typeface="Arial" panose="020B0604020202020204" pitchFamily="34" charset="0"/>
                <a:ea typeface="宋体" panose="02010600030101010101" pitchFamily="2" charset="-122"/>
              </a:defRPr>
            </a:lvl4pPr>
            <a:lvl5pPr>
              <a:tabLst>
                <a:tab pos="266700" algn="l"/>
                <a:tab pos="1466850" algn="l"/>
                <a:tab pos="2667000" algn="l"/>
                <a:tab pos="3867150" algn="l"/>
                <a:tab pos="4800600" algn="l"/>
              </a:tabLst>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tabLst>
                <a:tab pos="266700" algn="l"/>
                <a:tab pos="1466850" algn="l"/>
                <a:tab pos="2667000" algn="l"/>
                <a:tab pos="3867150" algn="l"/>
                <a:tab pos="4800600" algn="l"/>
              </a:tabLs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tabLst>
                <a:tab pos="266700" algn="l"/>
                <a:tab pos="1466850" algn="l"/>
                <a:tab pos="2667000" algn="l"/>
                <a:tab pos="3867150" algn="l"/>
                <a:tab pos="4800600" algn="l"/>
              </a:tabLs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tabLst>
                <a:tab pos="266700" algn="l"/>
                <a:tab pos="1466850" algn="l"/>
                <a:tab pos="2667000" algn="l"/>
                <a:tab pos="3867150" algn="l"/>
                <a:tab pos="4800600" algn="l"/>
              </a:tabLs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tabLst>
                <a:tab pos="266700" algn="l"/>
                <a:tab pos="1466850" algn="l"/>
                <a:tab pos="2667000" algn="l"/>
                <a:tab pos="3867150" algn="l"/>
                <a:tab pos="4800600" algn="l"/>
              </a:tabLst>
              <a:defRPr>
                <a:solidFill>
                  <a:schemeClr val="tx1"/>
                </a:solidFill>
                <a:latin typeface="Arial" panose="020B0604020202020204" pitchFamily="34" charset="0"/>
                <a:ea typeface="宋体" panose="02010600030101010101" pitchFamily="2" charset="-122"/>
              </a:defRPr>
            </a:lvl9pPr>
          </a:lstStyle>
          <a:p>
            <a:r>
              <a:rPr lang="zh-CN" altLang="en-US" sz="2400" b="1">
                <a:solidFill>
                  <a:srgbClr val="FF0000"/>
                </a:solidFill>
                <a:latin typeface="楷体_GB2312" pitchFamily="49" charset="-122"/>
                <a:ea typeface="楷体_GB2312" pitchFamily="49" charset="-122"/>
                <a:cs typeface="Times New Roman" panose="02020603050405020304" pitchFamily="18" charset="0"/>
              </a:rPr>
              <a:t>长（纬度高，位于寒温带、中温带）</a:t>
            </a:r>
          </a:p>
        </p:txBody>
      </p:sp>
      <p:sp>
        <p:nvSpPr>
          <p:cNvPr id="107529" name="Rectangle 9"/>
          <p:cNvSpPr>
            <a:spLocks noChangeArrowheads="1"/>
          </p:cNvSpPr>
          <p:nvPr/>
        </p:nvSpPr>
        <p:spPr bwMode="auto">
          <a:xfrm>
            <a:off x="8839200" y="4935536"/>
            <a:ext cx="1193800" cy="1309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tabLst>
                <a:tab pos="266700" algn="l"/>
                <a:tab pos="1466850" algn="l"/>
                <a:tab pos="2667000" algn="l"/>
                <a:tab pos="3867150" algn="l"/>
                <a:tab pos="4800600" algn="l"/>
              </a:tabLst>
              <a:defRPr>
                <a:solidFill>
                  <a:schemeClr val="tx1"/>
                </a:solidFill>
                <a:latin typeface="Arial" panose="020B0604020202020204" pitchFamily="34" charset="0"/>
                <a:ea typeface="宋体" panose="02010600030101010101" pitchFamily="2" charset="-122"/>
              </a:defRPr>
            </a:lvl1pPr>
            <a:lvl2pPr>
              <a:tabLst>
                <a:tab pos="266700" algn="l"/>
                <a:tab pos="1466850" algn="l"/>
                <a:tab pos="2667000" algn="l"/>
                <a:tab pos="3867150" algn="l"/>
                <a:tab pos="4800600" algn="l"/>
              </a:tabLst>
              <a:defRPr>
                <a:solidFill>
                  <a:schemeClr val="tx1"/>
                </a:solidFill>
                <a:latin typeface="Arial" panose="020B0604020202020204" pitchFamily="34" charset="0"/>
                <a:ea typeface="宋体" panose="02010600030101010101" pitchFamily="2" charset="-122"/>
              </a:defRPr>
            </a:lvl2pPr>
            <a:lvl3pPr>
              <a:tabLst>
                <a:tab pos="266700" algn="l"/>
                <a:tab pos="1466850" algn="l"/>
                <a:tab pos="2667000" algn="l"/>
                <a:tab pos="3867150" algn="l"/>
                <a:tab pos="4800600" algn="l"/>
              </a:tabLst>
              <a:defRPr>
                <a:solidFill>
                  <a:schemeClr val="tx1"/>
                </a:solidFill>
                <a:latin typeface="Arial" panose="020B0604020202020204" pitchFamily="34" charset="0"/>
                <a:ea typeface="宋体" panose="02010600030101010101" pitchFamily="2" charset="-122"/>
              </a:defRPr>
            </a:lvl3pPr>
            <a:lvl4pPr>
              <a:tabLst>
                <a:tab pos="266700" algn="l"/>
                <a:tab pos="1466850" algn="l"/>
                <a:tab pos="2667000" algn="l"/>
                <a:tab pos="3867150" algn="l"/>
                <a:tab pos="4800600" algn="l"/>
              </a:tabLst>
              <a:defRPr>
                <a:solidFill>
                  <a:schemeClr val="tx1"/>
                </a:solidFill>
                <a:latin typeface="Arial" panose="020B0604020202020204" pitchFamily="34" charset="0"/>
                <a:ea typeface="宋体" panose="02010600030101010101" pitchFamily="2" charset="-122"/>
              </a:defRPr>
            </a:lvl4pPr>
            <a:lvl5pPr>
              <a:tabLst>
                <a:tab pos="266700" algn="l"/>
                <a:tab pos="1466850" algn="l"/>
                <a:tab pos="2667000" algn="l"/>
                <a:tab pos="3867150" algn="l"/>
                <a:tab pos="4800600" algn="l"/>
              </a:tabLst>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tabLst>
                <a:tab pos="266700" algn="l"/>
                <a:tab pos="1466850" algn="l"/>
                <a:tab pos="2667000" algn="l"/>
                <a:tab pos="3867150" algn="l"/>
                <a:tab pos="4800600" algn="l"/>
              </a:tabLs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tabLst>
                <a:tab pos="266700" algn="l"/>
                <a:tab pos="1466850" algn="l"/>
                <a:tab pos="2667000" algn="l"/>
                <a:tab pos="3867150" algn="l"/>
                <a:tab pos="4800600" algn="l"/>
              </a:tabLs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tabLst>
                <a:tab pos="266700" algn="l"/>
                <a:tab pos="1466850" algn="l"/>
                <a:tab pos="2667000" algn="l"/>
                <a:tab pos="3867150" algn="l"/>
                <a:tab pos="4800600" algn="l"/>
              </a:tabLs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tabLst>
                <a:tab pos="266700" algn="l"/>
                <a:tab pos="1466850" algn="l"/>
                <a:tab pos="2667000" algn="l"/>
                <a:tab pos="3867150" algn="l"/>
                <a:tab pos="4800600" algn="l"/>
              </a:tabLst>
              <a:defRPr>
                <a:solidFill>
                  <a:schemeClr val="tx1"/>
                </a:solidFill>
                <a:latin typeface="Arial" panose="020B0604020202020204" pitchFamily="34" charset="0"/>
                <a:ea typeface="宋体" panose="02010600030101010101" pitchFamily="2" charset="-122"/>
              </a:defRPr>
            </a:lvl9pPr>
          </a:lstStyle>
          <a:p>
            <a:r>
              <a:rPr lang="zh-CN" altLang="en-US" sz="2400" b="1">
                <a:solidFill>
                  <a:srgbClr val="FF0000"/>
                </a:solidFill>
                <a:latin typeface="楷体_GB2312" pitchFamily="49" charset="-122"/>
                <a:ea typeface="楷体_GB2312" pitchFamily="49" charset="-122"/>
                <a:cs typeface="Times New Roman" panose="02020603050405020304" pitchFamily="18" charset="0"/>
              </a:rPr>
              <a:t>小（流域内植被好）</a:t>
            </a:r>
          </a:p>
        </p:txBody>
      </p:sp>
      <p:sp>
        <p:nvSpPr>
          <p:cNvPr id="107530" name="Rectangle 10"/>
          <p:cNvSpPr>
            <a:spLocks noChangeArrowheads="1"/>
          </p:cNvSpPr>
          <p:nvPr/>
        </p:nvSpPr>
        <p:spPr bwMode="auto">
          <a:xfrm>
            <a:off x="8763000" y="3106736"/>
            <a:ext cx="1193800" cy="1309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tabLst>
                <a:tab pos="266700" algn="l"/>
                <a:tab pos="1466850" algn="l"/>
                <a:tab pos="2667000" algn="l"/>
                <a:tab pos="3867150" algn="l"/>
                <a:tab pos="4800600" algn="l"/>
              </a:tabLst>
              <a:defRPr>
                <a:solidFill>
                  <a:schemeClr val="tx1"/>
                </a:solidFill>
                <a:latin typeface="Arial" panose="020B0604020202020204" pitchFamily="34" charset="0"/>
                <a:ea typeface="宋体" panose="02010600030101010101" pitchFamily="2" charset="-122"/>
              </a:defRPr>
            </a:lvl1pPr>
            <a:lvl2pPr>
              <a:tabLst>
                <a:tab pos="266700" algn="l"/>
                <a:tab pos="1466850" algn="l"/>
                <a:tab pos="2667000" algn="l"/>
                <a:tab pos="3867150" algn="l"/>
                <a:tab pos="4800600" algn="l"/>
              </a:tabLst>
              <a:defRPr>
                <a:solidFill>
                  <a:schemeClr val="tx1"/>
                </a:solidFill>
                <a:latin typeface="Arial" panose="020B0604020202020204" pitchFamily="34" charset="0"/>
                <a:ea typeface="宋体" panose="02010600030101010101" pitchFamily="2" charset="-122"/>
              </a:defRPr>
            </a:lvl2pPr>
            <a:lvl3pPr>
              <a:tabLst>
                <a:tab pos="266700" algn="l"/>
                <a:tab pos="1466850" algn="l"/>
                <a:tab pos="2667000" algn="l"/>
                <a:tab pos="3867150" algn="l"/>
                <a:tab pos="4800600" algn="l"/>
              </a:tabLst>
              <a:defRPr>
                <a:solidFill>
                  <a:schemeClr val="tx1"/>
                </a:solidFill>
                <a:latin typeface="Arial" panose="020B0604020202020204" pitchFamily="34" charset="0"/>
                <a:ea typeface="宋体" panose="02010600030101010101" pitchFamily="2" charset="-122"/>
              </a:defRPr>
            </a:lvl3pPr>
            <a:lvl4pPr>
              <a:tabLst>
                <a:tab pos="266700" algn="l"/>
                <a:tab pos="1466850" algn="l"/>
                <a:tab pos="2667000" algn="l"/>
                <a:tab pos="3867150" algn="l"/>
                <a:tab pos="4800600" algn="l"/>
              </a:tabLst>
              <a:defRPr>
                <a:solidFill>
                  <a:schemeClr val="tx1"/>
                </a:solidFill>
                <a:latin typeface="Arial" panose="020B0604020202020204" pitchFamily="34" charset="0"/>
                <a:ea typeface="宋体" panose="02010600030101010101" pitchFamily="2" charset="-122"/>
              </a:defRPr>
            </a:lvl4pPr>
            <a:lvl5pPr>
              <a:tabLst>
                <a:tab pos="266700" algn="l"/>
                <a:tab pos="1466850" algn="l"/>
                <a:tab pos="2667000" algn="l"/>
                <a:tab pos="3867150" algn="l"/>
                <a:tab pos="4800600" algn="l"/>
              </a:tabLst>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tabLst>
                <a:tab pos="266700" algn="l"/>
                <a:tab pos="1466850" algn="l"/>
                <a:tab pos="2667000" algn="l"/>
                <a:tab pos="3867150" algn="l"/>
                <a:tab pos="4800600" algn="l"/>
              </a:tabLs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tabLst>
                <a:tab pos="266700" algn="l"/>
                <a:tab pos="1466850" algn="l"/>
                <a:tab pos="2667000" algn="l"/>
                <a:tab pos="3867150" algn="l"/>
                <a:tab pos="4800600" algn="l"/>
              </a:tabLs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tabLst>
                <a:tab pos="266700" algn="l"/>
                <a:tab pos="1466850" algn="l"/>
                <a:tab pos="2667000" algn="l"/>
                <a:tab pos="3867150" algn="l"/>
                <a:tab pos="4800600" algn="l"/>
              </a:tabLs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tabLst>
                <a:tab pos="266700" algn="l"/>
                <a:tab pos="1466850" algn="l"/>
                <a:tab pos="2667000" algn="l"/>
                <a:tab pos="3867150" algn="l"/>
                <a:tab pos="4800600" algn="l"/>
              </a:tabLst>
              <a:defRPr>
                <a:solidFill>
                  <a:schemeClr val="tx1"/>
                </a:solidFill>
                <a:latin typeface="Arial" panose="020B0604020202020204" pitchFamily="34" charset="0"/>
                <a:ea typeface="宋体" panose="02010600030101010101" pitchFamily="2" charset="-122"/>
              </a:defRPr>
            </a:lvl9pPr>
          </a:lstStyle>
          <a:p>
            <a:r>
              <a:rPr lang="zh-CN" altLang="en-US" sz="2400" b="1">
                <a:solidFill>
                  <a:srgbClr val="FF0000"/>
                </a:solidFill>
                <a:latin typeface="楷体_GB2312" pitchFamily="49" charset="-122"/>
                <a:ea typeface="楷体_GB2312" pitchFamily="49" charset="-122"/>
                <a:cs typeface="Times New Roman" panose="02020603050405020304" pitchFamily="18" charset="0"/>
              </a:rPr>
              <a:t>大（植被少，水土流失严重）</a:t>
            </a:r>
          </a:p>
        </p:txBody>
      </p:sp>
      <p:sp>
        <p:nvSpPr>
          <p:cNvPr id="107531" name="Rectangle 11"/>
          <p:cNvSpPr>
            <a:spLocks noChangeArrowheads="1"/>
          </p:cNvSpPr>
          <p:nvPr/>
        </p:nvSpPr>
        <p:spPr bwMode="auto">
          <a:xfrm>
            <a:off x="8839200" y="1658936"/>
            <a:ext cx="1193800" cy="1004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tabLst>
                <a:tab pos="266700" algn="l"/>
                <a:tab pos="1466850" algn="l"/>
                <a:tab pos="2667000" algn="l"/>
                <a:tab pos="3867150" algn="l"/>
                <a:tab pos="4800600" algn="l"/>
              </a:tabLst>
              <a:defRPr>
                <a:solidFill>
                  <a:schemeClr val="tx1"/>
                </a:solidFill>
                <a:latin typeface="Arial" panose="020B0604020202020204" pitchFamily="34" charset="0"/>
                <a:ea typeface="宋体" panose="02010600030101010101" pitchFamily="2" charset="-122"/>
              </a:defRPr>
            </a:lvl1pPr>
            <a:lvl2pPr>
              <a:tabLst>
                <a:tab pos="266700" algn="l"/>
                <a:tab pos="1466850" algn="l"/>
                <a:tab pos="2667000" algn="l"/>
                <a:tab pos="3867150" algn="l"/>
                <a:tab pos="4800600" algn="l"/>
              </a:tabLst>
              <a:defRPr>
                <a:solidFill>
                  <a:schemeClr val="tx1"/>
                </a:solidFill>
                <a:latin typeface="Arial" panose="020B0604020202020204" pitchFamily="34" charset="0"/>
                <a:ea typeface="宋体" panose="02010600030101010101" pitchFamily="2" charset="-122"/>
              </a:defRPr>
            </a:lvl2pPr>
            <a:lvl3pPr>
              <a:tabLst>
                <a:tab pos="266700" algn="l"/>
                <a:tab pos="1466850" algn="l"/>
                <a:tab pos="2667000" algn="l"/>
                <a:tab pos="3867150" algn="l"/>
                <a:tab pos="4800600" algn="l"/>
              </a:tabLst>
              <a:defRPr>
                <a:solidFill>
                  <a:schemeClr val="tx1"/>
                </a:solidFill>
                <a:latin typeface="Arial" panose="020B0604020202020204" pitchFamily="34" charset="0"/>
                <a:ea typeface="宋体" panose="02010600030101010101" pitchFamily="2" charset="-122"/>
              </a:defRPr>
            </a:lvl3pPr>
            <a:lvl4pPr>
              <a:tabLst>
                <a:tab pos="266700" algn="l"/>
                <a:tab pos="1466850" algn="l"/>
                <a:tab pos="2667000" algn="l"/>
                <a:tab pos="3867150" algn="l"/>
                <a:tab pos="4800600" algn="l"/>
              </a:tabLst>
              <a:defRPr>
                <a:solidFill>
                  <a:schemeClr val="tx1"/>
                </a:solidFill>
                <a:latin typeface="Arial" panose="020B0604020202020204" pitchFamily="34" charset="0"/>
                <a:ea typeface="宋体" panose="02010600030101010101" pitchFamily="2" charset="-122"/>
              </a:defRPr>
            </a:lvl4pPr>
            <a:lvl5pPr>
              <a:tabLst>
                <a:tab pos="266700" algn="l"/>
                <a:tab pos="1466850" algn="l"/>
                <a:tab pos="2667000" algn="l"/>
                <a:tab pos="3867150" algn="l"/>
                <a:tab pos="4800600" algn="l"/>
              </a:tabLst>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tabLst>
                <a:tab pos="266700" algn="l"/>
                <a:tab pos="1466850" algn="l"/>
                <a:tab pos="2667000" algn="l"/>
                <a:tab pos="3867150" algn="l"/>
                <a:tab pos="4800600" algn="l"/>
              </a:tabLs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tabLst>
                <a:tab pos="266700" algn="l"/>
                <a:tab pos="1466850" algn="l"/>
                <a:tab pos="2667000" algn="l"/>
                <a:tab pos="3867150" algn="l"/>
                <a:tab pos="4800600" algn="l"/>
              </a:tabLs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tabLst>
                <a:tab pos="266700" algn="l"/>
                <a:tab pos="1466850" algn="l"/>
                <a:tab pos="2667000" algn="l"/>
                <a:tab pos="3867150" algn="l"/>
                <a:tab pos="4800600" algn="l"/>
              </a:tabLs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tabLst>
                <a:tab pos="266700" algn="l"/>
                <a:tab pos="1466850" algn="l"/>
                <a:tab pos="2667000" algn="l"/>
                <a:tab pos="3867150" algn="l"/>
                <a:tab pos="4800600" algn="l"/>
              </a:tabLst>
              <a:defRPr>
                <a:solidFill>
                  <a:schemeClr val="tx1"/>
                </a:solidFill>
                <a:latin typeface="Arial" panose="020B0604020202020204" pitchFamily="34" charset="0"/>
                <a:ea typeface="宋体" panose="02010600030101010101" pitchFamily="2" charset="-122"/>
              </a:defRPr>
            </a:lvl9pPr>
          </a:lstStyle>
          <a:p>
            <a:r>
              <a:rPr lang="zh-CN" altLang="en-US" sz="2400" b="1">
                <a:solidFill>
                  <a:srgbClr val="FF0000"/>
                </a:solidFill>
                <a:latin typeface="楷体_GB2312" pitchFamily="49" charset="-122"/>
                <a:ea typeface="楷体_GB2312" pitchFamily="49" charset="-122"/>
                <a:cs typeface="Times New Roman" panose="02020603050405020304" pitchFamily="18" charset="0"/>
              </a:rPr>
              <a:t>少（森林茂密）</a:t>
            </a:r>
          </a:p>
        </p:txBody>
      </p:sp>
      <p:sp>
        <p:nvSpPr>
          <p:cNvPr id="107532" name="Rectangle 12"/>
          <p:cNvSpPr>
            <a:spLocks noChangeArrowheads="1"/>
          </p:cNvSpPr>
          <p:nvPr/>
        </p:nvSpPr>
        <p:spPr bwMode="auto">
          <a:xfrm>
            <a:off x="7086601" y="4859336"/>
            <a:ext cx="1535113" cy="1309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tabLst>
                <a:tab pos="266700" algn="l"/>
                <a:tab pos="1466850" algn="l"/>
                <a:tab pos="2667000" algn="l"/>
                <a:tab pos="3867150" algn="l"/>
                <a:tab pos="4800600" algn="l"/>
              </a:tabLst>
              <a:defRPr>
                <a:solidFill>
                  <a:schemeClr val="tx1"/>
                </a:solidFill>
                <a:latin typeface="Arial" panose="020B0604020202020204" pitchFamily="34" charset="0"/>
                <a:ea typeface="宋体" panose="02010600030101010101" pitchFamily="2" charset="-122"/>
              </a:defRPr>
            </a:lvl1pPr>
            <a:lvl2pPr>
              <a:tabLst>
                <a:tab pos="266700" algn="l"/>
                <a:tab pos="1466850" algn="l"/>
                <a:tab pos="2667000" algn="l"/>
                <a:tab pos="3867150" algn="l"/>
                <a:tab pos="4800600" algn="l"/>
              </a:tabLst>
              <a:defRPr>
                <a:solidFill>
                  <a:schemeClr val="tx1"/>
                </a:solidFill>
                <a:latin typeface="Arial" panose="020B0604020202020204" pitchFamily="34" charset="0"/>
                <a:ea typeface="宋体" panose="02010600030101010101" pitchFamily="2" charset="-122"/>
              </a:defRPr>
            </a:lvl2pPr>
            <a:lvl3pPr>
              <a:tabLst>
                <a:tab pos="266700" algn="l"/>
                <a:tab pos="1466850" algn="l"/>
                <a:tab pos="2667000" algn="l"/>
                <a:tab pos="3867150" algn="l"/>
                <a:tab pos="4800600" algn="l"/>
              </a:tabLst>
              <a:defRPr>
                <a:solidFill>
                  <a:schemeClr val="tx1"/>
                </a:solidFill>
                <a:latin typeface="Arial" panose="020B0604020202020204" pitchFamily="34" charset="0"/>
                <a:ea typeface="宋体" panose="02010600030101010101" pitchFamily="2" charset="-122"/>
              </a:defRPr>
            </a:lvl3pPr>
            <a:lvl4pPr>
              <a:tabLst>
                <a:tab pos="266700" algn="l"/>
                <a:tab pos="1466850" algn="l"/>
                <a:tab pos="2667000" algn="l"/>
                <a:tab pos="3867150" algn="l"/>
                <a:tab pos="4800600" algn="l"/>
              </a:tabLst>
              <a:defRPr>
                <a:solidFill>
                  <a:schemeClr val="tx1"/>
                </a:solidFill>
                <a:latin typeface="Arial" panose="020B0604020202020204" pitchFamily="34" charset="0"/>
                <a:ea typeface="宋体" panose="02010600030101010101" pitchFamily="2" charset="-122"/>
              </a:defRPr>
            </a:lvl4pPr>
            <a:lvl5pPr>
              <a:tabLst>
                <a:tab pos="266700" algn="l"/>
                <a:tab pos="1466850" algn="l"/>
                <a:tab pos="2667000" algn="l"/>
                <a:tab pos="3867150" algn="l"/>
                <a:tab pos="4800600" algn="l"/>
              </a:tabLst>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tabLst>
                <a:tab pos="266700" algn="l"/>
                <a:tab pos="1466850" algn="l"/>
                <a:tab pos="2667000" algn="l"/>
                <a:tab pos="3867150" algn="l"/>
                <a:tab pos="4800600" algn="l"/>
              </a:tabLs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tabLst>
                <a:tab pos="266700" algn="l"/>
                <a:tab pos="1466850" algn="l"/>
                <a:tab pos="2667000" algn="l"/>
                <a:tab pos="3867150" algn="l"/>
                <a:tab pos="4800600" algn="l"/>
              </a:tabLs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tabLst>
                <a:tab pos="266700" algn="l"/>
                <a:tab pos="1466850" algn="l"/>
                <a:tab pos="2667000" algn="l"/>
                <a:tab pos="3867150" algn="l"/>
                <a:tab pos="4800600" algn="l"/>
              </a:tabLs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tabLst>
                <a:tab pos="266700" algn="l"/>
                <a:tab pos="1466850" algn="l"/>
                <a:tab pos="2667000" algn="l"/>
                <a:tab pos="3867150" algn="l"/>
                <a:tab pos="4800600" algn="l"/>
              </a:tabLst>
              <a:defRPr>
                <a:solidFill>
                  <a:schemeClr val="tx1"/>
                </a:solidFill>
                <a:latin typeface="Arial" panose="020B0604020202020204" pitchFamily="34" charset="0"/>
                <a:ea typeface="宋体" panose="02010600030101010101" pitchFamily="2" charset="-122"/>
              </a:defRPr>
            </a:lvl9pPr>
          </a:lstStyle>
          <a:p>
            <a:pPr algn="ctr"/>
            <a:r>
              <a:rPr lang="zh-CN" altLang="en-US" sz="2400" b="1">
                <a:solidFill>
                  <a:srgbClr val="FF0000"/>
                </a:solidFill>
                <a:latin typeface="楷体_GB2312" pitchFamily="49" charset="-122"/>
                <a:ea typeface="楷体_GB2312" pitchFamily="49" charset="-122"/>
                <a:cs typeface="Times New Roman" panose="02020603050405020304" pitchFamily="18" charset="0"/>
              </a:rPr>
              <a:t>汛期长（雨季长）</a:t>
            </a:r>
          </a:p>
        </p:txBody>
      </p:sp>
      <p:sp>
        <p:nvSpPr>
          <p:cNvPr id="107533" name="Rectangle 13"/>
          <p:cNvSpPr>
            <a:spLocks noChangeArrowheads="1"/>
          </p:cNvSpPr>
          <p:nvPr/>
        </p:nvSpPr>
        <p:spPr bwMode="auto">
          <a:xfrm>
            <a:off x="7162801" y="3106736"/>
            <a:ext cx="1535113" cy="1309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tabLst>
                <a:tab pos="266700" algn="l"/>
                <a:tab pos="1466850" algn="l"/>
                <a:tab pos="2667000" algn="l"/>
                <a:tab pos="3867150" algn="l"/>
                <a:tab pos="4800600" algn="l"/>
              </a:tabLst>
              <a:defRPr>
                <a:solidFill>
                  <a:schemeClr val="tx1"/>
                </a:solidFill>
                <a:latin typeface="Arial" panose="020B0604020202020204" pitchFamily="34" charset="0"/>
                <a:ea typeface="宋体" panose="02010600030101010101" pitchFamily="2" charset="-122"/>
              </a:defRPr>
            </a:lvl1pPr>
            <a:lvl2pPr>
              <a:tabLst>
                <a:tab pos="266700" algn="l"/>
                <a:tab pos="1466850" algn="l"/>
                <a:tab pos="2667000" algn="l"/>
                <a:tab pos="3867150" algn="l"/>
                <a:tab pos="4800600" algn="l"/>
              </a:tabLst>
              <a:defRPr>
                <a:solidFill>
                  <a:schemeClr val="tx1"/>
                </a:solidFill>
                <a:latin typeface="Arial" panose="020B0604020202020204" pitchFamily="34" charset="0"/>
                <a:ea typeface="宋体" panose="02010600030101010101" pitchFamily="2" charset="-122"/>
              </a:defRPr>
            </a:lvl2pPr>
            <a:lvl3pPr>
              <a:tabLst>
                <a:tab pos="266700" algn="l"/>
                <a:tab pos="1466850" algn="l"/>
                <a:tab pos="2667000" algn="l"/>
                <a:tab pos="3867150" algn="l"/>
                <a:tab pos="4800600" algn="l"/>
              </a:tabLst>
              <a:defRPr>
                <a:solidFill>
                  <a:schemeClr val="tx1"/>
                </a:solidFill>
                <a:latin typeface="Arial" panose="020B0604020202020204" pitchFamily="34" charset="0"/>
                <a:ea typeface="宋体" panose="02010600030101010101" pitchFamily="2" charset="-122"/>
              </a:defRPr>
            </a:lvl3pPr>
            <a:lvl4pPr>
              <a:tabLst>
                <a:tab pos="266700" algn="l"/>
                <a:tab pos="1466850" algn="l"/>
                <a:tab pos="2667000" algn="l"/>
                <a:tab pos="3867150" algn="l"/>
                <a:tab pos="4800600" algn="l"/>
              </a:tabLst>
              <a:defRPr>
                <a:solidFill>
                  <a:schemeClr val="tx1"/>
                </a:solidFill>
                <a:latin typeface="Arial" panose="020B0604020202020204" pitchFamily="34" charset="0"/>
                <a:ea typeface="宋体" panose="02010600030101010101" pitchFamily="2" charset="-122"/>
              </a:defRPr>
            </a:lvl4pPr>
            <a:lvl5pPr>
              <a:tabLst>
                <a:tab pos="266700" algn="l"/>
                <a:tab pos="1466850" algn="l"/>
                <a:tab pos="2667000" algn="l"/>
                <a:tab pos="3867150" algn="l"/>
                <a:tab pos="4800600" algn="l"/>
              </a:tabLst>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tabLst>
                <a:tab pos="266700" algn="l"/>
                <a:tab pos="1466850" algn="l"/>
                <a:tab pos="2667000" algn="l"/>
                <a:tab pos="3867150" algn="l"/>
                <a:tab pos="4800600" algn="l"/>
              </a:tabLs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tabLst>
                <a:tab pos="266700" algn="l"/>
                <a:tab pos="1466850" algn="l"/>
                <a:tab pos="2667000" algn="l"/>
                <a:tab pos="3867150" algn="l"/>
                <a:tab pos="4800600" algn="l"/>
              </a:tabLs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tabLst>
                <a:tab pos="266700" algn="l"/>
                <a:tab pos="1466850" algn="l"/>
                <a:tab pos="2667000" algn="l"/>
                <a:tab pos="3867150" algn="l"/>
                <a:tab pos="4800600" algn="l"/>
              </a:tabLs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tabLst>
                <a:tab pos="266700" algn="l"/>
                <a:tab pos="1466850" algn="l"/>
                <a:tab pos="2667000" algn="l"/>
                <a:tab pos="3867150" algn="l"/>
                <a:tab pos="4800600" algn="l"/>
              </a:tabLst>
              <a:defRPr>
                <a:solidFill>
                  <a:schemeClr val="tx1"/>
                </a:solidFill>
                <a:latin typeface="Arial" panose="020B0604020202020204" pitchFamily="34" charset="0"/>
                <a:ea typeface="宋体" panose="02010600030101010101" pitchFamily="2" charset="-122"/>
              </a:defRPr>
            </a:lvl9pPr>
          </a:lstStyle>
          <a:p>
            <a:pPr algn="ctr"/>
            <a:r>
              <a:rPr lang="zh-CN" altLang="en-US" sz="2400" b="1">
                <a:solidFill>
                  <a:srgbClr val="FF0000"/>
                </a:solidFill>
                <a:latin typeface="楷体_GB2312" pitchFamily="49" charset="-122"/>
                <a:ea typeface="楷体_GB2312" pitchFamily="49" charset="-122"/>
                <a:cs typeface="Times New Roman" panose="02020603050405020304" pitchFamily="18" charset="0"/>
              </a:rPr>
              <a:t>汛期短（雨季短）</a:t>
            </a:r>
          </a:p>
        </p:txBody>
      </p:sp>
      <p:sp>
        <p:nvSpPr>
          <p:cNvPr id="107534" name="Rectangle 14"/>
          <p:cNvSpPr>
            <a:spLocks noChangeArrowheads="1"/>
          </p:cNvSpPr>
          <p:nvPr/>
        </p:nvSpPr>
        <p:spPr bwMode="auto">
          <a:xfrm>
            <a:off x="7162801" y="1582736"/>
            <a:ext cx="1535113" cy="1004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tabLst>
                <a:tab pos="266700" algn="l"/>
                <a:tab pos="1466850" algn="l"/>
                <a:tab pos="2667000" algn="l"/>
                <a:tab pos="3867150" algn="l"/>
                <a:tab pos="4800600" algn="l"/>
              </a:tabLst>
              <a:defRPr>
                <a:solidFill>
                  <a:schemeClr val="tx1"/>
                </a:solidFill>
                <a:latin typeface="Arial" panose="020B0604020202020204" pitchFamily="34" charset="0"/>
                <a:ea typeface="宋体" panose="02010600030101010101" pitchFamily="2" charset="-122"/>
              </a:defRPr>
            </a:lvl1pPr>
            <a:lvl2pPr>
              <a:tabLst>
                <a:tab pos="266700" algn="l"/>
                <a:tab pos="1466850" algn="l"/>
                <a:tab pos="2667000" algn="l"/>
                <a:tab pos="3867150" algn="l"/>
                <a:tab pos="4800600" algn="l"/>
              </a:tabLst>
              <a:defRPr>
                <a:solidFill>
                  <a:schemeClr val="tx1"/>
                </a:solidFill>
                <a:latin typeface="Arial" panose="020B0604020202020204" pitchFamily="34" charset="0"/>
                <a:ea typeface="宋体" panose="02010600030101010101" pitchFamily="2" charset="-122"/>
              </a:defRPr>
            </a:lvl2pPr>
            <a:lvl3pPr>
              <a:tabLst>
                <a:tab pos="266700" algn="l"/>
                <a:tab pos="1466850" algn="l"/>
                <a:tab pos="2667000" algn="l"/>
                <a:tab pos="3867150" algn="l"/>
                <a:tab pos="4800600" algn="l"/>
              </a:tabLst>
              <a:defRPr>
                <a:solidFill>
                  <a:schemeClr val="tx1"/>
                </a:solidFill>
                <a:latin typeface="Arial" panose="020B0604020202020204" pitchFamily="34" charset="0"/>
                <a:ea typeface="宋体" panose="02010600030101010101" pitchFamily="2" charset="-122"/>
              </a:defRPr>
            </a:lvl3pPr>
            <a:lvl4pPr>
              <a:tabLst>
                <a:tab pos="266700" algn="l"/>
                <a:tab pos="1466850" algn="l"/>
                <a:tab pos="2667000" algn="l"/>
                <a:tab pos="3867150" algn="l"/>
                <a:tab pos="4800600" algn="l"/>
              </a:tabLst>
              <a:defRPr>
                <a:solidFill>
                  <a:schemeClr val="tx1"/>
                </a:solidFill>
                <a:latin typeface="Arial" panose="020B0604020202020204" pitchFamily="34" charset="0"/>
                <a:ea typeface="宋体" panose="02010600030101010101" pitchFamily="2" charset="-122"/>
              </a:defRPr>
            </a:lvl4pPr>
            <a:lvl5pPr>
              <a:tabLst>
                <a:tab pos="266700" algn="l"/>
                <a:tab pos="1466850" algn="l"/>
                <a:tab pos="2667000" algn="l"/>
                <a:tab pos="3867150" algn="l"/>
                <a:tab pos="4800600" algn="l"/>
              </a:tabLst>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tabLst>
                <a:tab pos="266700" algn="l"/>
                <a:tab pos="1466850" algn="l"/>
                <a:tab pos="2667000" algn="l"/>
                <a:tab pos="3867150" algn="l"/>
                <a:tab pos="4800600" algn="l"/>
              </a:tabLs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tabLst>
                <a:tab pos="266700" algn="l"/>
                <a:tab pos="1466850" algn="l"/>
                <a:tab pos="2667000" algn="l"/>
                <a:tab pos="3867150" algn="l"/>
                <a:tab pos="4800600" algn="l"/>
              </a:tabLs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tabLst>
                <a:tab pos="266700" algn="l"/>
                <a:tab pos="1466850" algn="l"/>
                <a:tab pos="2667000" algn="l"/>
                <a:tab pos="3867150" algn="l"/>
                <a:tab pos="4800600" algn="l"/>
              </a:tabLs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tabLst>
                <a:tab pos="266700" algn="l"/>
                <a:tab pos="1466850" algn="l"/>
                <a:tab pos="2667000" algn="l"/>
                <a:tab pos="3867150" algn="l"/>
                <a:tab pos="4800600" algn="l"/>
              </a:tabLst>
              <a:defRPr>
                <a:solidFill>
                  <a:schemeClr val="tx1"/>
                </a:solidFill>
                <a:latin typeface="Arial" panose="020B0604020202020204" pitchFamily="34" charset="0"/>
                <a:ea typeface="宋体" panose="02010600030101010101" pitchFamily="2" charset="-122"/>
              </a:defRPr>
            </a:lvl9pPr>
          </a:lstStyle>
          <a:p>
            <a:pPr algn="ctr"/>
            <a:r>
              <a:rPr lang="zh-CN" altLang="en-US" sz="2400" b="1">
                <a:solidFill>
                  <a:srgbClr val="FF0000"/>
                </a:solidFill>
                <a:latin typeface="楷体_GB2312" pitchFamily="49" charset="-122"/>
                <a:ea typeface="楷体_GB2312" pitchFamily="49" charset="-122"/>
                <a:cs typeface="Times New Roman" panose="02020603050405020304" pitchFamily="18" charset="0"/>
              </a:rPr>
              <a:t>汛期较短（有春汛、夏汛）</a:t>
            </a:r>
          </a:p>
        </p:txBody>
      </p:sp>
      <p:sp>
        <p:nvSpPr>
          <p:cNvPr id="107535" name="Rectangle 15"/>
          <p:cNvSpPr>
            <a:spLocks noChangeArrowheads="1"/>
          </p:cNvSpPr>
          <p:nvPr/>
        </p:nvSpPr>
        <p:spPr bwMode="auto">
          <a:xfrm>
            <a:off x="5486401" y="4783136"/>
            <a:ext cx="1704975" cy="1309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tabLst>
                <a:tab pos="266700" algn="l"/>
                <a:tab pos="1466850" algn="l"/>
                <a:tab pos="2667000" algn="l"/>
                <a:tab pos="3867150" algn="l"/>
                <a:tab pos="4800600" algn="l"/>
              </a:tabLst>
              <a:defRPr>
                <a:solidFill>
                  <a:schemeClr val="tx1"/>
                </a:solidFill>
                <a:latin typeface="Arial" panose="020B0604020202020204" pitchFamily="34" charset="0"/>
                <a:ea typeface="宋体" panose="02010600030101010101" pitchFamily="2" charset="-122"/>
              </a:defRPr>
            </a:lvl1pPr>
            <a:lvl2pPr>
              <a:tabLst>
                <a:tab pos="266700" algn="l"/>
                <a:tab pos="1466850" algn="l"/>
                <a:tab pos="2667000" algn="l"/>
                <a:tab pos="3867150" algn="l"/>
                <a:tab pos="4800600" algn="l"/>
              </a:tabLst>
              <a:defRPr>
                <a:solidFill>
                  <a:schemeClr val="tx1"/>
                </a:solidFill>
                <a:latin typeface="Arial" panose="020B0604020202020204" pitchFamily="34" charset="0"/>
                <a:ea typeface="宋体" panose="02010600030101010101" pitchFamily="2" charset="-122"/>
              </a:defRPr>
            </a:lvl2pPr>
            <a:lvl3pPr>
              <a:tabLst>
                <a:tab pos="266700" algn="l"/>
                <a:tab pos="1466850" algn="l"/>
                <a:tab pos="2667000" algn="l"/>
                <a:tab pos="3867150" algn="l"/>
                <a:tab pos="4800600" algn="l"/>
              </a:tabLst>
              <a:defRPr>
                <a:solidFill>
                  <a:schemeClr val="tx1"/>
                </a:solidFill>
                <a:latin typeface="Arial" panose="020B0604020202020204" pitchFamily="34" charset="0"/>
                <a:ea typeface="宋体" panose="02010600030101010101" pitchFamily="2" charset="-122"/>
              </a:defRPr>
            </a:lvl3pPr>
            <a:lvl4pPr>
              <a:tabLst>
                <a:tab pos="266700" algn="l"/>
                <a:tab pos="1466850" algn="l"/>
                <a:tab pos="2667000" algn="l"/>
                <a:tab pos="3867150" algn="l"/>
                <a:tab pos="4800600" algn="l"/>
              </a:tabLst>
              <a:defRPr>
                <a:solidFill>
                  <a:schemeClr val="tx1"/>
                </a:solidFill>
                <a:latin typeface="Arial" panose="020B0604020202020204" pitchFamily="34" charset="0"/>
                <a:ea typeface="宋体" panose="02010600030101010101" pitchFamily="2" charset="-122"/>
              </a:defRPr>
            </a:lvl4pPr>
            <a:lvl5pPr>
              <a:tabLst>
                <a:tab pos="266700" algn="l"/>
                <a:tab pos="1466850" algn="l"/>
                <a:tab pos="2667000" algn="l"/>
                <a:tab pos="3867150" algn="l"/>
                <a:tab pos="4800600" algn="l"/>
              </a:tabLst>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tabLst>
                <a:tab pos="266700" algn="l"/>
                <a:tab pos="1466850" algn="l"/>
                <a:tab pos="2667000" algn="l"/>
                <a:tab pos="3867150" algn="l"/>
                <a:tab pos="4800600" algn="l"/>
              </a:tabLs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tabLst>
                <a:tab pos="266700" algn="l"/>
                <a:tab pos="1466850" algn="l"/>
                <a:tab pos="2667000" algn="l"/>
                <a:tab pos="3867150" algn="l"/>
                <a:tab pos="4800600" algn="l"/>
              </a:tabLs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tabLst>
                <a:tab pos="266700" algn="l"/>
                <a:tab pos="1466850" algn="l"/>
                <a:tab pos="2667000" algn="l"/>
                <a:tab pos="3867150" algn="l"/>
                <a:tab pos="4800600" algn="l"/>
              </a:tabLs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tabLst>
                <a:tab pos="266700" algn="l"/>
                <a:tab pos="1466850" algn="l"/>
                <a:tab pos="2667000" algn="l"/>
                <a:tab pos="3867150" algn="l"/>
                <a:tab pos="4800600" algn="l"/>
              </a:tabLst>
              <a:defRPr>
                <a:solidFill>
                  <a:schemeClr val="tx1"/>
                </a:solidFill>
                <a:latin typeface="Arial" panose="020B0604020202020204" pitchFamily="34" charset="0"/>
                <a:ea typeface="宋体" panose="02010600030101010101" pitchFamily="2" charset="-122"/>
              </a:defRPr>
            </a:lvl9pPr>
          </a:lstStyle>
          <a:p>
            <a:r>
              <a:rPr lang="zh-CN" altLang="en-US" sz="2400" b="1">
                <a:solidFill>
                  <a:srgbClr val="FF0000"/>
                </a:solidFill>
                <a:latin typeface="楷体_GB2312" pitchFamily="49" charset="-122"/>
                <a:ea typeface="楷体_GB2312" pitchFamily="49" charset="-122"/>
                <a:cs typeface="Times New Roman" panose="02020603050405020304" pitchFamily="18" charset="0"/>
              </a:rPr>
              <a:t>水量丰富（降水量大，流经湿润地区）</a:t>
            </a:r>
          </a:p>
        </p:txBody>
      </p:sp>
      <p:sp>
        <p:nvSpPr>
          <p:cNvPr id="107536" name="Rectangle 16"/>
          <p:cNvSpPr>
            <a:spLocks noChangeArrowheads="1"/>
          </p:cNvSpPr>
          <p:nvPr/>
        </p:nvSpPr>
        <p:spPr bwMode="auto">
          <a:xfrm>
            <a:off x="5562601" y="3106736"/>
            <a:ext cx="1704975" cy="1309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tabLst>
                <a:tab pos="266700" algn="l"/>
                <a:tab pos="1466850" algn="l"/>
                <a:tab pos="2667000" algn="l"/>
                <a:tab pos="3867150" algn="l"/>
                <a:tab pos="4800600" algn="l"/>
              </a:tabLst>
              <a:defRPr>
                <a:solidFill>
                  <a:schemeClr val="tx1"/>
                </a:solidFill>
                <a:latin typeface="Arial" panose="020B0604020202020204" pitchFamily="34" charset="0"/>
                <a:ea typeface="宋体" panose="02010600030101010101" pitchFamily="2" charset="-122"/>
              </a:defRPr>
            </a:lvl1pPr>
            <a:lvl2pPr>
              <a:tabLst>
                <a:tab pos="266700" algn="l"/>
                <a:tab pos="1466850" algn="l"/>
                <a:tab pos="2667000" algn="l"/>
                <a:tab pos="3867150" algn="l"/>
                <a:tab pos="4800600" algn="l"/>
              </a:tabLst>
              <a:defRPr>
                <a:solidFill>
                  <a:schemeClr val="tx1"/>
                </a:solidFill>
                <a:latin typeface="Arial" panose="020B0604020202020204" pitchFamily="34" charset="0"/>
                <a:ea typeface="宋体" panose="02010600030101010101" pitchFamily="2" charset="-122"/>
              </a:defRPr>
            </a:lvl2pPr>
            <a:lvl3pPr>
              <a:tabLst>
                <a:tab pos="266700" algn="l"/>
                <a:tab pos="1466850" algn="l"/>
                <a:tab pos="2667000" algn="l"/>
                <a:tab pos="3867150" algn="l"/>
                <a:tab pos="4800600" algn="l"/>
              </a:tabLst>
              <a:defRPr>
                <a:solidFill>
                  <a:schemeClr val="tx1"/>
                </a:solidFill>
                <a:latin typeface="Arial" panose="020B0604020202020204" pitchFamily="34" charset="0"/>
                <a:ea typeface="宋体" panose="02010600030101010101" pitchFamily="2" charset="-122"/>
              </a:defRPr>
            </a:lvl3pPr>
            <a:lvl4pPr>
              <a:tabLst>
                <a:tab pos="266700" algn="l"/>
                <a:tab pos="1466850" algn="l"/>
                <a:tab pos="2667000" algn="l"/>
                <a:tab pos="3867150" algn="l"/>
                <a:tab pos="4800600" algn="l"/>
              </a:tabLst>
              <a:defRPr>
                <a:solidFill>
                  <a:schemeClr val="tx1"/>
                </a:solidFill>
                <a:latin typeface="Arial" panose="020B0604020202020204" pitchFamily="34" charset="0"/>
                <a:ea typeface="宋体" panose="02010600030101010101" pitchFamily="2" charset="-122"/>
              </a:defRPr>
            </a:lvl4pPr>
            <a:lvl5pPr>
              <a:tabLst>
                <a:tab pos="266700" algn="l"/>
                <a:tab pos="1466850" algn="l"/>
                <a:tab pos="2667000" algn="l"/>
                <a:tab pos="3867150" algn="l"/>
                <a:tab pos="4800600" algn="l"/>
              </a:tabLst>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tabLst>
                <a:tab pos="266700" algn="l"/>
                <a:tab pos="1466850" algn="l"/>
                <a:tab pos="2667000" algn="l"/>
                <a:tab pos="3867150" algn="l"/>
                <a:tab pos="4800600" algn="l"/>
              </a:tabLs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tabLst>
                <a:tab pos="266700" algn="l"/>
                <a:tab pos="1466850" algn="l"/>
                <a:tab pos="2667000" algn="l"/>
                <a:tab pos="3867150" algn="l"/>
                <a:tab pos="4800600" algn="l"/>
              </a:tabLs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tabLst>
                <a:tab pos="266700" algn="l"/>
                <a:tab pos="1466850" algn="l"/>
                <a:tab pos="2667000" algn="l"/>
                <a:tab pos="3867150" algn="l"/>
                <a:tab pos="4800600" algn="l"/>
              </a:tabLs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tabLst>
                <a:tab pos="266700" algn="l"/>
                <a:tab pos="1466850" algn="l"/>
                <a:tab pos="2667000" algn="l"/>
                <a:tab pos="3867150" algn="l"/>
                <a:tab pos="4800600" algn="l"/>
              </a:tabLst>
              <a:defRPr>
                <a:solidFill>
                  <a:schemeClr val="tx1"/>
                </a:solidFill>
                <a:latin typeface="Arial" panose="020B0604020202020204" pitchFamily="34" charset="0"/>
                <a:ea typeface="宋体" panose="02010600030101010101" pitchFamily="2" charset="-122"/>
              </a:defRPr>
            </a:lvl9pPr>
          </a:lstStyle>
          <a:p>
            <a:r>
              <a:rPr lang="zh-CN" altLang="en-US" sz="2400" b="1">
                <a:solidFill>
                  <a:srgbClr val="FF0000"/>
                </a:solidFill>
                <a:latin typeface="楷体_GB2312" pitchFamily="49" charset="-122"/>
                <a:ea typeface="楷体_GB2312" pitchFamily="49" charset="-122"/>
                <a:cs typeface="Times New Roman" panose="02020603050405020304" pitchFamily="18" charset="0"/>
              </a:rPr>
              <a:t>水量较小（流经半湿润、半干旱地区）</a:t>
            </a:r>
          </a:p>
        </p:txBody>
      </p:sp>
      <p:sp>
        <p:nvSpPr>
          <p:cNvPr id="107537" name="Rectangle 17"/>
          <p:cNvSpPr>
            <a:spLocks noChangeArrowheads="1"/>
          </p:cNvSpPr>
          <p:nvPr/>
        </p:nvSpPr>
        <p:spPr bwMode="auto">
          <a:xfrm>
            <a:off x="5638801" y="1354136"/>
            <a:ext cx="1704975" cy="1004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tabLst>
                <a:tab pos="266700" algn="l"/>
                <a:tab pos="1466850" algn="l"/>
                <a:tab pos="2667000" algn="l"/>
                <a:tab pos="3867150" algn="l"/>
                <a:tab pos="4800600" algn="l"/>
              </a:tabLst>
              <a:defRPr>
                <a:solidFill>
                  <a:schemeClr val="tx1"/>
                </a:solidFill>
                <a:latin typeface="Arial" panose="020B0604020202020204" pitchFamily="34" charset="0"/>
                <a:ea typeface="宋体" panose="02010600030101010101" pitchFamily="2" charset="-122"/>
              </a:defRPr>
            </a:lvl1pPr>
            <a:lvl2pPr>
              <a:tabLst>
                <a:tab pos="266700" algn="l"/>
                <a:tab pos="1466850" algn="l"/>
                <a:tab pos="2667000" algn="l"/>
                <a:tab pos="3867150" algn="l"/>
                <a:tab pos="4800600" algn="l"/>
              </a:tabLst>
              <a:defRPr>
                <a:solidFill>
                  <a:schemeClr val="tx1"/>
                </a:solidFill>
                <a:latin typeface="Arial" panose="020B0604020202020204" pitchFamily="34" charset="0"/>
                <a:ea typeface="宋体" panose="02010600030101010101" pitchFamily="2" charset="-122"/>
              </a:defRPr>
            </a:lvl2pPr>
            <a:lvl3pPr>
              <a:tabLst>
                <a:tab pos="266700" algn="l"/>
                <a:tab pos="1466850" algn="l"/>
                <a:tab pos="2667000" algn="l"/>
                <a:tab pos="3867150" algn="l"/>
                <a:tab pos="4800600" algn="l"/>
              </a:tabLst>
              <a:defRPr>
                <a:solidFill>
                  <a:schemeClr val="tx1"/>
                </a:solidFill>
                <a:latin typeface="Arial" panose="020B0604020202020204" pitchFamily="34" charset="0"/>
                <a:ea typeface="宋体" panose="02010600030101010101" pitchFamily="2" charset="-122"/>
              </a:defRPr>
            </a:lvl3pPr>
            <a:lvl4pPr>
              <a:tabLst>
                <a:tab pos="266700" algn="l"/>
                <a:tab pos="1466850" algn="l"/>
                <a:tab pos="2667000" algn="l"/>
                <a:tab pos="3867150" algn="l"/>
                <a:tab pos="4800600" algn="l"/>
              </a:tabLst>
              <a:defRPr>
                <a:solidFill>
                  <a:schemeClr val="tx1"/>
                </a:solidFill>
                <a:latin typeface="Arial" panose="020B0604020202020204" pitchFamily="34" charset="0"/>
                <a:ea typeface="宋体" panose="02010600030101010101" pitchFamily="2" charset="-122"/>
              </a:defRPr>
            </a:lvl4pPr>
            <a:lvl5pPr>
              <a:tabLst>
                <a:tab pos="266700" algn="l"/>
                <a:tab pos="1466850" algn="l"/>
                <a:tab pos="2667000" algn="l"/>
                <a:tab pos="3867150" algn="l"/>
                <a:tab pos="4800600" algn="l"/>
              </a:tabLst>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tabLst>
                <a:tab pos="266700" algn="l"/>
                <a:tab pos="1466850" algn="l"/>
                <a:tab pos="2667000" algn="l"/>
                <a:tab pos="3867150" algn="l"/>
                <a:tab pos="4800600" algn="l"/>
              </a:tabLs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tabLst>
                <a:tab pos="266700" algn="l"/>
                <a:tab pos="1466850" algn="l"/>
                <a:tab pos="2667000" algn="l"/>
                <a:tab pos="3867150" algn="l"/>
                <a:tab pos="4800600" algn="l"/>
              </a:tabLs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tabLst>
                <a:tab pos="266700" algn="l"/>
                <a:tab pos="1466850" algn="l"/>
                <a:tab pos="2667000" algn="l"/>
                <a:tab pos="3867150" algn="l"/>
                <a:tab pos="4800600" algn="l"/>
              </a:tabLs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tabLst>
                <a:tab pos="266700" algn="l"/>
                <a:tab pos="1466850" algn="l"/>
                <a:tab pos="2667000" algn="l"/>
                <a:tab pos="3867150" algn="l"/>
                <a:tab pos="4800600" algn="l"/>
              </a:tabLst>
              <a:defRPr>
                <a:solidFill>
                  <a:schemeClr val="tx1"/>
                </a:solidFill>
                <a:latin typeface="Arial" panose="020B0604020202020204" pitchFamily="34" charset="0"/>
                <a:ea typeface="宋体" panose="02010600030101010101" pitchFamily="2" charset="-122"/>
              </a:defRPr>
            </a:lvl9pPr>
          </a:lstStyle>
          <a:p>
            <a:r>
              <a:rPr lang="zh-CN" altLang="en-US" sz="2400" b="1" dirty="0">
                <a:solidFill>
                  <a:srgbClr val="FF0000"/>
                </a:solidFill>
                <a:latin typeface="楷体_GB2312" pitchFamily="49" charset="-122"/>
                <a:ea typeface="楷体_GB2312" pitchFamily="49" charset="-122"/>
                <a:cs typeface="Times New Roman" panose="02020603050405020304" pitchFamily="18" charset="0"/>
              </a:rPr>
              <a:t>水量丰富（流经湿润半湿润区）</a:t>
            </a:r>
          </a:p>
        </p:txBody>
      </p:sp>
      <p:sp>
        <p:nvSpPr>
          <p:cNvPr id="107538" name="Rectangle 18"/>
          <p:cNvSpPr>
            <a:spLocks noChangeArrowheads="1"/>
          </p:cNvSpPr>
          <p:nvPr/>
        </p:nvSpPr>
        <p:spPr bwMode="auto">
          <a:xfrm>
            <a:off x="4343400" y="1506536"/>
            <a:ext cx="1385888" cy="1004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tabLst>
                <a:tab pos="266700" algn="l"/>
                <a:tab pos="1466850" algn="l"/>
                <a:tab pos="2667000" algn="l"/>
                <a:tab pos="3867150" algn="l"/>
                <a:tab pos="4800600" algn="l"/>
              </a:tabLst>
              <a:defRPr>
                <a:solidFill>
                  <a:schemeClr val="tx1"/>
                </a:solidFill>
                <a:latin typeface="Arial" panose="020B0604020202020204" pitchFamily="34" charset="0"/>
                <a:ea typeface="宋体" panose="02010600030101010101" pitchFamily="2" charset="-122"/>
              </a:defRPr>
            </a:lvl1pPr>
            <a:lvl2pPr>
              <a:tabLst>
                <a:tab pos="266700" algn="l"/>
                <a:tab pos="1466850" algn="l"/>
                <a:tab pos="2667000" algn="l"/>
                <a:tab pos="3867150" algn="l"/>
                <a:tab pos="4800600" algn="l"/>
              </a:tabLst>
              <a:defRPr>
                <a:solidFill>
                  <a:schemeClr val="tx1"/>
                </a:solidFill>
                <a:latin typeface="Arial" panose="020B0604020202020204" pitchFamily="34" charset="0"/>
                <a:ea typeface="宋体" panose="02010600030101010101" pitchFamily="2" charset="-122"/>
              </a:defRPr>
            </a:lvl2pPr>
            <a:lvl3pPr>
              <a:tabLst>
                <a:tab pos="266700" algn="l"/>
                <a:tab pos="1466850" algn="l"/>
                <a:tab pos="2667000" algn="l"/>
                <a:tab pos="3867150" algn="l"/>
                <a:tab pos="4800600" algn="l"/>
              </a:tabLst>
              <a:defRPr>
                <a:solidFill>
                  <a:schemeClr val="tx1"/>
                </a:solidFill>
                <a:latin typeface="Arial" panose="020B0604020202020204" pitchFamily="34" charset="0"/>
                <a:ea typeface="宋体" panose="02010600030101010101" pitchFamily="2" charset="-122"/>
              </a:defRPr>
            </a:lvl3pPr>
            <a:lvl4pPr>
              <a:tabLst>
                <a:tab pos="266700" algn="l"/>
                <a:tab pos="1466850" algn="l"/>
                <a:tab pos="2667000" algn="l"/>
                <a:tab pos="3867150" algn="l"/>
                <a:tab pos="4800600" algn="l"/>
              </a:tabLst>
              <a:defRPr>
                <a:solidFill>
                  <a:schemeClr val="tx1"/>
                </a:solidFill>
                <a:latin typeface="Arial" panose="020B0604020202020204" pitchFamily="34" charset="0"/>
                <a:ea typeface="宋体" panose="02010600030101010101" pitchFamily="2" charset="-122"/>
              </a:defRPr>
            </a:lvl4pPr>
            <a:lvl5pPr>
              <a:tabLst>
                <a:tab pos="266700" algn="l"/>
                <a:tab pos="1466850" algn="l"/>
                <a:tab pos="2667000" algn="l"/>
                <a:tab pos="3867150" algn="l"/>
                <a:tab pos="4800600" algn="l"/>
              </a:tabLst>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tabLst>
                <a:tab pos="266700" algn="l"/>
                <a:tab pos="1466850" algn="l"/>
                <a:tab pos="2667000" algn="l"/>
                <a:tab pos="3867150" algn="l"/>
                <a:tab pos="4800600" algn="l"/>
              </a:tabLs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tabLst>
                <a:tab pos="266700" algn="l"/>
                <a:tab pos="1466850" algn="l"/>
                <a:tab pos="2667000" algn="l"/>
                <a:tab pos="3867150" algn="l"/>
                <a:tab pos="4800600" algn="l"/>
              </a:tabLs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tabLst>
                <a:tab pos="266700" algn="l"/>
                <a:tab pos="1466850" algn="l"/>
                <a:tab pos="2667000" algn="l"/>
                <a:tab pos="3867150" algn="l"/>
                <a:tab pos="4800600" algn="l"/>
              </a:tabLs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tabLst>
                <a:tab pos="266700" algn="l"/>
                <a:tab pos="1466850" algn="l"/>
                <a:tab pos="2667000" algn="l"/>
                <a:tab pos="3867150" algn="l"/>
                <a:tab pos="4800600" algn="l"/>
              </a:tabLst>
              <a:defRPr>
                <a:solidFill>
                  <a:schemeClr val="tx1"/>
                </a:solidFill>
                <a:latin typeface="Arial" panose="020B0604020202020204" pitchFamily="34" charset="0"/>
                <a:ea typeface="宋体" panose="02010600030101010101" pitchFamily="2" charset="-122"/>
              </a:defRPr>
            </a:lvl9pPr>
          </a:lstStyle>
          <a:p>
            <a:r>
              <a:rPr lang="zh-CN" altLang="en-US" sz="2400" b="1">
                <a:latin typeface="Times New Roman" panose="02020603050405020304" pitchFamily="18" charset="0"/>
                <a:cs typeface="Times New Roman" panose="02020603050405020304" pitchFamily="18" charset="0"/>
              </a:rPr>
              <a:t>黑龙江、松花江</a:t>
            </a:r>
            <a:endParaRPr lang="zh-CN" altLang="en-US" sz="2400" b="1"/>
          </a:p>
        </p:txBody>
      </p:sp>
      <p:sp>
        <p:nvSpPr>
          <p:cNvPr id="107539" name="Rectangle 19"/>
          <p:cNvSpPr>
            <a:spLocks noChangeArrowheads="1"/>
          </p:cNvSpPr>
          <p:nvPr/>
        </p:nvSpPr>
        <p:spPr bwMode="auto">
          <a:xfrm>
            <a:off x="3451225" y="1519236"/>
            <a:ext cx="954088" cy="1004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tabLst>
                <a:tab pos="266700" algn="l"/>
                <a:tab pos="1466850" algn="l"/>
                <a:tab pos="2667000" algn="l"/>
                <a:tab pos="3867150" algn="l"/>
                <a:tab pos="4800600" algn="l"/>
              </a:tabLst>
              <a:defRPr>
                <a:solidFill>
                  <a:schemeClr val="tx1"/>
                </a:solidFill>
                <a:latin typeface="Arial" panose="020B0604020202020204" pitchFamily="34" charset="0"/>
                <a:ea typeface="宋体" panose="02010600030101010101" pitchFamily="2" charset="-122"/>
              </a:defRPr>
            </a:lvl1pPr>
            <a:lvl2pPr>
              <a:tabLst>
                <a:tab pos="266700" algn="l"/>
                <a:tab pos="1466850" algn="l"/>
                <a:tab pos="2667000" algn="l"/>
                <a:tab pos="3867150" algn="l"/>
                <a:tab pos="4800600" algn="l"/>
              </a:tabLst>
              <a:defRPr>
                <a:solidFill>
                  <a:schemeClr val="tx1"/>
                </a:solidFill>
                <a:latin typeface="Arial" panose="020B0604020202020204" pitchFamily="34" charset="0"/>
                <a:ea typeface="宋体" panose="02010600030101010101" pitchFamily="2" charset="-122"/>
              </a:defRPr>
            </a:lvl2pPr>
            <a:lvl3pPr>
              <a:tabLst>
                <a:tab pos="266700" algn="l"/>
                <a:tab pos="1466850" algn="l"/>
                <a:tab pos="2667000" algn="l"/>
                <a:tab pos="3867150" algn="l"/>
                <a:tab pos="4800600" algn="l"/>
              </a:tabLst>
              <a:defRPr>
                <a:solidFill>
                  <a:schemeClr val="tx1"/>
                </a:solidFill>
                <a:latin typeface="Arial" panose="020B0604020202020204" pitchFamily="34" charset="0"/>
                <a:ea typeface="宋体" panose="02010600030101010101" pitchFamily="2" charset="-122"/>
              </a:defRPr>
            </a:lvl3pPr>
            <a:lvl4pPr>
              <a:tabLst>
                <a:tab pos="266700" algn="l"/>
                <a:tab pos="1466850" algn="l"/>
                <a:tab pos="2667000" algn="l"/>
                <a:tab pos="3867150" algn="l"/>
                <a:tab pos="4800600" algn="l"/>
              </a:tabLst>
              <a:defRPr>
                <a:solidFill>
                  <a:schemeClr val="tx1"/>
                </a:solidFill>
                <a:latin typeface="Arial" panose="020B0604020202020204" pitchFamily="34" charset="0"/>
                <a:ea typeface="宋体" panose="02010600030101010101" pitchFamily="2" charset="-122"/>
              </a:defRPr>
            </a:lvl4pPr>
            <a:lvl5pPr>
              <a:tabLst>
                <a:tab pos="266700" algn="l"/>
                <a:tab pos="1466850" algn="l"/>
                <a:tab pos="2667000" algn="l"/>
                <a:tab pos="3867150" algn="l"/>
                <a:tab pos="4800600" algn="l"/>
              </a:tabLst>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tabLst>
                <a:tab pos="266700" algn="l"/>
                <a:tab pos="1466850" algn="l"/>
                <a:tab pos="2667000" algn="l"/>
                <a:tab pos="3867150" algn="l"/>
                <a:tab pos="4800600" algn="l"/>
              </a:tabLs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tabLst>
                <a:tab pos="266700" algn="l"/>
                <a:tab pos="1466850" algn="l"/>
                <a:tab pos="2667000" algn="l"/>
                <a:tab pos="3867150" algn="l"/>
                <a:tab pos="4800600" algn="l"/>
              </a:tabLs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tabLst>
                <a:tab pos="266700" algn="l"/>
                <a:tab pos="1466850" algn="l"/>
                <a:tab pos="2667000" algn="l"/>
                <a:tab pos="3867150" algn="l"/>
                <a:tab pos="4800600" algn="l"/>
              </a:tabLs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tabLst>
                <a:tab pos="266700" algn="l"/>
                <a:tab pos="1466850" algn="l"/>
                <a:tab pos="2667000" algn="l"/>
                <a:tab pos="3867150" algn="l"/>
                <a:tab pos="4800600" algn="l"/>
              </a:tabLst>
              <a:defRPr>
                <a:solidFill>
                  <a:schemeClr val="tx1"/>
                </a:solidFill>
                <a:latin typeface="Arial" panose="020B0604020202020204" pitchFamily="34" charset="0"/>
                <a:ea typeface="宋体" panose="02010600030101010101" pitchFamily="2" charset="-122"/>
              </a:defRPr>
            </a:lvl9pPr>
          </a:lstStyle>
          <a:p>
            <a:r>
              <a:rPr lang="zh-CN" altLang="en-US" sz="2400" b="1">
                <a:latin typeface="Times New Roman" panose="02020603050405020304" pitchFamily="18" charset="0"/>
                <a:cs typeface="Times New Roman" panose="02020603050405020304" pitchFamily="18" charset="0"/>
              </a:rPr>
              <a:t>东北</a:t>
            </a:r>
            <a:endParaRPr lang="zh-CN" altLang="en-US" sz="2400" b="1"/>
          </a:p>
        </p:txBody>
      </p:sp>
      <p:sp>
        <p:nvSpPr>
          <p:cNvPr id="107540" name="Rectangle 20"/>
          <p:cNvSpPr>
            <a:spLocks noChangeArrowheads="1"/>
          </p:cNvSpPr>
          <p:nvPr/>
        </p:nvSpPr>
        <p:spPr bwMode="auto">
          <a:xfrm>
            <a:off x="10034589" y="744536"/>
            <a:ext cx="1876425" cy="395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tabLst>
                <a:tab pos="266700" algn="l"/>
                <a:tab pos="1466850" algn="l"/>
                <a:tab pos="2667000" algn="l"/>
                <a:tab pos="3867150" algn="l"/>
                <a:tab pos="4800600" algn="l"/>
              </a:tabLst>
              <a:defRPr>
                <a:solidFill>
                  <a:schemeClr val="tx1"/>
                </a:solidFill>
                <a:latin typeface="Arial" panose="020B0604020202020204" pitchFamily="34" charset="0"/>
                <a:ea typeface="宋体" panose="02010600030101010101" pitchFamily="2" charset="-122"/>
              </a:defRPr>
            </a:lvl1pPr>
            <a:lvl2pPr>
              <a:tabLst>
                <a:tab pos="266700" algn="l"/>
                <a:tab pos="1466850" algn="l"/>
                <a:tab pos="2667000" algn="l"/>
                <a:tab pos="3867150" algn="l"/>
                <a:tab pos="4800600" algn="l"/>
              </a:tabLst>
              <a:defRPr>
                <a:solidFill>
                  <a:schemeClr val="tx1"/>
                </a:solidFill>
                <a:latin typeface="Arial" panose="020B0604020202020204" pitchFamily="34" charset="0"/>
                <a:ea typeface="宋体" panose="02010600030101010101" pitchFamily="2" charset="-122"/>
              </a:defRPr>
            </a:lvl2pPr>
            <a:lvl3pPr>
              <a:tabLst>
                <a:tab pos="266700" algn="l"/>
                <a:tab pos="1466850" algn="l"/>
                <a:tab pos="2667000" algn="l"/>
                <a:tab pos="3867150" algn="l"/>
                <a:tab pos="4800600" algn="l"/>
              </a:tabLst>
              <a:defRPr>
                <a:solidFill>
                  <a:schemeClr val="tx1"/>
                </a:solidFill>
                <a:latin typeface="Arial" panose="020B0604020202020204" pitchFamily="34" charset="0"/>
                <a:ea typeface="宋体" panose="02010600030101010101" pitchFamily="2" charset="-122"/>
              </a:defRPr>
            </a:lvl3pPr>
            <a:lvl4pPr>
              <a:tabLst>
                <a:tab pos="266700" algn="l"/>
                <a:tab pos="1466850" algn="l"/>
                <a:tab pos="2667000" algn="l"/>
                <a:tab pos="3867150" algn="l"/>
                <a:tab pos="4800600" algn="l"/>
              </a:tabLst>
              <a:defRPr>
                <a:solidFill>
                  <a:schemeClr val="tx1"/>
                </a:solidFill>
                <a:latin typeface="Arial" panose="020B0604020202020204" pitchFamily="34" charset="0"/>
                <a:ea typeface="宋体" panose="02010600030101010101" pitchFamily="2" charset="-122"/>
              </a:defRPr>
            </a:lvl4pPr>
            <a:lvl5pPr>
              <a:tabLst>
                <a:tab pos="266700" algn="l"/>
                <a:tab pos="1466850" algn="l"/>
                <a:tab pos="2667000" algn="l"/>
                <a:tab pos="3867150" algn="l"/>
                <a:tab pos="4800600" algn="l"/>
              </a:tabLst>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tabLst>
                <a:tab pos="266700" algn="l"/>
                <a:tab pos="1466850" algn="l"/>
                <a:tab pos="2667000" algn="l"/>
                <a:tab pos="3867150" algn="l"/>
                <a:tab pos="4800600" algn="l"/>
              </a:tabLs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tabLst>
                <a:tab pos="266700" algn="l"/>
                <a:tab pos="1466850" algn="l"/>
                <a:tab pos="2667000" algn="l"/>
                <a:tab pos="3867150" algn="l"/>
                <a:tab pos="4800600" algn="l"/>
              </a:tabLs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tabLst>
                <a:tab pos="266700" algn="l"/>
                <a:tab pos="1466850" algn="l"/>
                <a:tab pos="2667000" algn="l"/>
                <a:tab pos="3867150" algn="l"/>
                <a:tab pos="4800600" algn="l"/>
              </a:tabLs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tabLst>
                <a:tab pos="266700" algn="l"/>
                <a:tab pos="1466850" algn="l"/>
                <a:tab pos="2667000" algn="l"/>
                <a:tab pos="3867150" algn="l"/>
                <a:tab pos="4800600" algn="l"/>
              </a:tabLst>
              <a:defRPr>
                <a:solidFill>
                  <a:schemeClr val="tx1"/>
                </a:solidFill>
                <a:latin typeface="Arial" panose="020B0604020202020204" pitchFamily="34" charset="0"/>
                <a:ea typeface="宋体" panose="02010600030101010101" pitchFamily="2" charset="-122"/>
              </a:defRPr>
            </a:lvl9pPr>
          </a:lstStyle>
          <a:p>
            <a:r>
              <a:rPr lang="zh-CN" altLang="en-US" sz="2400" b="1" dirty="0">
                <a:latin typeface="Times New Roman" panose="02020603050405020304" pitchFamily="18" charset="0"/>
                <a:cs typeface="Times New Roman" panose="02020603050405020304" pitchFamily="18" charset="0"/>
              </a:rPr>
              <a:t>有无结冰期</a:t>
            </a:r>
            <a:endParaRPr lang="zh-CN" altLang="en-US" sz="2400" b="1" dirty="0"/>
          </a:p>
        </p:txBody>
      </p:sp>
      <p:sp>
        <p:nvSpPr>
          <p:cNvPr id="107541" name="Rectangle 21"/>
          <p:cNvSpPr>
            <a:spLocks noChangeArrowheads="1"/>
          </p:cNvSpPr>
          <p:nvPr/>
        </p:nvSpPr>
        <p:spPr bwMode="auto">
          <a:xfrm>
            <a:off x="8840788" y="744536"/>
            <a:ext cx="1193800" cy="395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tabLst>
                <a:tab pos="266700" algn="l"/>
                <a:tab pos="1466850" algn="l"/>
                <a:tab pos="2667000" algn="l"/>
                <a:tab pos="3867150" algn="l"/>
                <a:tab pos="4800600" algn="l"/>
              </a:tabLst>
              <a:defRPr>
                <a:solidFill>
                  <a:schemeClr val="tx1"/>
                </a:solidFill>
                <a:latin typeface="Arial" panose="020B0604020202020204" pitchFamily="34" charset="0"/>
                <a:ea typeface="宋体" panose="02010600030101010101" pitchFamily="2" charset="-122"/>
              </a:defRPr>
            </a:lvl1pPr>
            <a:lvl2pPr>
              <a:tabLst>
                <a:tab pos="266700" algn="l"/>
                <a:tab pos="1466850" algn="l"/>
                <a:tab pos="2667000" algn="l"/>
                <a:tab pos="3867150" algn="l"/>
                <a:tab pos="4800600" algn="l"/>
              </a:tabLst>
              <a:defRPr>
                <a:solidFill>
                  <a:schemeClr val="tx1"/>
                </a:solidFill>
                <a:latin typeface="Arial" panose="020B0604020202020204" pitchFamily="34" charset="0"/>
                <a:ea typeface="宋体" panose="02010600030101010101" pitchFamily="2" charset="-122"/>
              </a:defRPr>
            </a:lvl2pPr>
            <a:lvl3pPr>
              <a:tabLst>
                <a:tab pos="266700" algn="l"/>
                <a:tab pos="1466850" algn="l"/>
                <a:tab pos="2667000" algn="l"/>
                <a:tab pos="3867150" algn="l"/>
                <a:tab pos="4800600" algn="l"/>
              </a:tabLst>
              <a:defRPr>
                <a:solidFill>
                  <a:schemeClr val="tx1"/>
                </a:solidFill>
                <a:latin typeface="Arial" panose="020B0604020202020204" pitchFamily="34" charset="0"/>
                <a:ea typeface="宋体" panose="02010600030101010101" pitchFamily="2" charset="-122"/>
              </a:defRPr>
            </a:lvl3pPr>
            <a:lvl4pPr>
              <a:tabLst>
                <a:tab pos="266700" algn="l"/>
                <a:tab pos="1466850" algn="l"/>
                <a:tab pos="2667000" algn="l"/>
                <a:tab pos="3867150" algn="l"/>
                <a:tab pos="4800600" algn="l"/>
              </a:tabLst>
              <a:defRPr>
                <a:solidFill>
                  <a:schemeClr val="tx1"/>
                </a:solidFill>
                <a:latin typeface="Arial" panose="020B0604020202020204" pitchFamily="34" charset="0"/>
                <a:ea typeface="宋体" panose="02010600030101010101" pitchFamily="2" charset="-122"/>
              </a:defRPr>
            </a:lvl4pPr>
            <a:lvl5pPr>
              <a:tabLst>
                <a:tab pos="266700" algn="l"/>
                <a:tab pos="1466850" algn="l"/>
                <a:tab pos="2667000" algn="l"/>
                <a:tab pos="3867150" algn="l"/>
                <a:tab pos="4800600" algn="l"/>
              </a:tabLst>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tabLst>
                <a:tab pos="266700" algn="l"/>
                <a:tab pos="1466850" algn="l"/>
                <a:tab pos="2667000" algn="l"/>
                <a:tab pos="3867150" algn="l"/>
                <a:tab pos="4800600" algn="l"/>
              </a:tabLs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tabLst>
                <a:tab pos="266700" algn="l"/>
                <a:tab pos="1466850" algn="l"/>
                <a:tab pos="2667000" algn="l"/>
                <a:tab pos="3867150" algn="l"/>
                <a:tab pos="4800600" algn="l"/>
              </a:tabLs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tabLst>
                <a:tab pos="266700" algn="l"/>
                <a:tab pos="1466850" algn="l"/>
                <a:tab pos="2667000" algn="l"/>
                <a:tab pos="3867150" algn="l"/>
                <a:tab pos="4800600" algn="l"/>
              </a:tabLs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tabLst>
                <a:tab pos="266700" algn="l"/>
                <a:tab pos="1466850" algn="l"/>
                <a:tab pos="2667000" algn="l"/>
                <a:tab pos="3867150" algn="l"/>
                <a:tab pos="4800600" algn="l"/>
              </a:tabLst>
              <a:defRPr>
                <a:solidFill>
                  <a:schemeClr val="tx1"/>
                </a:solidFill>
                <a:latin typeface="Arial" panose="020B0604020202020204" pitchFamily="34" charset="0"/>
                <a:ea typeface="宋体" panose="02010600030101010101" pitchFamily="2" charset="-122"/>
              </a:defRPr>
            </a:lvl9pPr>
          </a:lstStyle>
          <a:p>
            <a:r>
              <a:rPr lang="zh-CN" altLang="en-US" sz="2400" b="1" dirty="0">
                <a:latin typeface="Times New Roman" panose="02020603050405020304" pitchFamily="18" charset="0"/>
                <a:cs typeface="Times New Roman" panose="02020603050405020304" pitchFamily="18" charset="0"/>
              </a:rPr>
              <a:t>含沙量</a:t>
            </a:r>
            <a:endParaRPr lang="zh-CN" altLang="en-US" sz="2400" b="1" dirty="0"/>
          </a:p>
        </p:txBody>
      </p:sp>
      <p:sp>
        <p:nvSpPr>
          <p:cNvPr id="107542" name="Rectangle 22"/>
          <p:cNvSpPr>
            <a:spLocks noChangeArrowheads="1"/>
          </p:cNvSpPr>
          <p:nvPr/>
        </p:nvSpPr>
        <p:spPr bwMode="auto">
          <a:xfrm>
            <a:off x="7305676" y="744536"/>
            <a:ext cx="1535113" cy="395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tabLst>
                <a:tab pos="266700" algn="l"/>
                <a:tab pos="1466850" algn="l"/>
                <a:tab pos="2667000" algn="l"/>
                <a:tab pos="3867150" algn="l"/>
                <a:tab pos="4800600" algn="l"/>
              </a:tabLst>
              <a:defRPr>
                <a:solidFill>
                  <a:schemeClr val="tx1"/>
                </a:solidFill>
                <a:latin typeface="Arial" panose="020B0604020202020204" pitchFamily="34" charset="0"/>
                <a:ea typeface="宋体" panose="02010600030101010101" pitchFamily="2" charset="-122"/>
              </a:defRPr>
            </a:lvl1pPr>
            <a:lvl2pPr>
              <a:tabLst>
                <a:tab pos="266700" algn="l"/>
                <a:tab pos="1466850" algn="l"/>
                <a:tab pos="2667000" algn="l"/>
                <a:tab pos="3867150" algn="l"/>
                <a:tab pos="4800600" algn="l"/>
              </a:tabLst>
              <a:defRPr>
                <a:solidFill>
                  <a:schemeClr val="tx1"/>
                </a:solidFill>
                <a:latin typeface="Arial" panose="020B0604020202020204" pitchFamily="34" charset="0"/>
                <a:ea typeface="宋体" panose="02010600030101010101" pitchFamily="2" charset="-122"/>
              </a:defRPr>
            </a:lvl2pPr>
            <a:lvl3pPr>
              <a:tabLst>
                <a:tab pos="266700" algn="l"/>
                <a:tab pos="1466850" algn="l"/>
                <a:tab pos="2667000" algn="l"/>
                <a:tab pos="3867150" algn="l"/>
                <a:tab pos="4800600" algn="l"/>
              </a:tabLst>
              <a:defRPr>
                <a:solidFill>
                  <a:schemeClr val="tx1"/>
                </a:solidFill>
                <a:latin typeface="Arial" panose="020B0604020202020204" pitchFamily="34" charset="0"/>
                <a:ea typeface="宋体" panose="02010600030101010101" pitchFamily="2" charset="-122"/>
              </a:defRPr>
            </a:lvl3pPr>
            <a:lvl4pPr>
              <a:tabLst>
                <a:tab pos="266700" algn="l"/>
                <a:tab pos="1466850" algn="l"/>
                <a:tab pos="2667000" algn="l"/>
                <a:tab pos="3867150" algn="l"/>
                <a:tab pos="4800600" algn="l"/>
              </a:tabLst>
              <a:defRPr>
                <a:solidFill>
                  <a:schemeClr val="tx1"/>
                </a:solidFill>
                <a:latin typeface="Arial" panose="020B0604020202020204" pitchFamily="34" charset="0"/>
                <a:ea typeface="宋体" panose="02010600030101010101" pitchFamily="2" charset="-122"/>
              </a:defRPr>
            </a:lvl4pPr>
            <a:lvl5pPr>
              <a:tabLst>
                <a:tab pos="266700" algn="l"/>
                <a:tab pos="1466850" algn="l"/>
                <a:tab pos="2667000" algn="l"/>
                <a:tab pos="3867150" algn="l"/>
                <a:tab pos="4800600" algn="l"/>
              </a:tabLst>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tabLst>
                <a:tab pos="266700" algn="l"/>
                <a:tab pos="1466850" algn="l"/>
                <a:tab pos="2667000" algn="l"/>
                <a:tab pos="3867150" algn="l"/>
                <a:tab pos="4800600" algn="l"/>
              </a:tabLs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tabLst>
                <a:tab pos="266700" algn="l"/>
                <a:tab pos="1466850" algn="l"/>
                <a:tab pos="2667000" algn="l"/>
                <a:tab pos="3867150" algn="l"/>
                <a:tab pos="4800600" algn="l"/>
              </a:tabLs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tabLst>
                <a:tab pos="266700" algn="l"/>
                <a:tab pos="1466850" algn="l"/>
                <a:tab pos="2667000" algn="l"/>
                <a:tab pos="3867150" algn="l"/>
                <a:tab pos="4800600" algn="l"/>
              </a:tabLs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tabLst>
                <a:tab pos="266700" algn="l"/>
                <a:tab pos="1466850" algn="l"/>
                <a:tab pos="2667000" algn="l"/>
                <a:tab pos="3867150" algn="l"/>
                <a:tab pos="4800600" algn="l"/>
              </a:tabLst>
              <a:defRPr>
                <a:solidFill>
                  <a:schemeClr val="tx1"/>
                </a:solidFill>
                <a:latin typeface="Arial" panose="020B0604020202020204" pitchFamily="34" charset="0"/>
                <a:ea typeface="宋体" panose="02010600030101010101" pitchFamily="2" charset="-122"/>
              </a:defRPr>
            </a:lvl9pPr>
          </a:lstStyle>
          <a:p>
            <a:r>
              <a:rPr lang="zh-CN" altLang="en-US" sz="2400" b="1" dirty="0">
                <a:latin typeface="Times New Roman" panose="02020603050405020304" pitchFamily="18" charset="0"/>
                <a:cs typeface="Times New Roman" panose="02020603050405020304" pitchFamily="18" charset="0"/>
              </a:rPr>
              <a:t>汛期</a:t>
            </a:r>
            <a:endParaRPr lang="zh-CN" altLang="en-US" sz="2400" b="1" dirty="0"/>
          </a:p>
        </p:txBody>
      </p:sp>
      <p:sp>
        <p:nvSpPr>
          <p:cNvPr id="107543" name="Rectangle 23"/>
          <p:cNvSpPr>
            <a:spLocks noChangeArrowheads="1"/>
          </p:cNvSpPr>
          <p:nvPr/>
        </p:nvSpPr>
        <p:spPr bwMode="auto">
          <a:xfrm>
            <a:off x="5638801" y="746125"/>
            <a:ext cx="1704975" cy="395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tabLst>
                <a:tab pos="266700" algn="l"/>
                <a:tab pos="1466850" algn="l"/>
                <a:tab pos="2667000" algn="l"/>
                <a:tab pos="3867150" algn="l"/>
                <a:tab pos="4800600" algn="l"/>
              </a:tabLst>
              <a:defRPr>
                <a:solidFill>
                  <a:schemeClr val="tx1"/>
                </a:solidFill>
                <a:latin typeface="Arial" panose="020B0604020202020204" pitchFamily="34" charset="0"/>
                <a:ea typeface="宋体" panose="02010600030101010101" pitchFamily="2" charset="-122"/>
              </a:defRPr>
            </a:lvl1pPr>
            <a:lvl2pPr>
              <a:tabLst>
                <a:tab pos="266700" algn="l"/>
                <a:tab pos="1466850" algn="l"/>
                <a:tab pos="2667000" algn="l"/>
                <a:tab pos="3867150" algn="l"/>
                <a:tab pos="4800600" algn="l"/>
              </a:tabLst>
              <a:defRPr>
                <a:solidFill>
                  <a:schemeClr val="tx1"/>
                </a:solidFill>
                <a:latin typeface="Arial" panose="020B0604020202020204" pitchFamily="34" charset="0"/>
                <a:ea typeface="宋体" panose="02010600030101010101" pitchFamily="2" charset="-122"/>
              </a:defRPr>
            </a:lvl2pPr>
            <a:lvl3pPr>
              <a:tabLst>
                <a:tab pos="266700" algn="l"/>
                <a:tab pos="1466850" algn="l"/>
                <a:tab pos="2667000" algn="l"/>
                <a:tab pos="3867150" algn="l"/>
                <a:tab pos="4800600" algn="l"/>
              </a:tabLst>
              <a:defRPr>
                <a:solidFill>
                  <a:schemeClr val="tx1"/>
                </a:solidFill>
                <a:latin typeface="Arial" panose="020B0604020202020204" pitchFamily="34" charset="0"/>
                <a:ea typeface="宋体" panose="02010600030101010101" pitchFamily="2" charset="-122"/>
              </a:defRPr>
            </a:lvl3pPr>
            <a:lvl4pPr>
              <a:tabLst>
                <a:tab pos="266700" algn="l"/>
                <a:tab pos="1466850" algn="l"/>
                <a:tab pos="2667000" algn="l"/>
                <a:tab pos="3867150" algn="l"/>
                <a:tab pos="4800600" algn="l"/>
              </a:tabLst>
              <a:defRPr>
                <a:solidFill>
                  <a:schemeClr val="tx1"/>
                </a:solidFill>
                <a:latin typeface="Arial" panose="020B0604020202020204" pitchFamily="34" charset="0"/>
                <a:ea typeface="宋体" panose="02010600030101010101" pitchFamily="2" charset="-122"/>
              </a:defRPr>
            </a:lvl4pPr>
            <a:lvl5pPr>
              <a:tabLst>
                <a:tab pos="266700" algn="l"/>
                <a:tab pos="1466850" algn="l"/>
                <a:tab pos="2667000" algn="l"/>
                <a:tab pos="3867150" algn="l"/>
                <a:tab pos="4800600" algn="l"/>
              </a:tabLst>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tabLst>
                <a:tab pos="266700" algn="l"/>
                <a:tab pos="1466850" algn="l"/>
                <a:tab pos="2667000" algn="l"/>
                <a:tab pos="3867150" algn="l"/>
                <a:tab pos="4800600" algn="l"/>
              </a:tabLs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tabLst>
                <a:tab pos="266700" algn="l"/>
                <a:tab pos="1466850" algn="l"/>
                <a:tab pos="2667000" algn="l"/>
                <a:tab pos="3867150" algn="l"/>
                <a:tab pos="4800600" algn="l"/>
              </a:tabLs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tabLst>
                <a:tab pos="266700" algn="l"/>
                <a:tab pos="1466850" algn="l"/>
                <a:tab pos="2667000" algn="l"/>
                <a:tab pos="3867150" algn="l"/>
                <a:tab pos="4800600" algn="l"/>
              </a:tabLs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tabLst>
                <a:tab pos="266700" algn="l"/>
                <a:tab pos="1466850" algn="l"/>
                <a:tab pos="2667000" algn="l"/>
                <a:tab pos="3867150" algn="l"/>
                <a:tab pos="4800600" algn="l"/>
              </a:tabLst>
              <a:defRPr>
                <a:solidFill>
                  <a:schemeClr val="tx1"/>
                </a:solidFill>
                <a:latin typeface="Arial" panose="020B0604020202020204" pitchFamily="34" charset="0"/>
                <a:ea typeface="宋体" panose="02010600030101010101" pitchFamily="2" charset="-122"/>
              </a:defRPr>
            </a:lvl9pPr>
          </a:lstStyle>
          <a:p>
            <a:r>
              <a:rPr lang="zh-CN" altLang="en-US" sz="2400" b="1" dirty="0" smtClean="0">
                <a:latin typeface="Times New Roman" panose="02020603050405020304" pitchFamily="18" charset="0"/>
                <a:cs typeface="Times New Roman" panose="02020603050405020304" pitchFamily="18" charset="0"/>
              </a:rPr>
              <a:t>水量</a:t>
            </a:r>
            <a:endParaRPr lang="zh-CN" altLang="en-US" sz="2400" b="1" dirty="0"/>
          </a:p>
        </p:txBody>
      </p:sp>
      <p:sp>
        <p:nvSpPr>
          <p:cNvPr id="107544" name="Rectangle 24"/>
          <p:cNvSpPr>
            <a:spLocks noChangeArrowheads="1"/>
          </p:cNvSpPr>
          <p:nvPr/>
        </p:nvSpPr>
        <p:spPr bwMode="auto">
          <a:xfrm>
            <a:off x="4405314" y="744536"/>
            <a:ext cx="1195387" cy="395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tabLst>
                <a:tab pos="266700" algn="l"/>
                <a:tab pos="1466850" algn="l"/>
                <a:tab pos="2667000" algn="l"/>
                <a:tab pos="3867150" algn="l"/>
                <a:tab pos="4800600" algn="l"/>
              </a:tabLst>
              <a:defRPr>
                <a:solidFill>
                  <a:schemeClr val="tx1"/>
                </a:solidFill>
                <a:latin typeface="Arial" panose="020B0604020202020204" pitchFamily="34" charset="0"/>
                <a:ea typeface="宋体" panose="02010600030101010101" pitchFamily="2" charset="-122"/>
              </a:defRPr>
            </a:lvl1pPr>
            <a:lvl2pPr>
              <a:tabLst>
                <a:tab pos="266700" algn="l"/>
                <a:tab pos="1466850" algn="l"/>
                <a:tab pos="2667000" algn="l"/>
                <a:tab pos="3867150" algn="l"/>
                <a:tab pos="4800600" algn="l"/>
              </a:tabLst>
              <a:defRPr>
                <a:solidFill>
                  <a:schemeClr val="tx1"/>
                </a:solidFill>
                <a:latin typeface="Arial" panose="020B0604020202020204" pitchFamily="34" charset="0"/>
                <a:ea typeface="宋体" panose="02010600030101010101" pitchFamily="2" charset="-122"/>
              </a:defRPr>
            </a:lvl2pPr>
            <a:lvl3pPr>
              <a:tabLst>
                <a:tab pos="266700" algn="l"/>
                <a:tab pos="1466850" algn="l"/>
                <a:tab pos="2667000" algn="l"/>
                <a:tab pos="3867150" algn="l"/>
                <a:tab pos="4800600" algn="l"/>
              </a:tabLst>
              <a:defRPr>
                <a:solidFill>
                  <a:schemeClr val="tx1"/>
                </a:solidFill>
                <a:latin typeface="Arial" panose="020B0604020202020204" pitchFamily="34" charset="0"/>
                <a:ea typeface="宋体" panose="02010600030101010101" pitchFamily="2" charset="-122"/>
              </a:defRPr>
            </a:lvl3pPr>
            <a:lvl4pPr>
              <a:tabLst>
                <a:tab pos="266700" algn="l"/>
                <a:tab pos="1466850" algn="l"/>
                <a:tab pos="2667000" algn="l"/>
                <a:tab pos="3867150" algn="l"/>
                <a:tab pos="4800600" algn="l"/>
              </a:tabLst>
              <a:defRPr>
                <a:solidFill>
                  <a:schemeClr val="tx1"/>
                </a:solidFill>
                <a:latin typeface="Arial" panose="020B0604020202020204" pitchFamily="34" charset="0"/>
                <a:ea typeface="宋体" panose="02010600030101010101" pitchFamily="2" charset="-122"/>
              </a:defRPr>
            </a:lvl4pPr>
            <a:lvl5pPr>
              <a:tabLst>
                <a:tab pos="266700" algn="l"/>
                <a:tab pos="1466850" algn="l"/>
                <a:tab pos="2667000" algn="l"/>
                <a:tab pos="3867150" algn="l"/>
                <a:tab pos="4800600" algn="l"/>
              </a:tabLst>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tabLst>
                <a:tab pos="266700" algn="l"/>
                <a:tab pos="1466850" algn="l"/>
                <a:tab pos="2667000" algn="l"/>
                <a:tab pos="3867150" algn="l"/>
                <a:tab pos="4800600" algn="l"/>
              </a:tabLs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tabLst>
                <a:tab pos="266700" algn="l"/>
                <a:tab pos="1466850" algn="l"/>
                <a:tab pos="2667000" algn="l"/>
                <a:tab pos="3867150" algn="l"/>
                <a:tab pos="4800600" algn="l"/>
              </a:tabLs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tabLst>
                <a:tab pos="266700" algn="l"/>
                <a:tab pos="1466850" algn="l"/>
                <a:tab pos="2667000" algn="l"/>
                <a:tab pos="3867150" algn="l"/>
                <a:tab pos="4800600" algn="l"/>
              </a:tabLs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tabLst>
                <a:tab pos="266700" algn="l"/>
                <a:tab pos="1466850" algn="l"/>
                <a:tab pos="2667000" algn="l"/>
                <a:tab pos="3867150" algn="l"/>
                <a:tab pos="4800600" algn="l"/>
              </a:tabLst>
              <a:defRPr>
                <a:solidFill>
                  <a:schemeClr val="tx1"/>
                </a:solidFill>
                <a:latin typeface="Arial" panose="020B0604020202020204" pitchFamily="34" charset="0"/>
                <a:ea typeface="宋体" panose="02010600030101010101" pitchFamily="2" charset="-122"/>
              </a:defRPr>
            </a:lvl9pPr>
          </a:lstStyle>
          <a:p>
            <a:r>
              <a:rPr lang="zh-CN" altLang="en-US" sz="2400" b="1" dirty="0">
                <a:latin typeface="Times New Roman" panose="02020603050405020304" pitchFamily="18" charset="0"/>
                <a:cs typeface="Times New Roman" panose="02020603050405020304" pitchFamily="18" charset="0"/>
              </a:rPr>
              <a:t>河流</a:t>
            </a:r>
            <a:endParaRPr lang="zh-CN" altLang="en-US" sz="2400" b="1" dirty="0"/>
          </a:p>
        </p:txBody>
      </p:sp>
      <p:sp>
        <p:nvSpPr>
          <p:cNvPr id="107545" name="Rectangle 25"/>
          <p:cNvSpPr>
            <a:spLocks noChangeArrowheads="1"/>
          </p:cNvSpPr>
          <p:nvPr/>
        </p:nvSpPr>
        <p:spPr bwMode="auto">
          <a:xfrm>
            <a:off x="3451225" y="744536"/>
            <a:ext cx="954088" cy="395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tabLst>
                <a:tab pos="266700" algn="l"/>
                <a:tab pos="1466850" algn="l"/>
                <a:tab pos="2667000" algn="l"/>
                <a:tab pos="3867150" algn="l"/>
                <a:tab pos="4800600" algn="l"/>
              </a:tabLst>
              <a:defRPr>
                <a:solidFill>
                  <a:schemeClr val="tx1"/>
                </a:solidFill>
                <a:latin typeface="Arial" panose="020B0604020202020204" pitchFamily="34" charset="0"/>
                <a:ea typeface="宋体" panose="02010600030101010101" pitchFamily="2" charset="-122"/>
              </a:defRPr>
            </a:lvl1pPr>
            <a:lvl2pPr>
              <a:tabLst>
                <a:tab pos="266700" algn="l"/>
                <a:tab pos="1466850" algn="l"/>
                <a:tab pos="2667000" algn="l"/>
                <a:tab pos="3867150" algn="l"/>
                <a:tab pos="4800600" algn="l"/>
              </a:tabLst>
              <a:defRPr>
                <a:solidFill>
                  <a:schemeClr val="tx1"/>
                </a:solidFill>
                <a:latin typeface="Arial" panose="020B0604020202020204" pitchFamily="34" charset="0"/>
                <a:ea typeface="宋体" panose="02010600030101010101" pitchFamily="2" charset="-122"/>
              </a:defRPr>
            </a:lvl2pPr>
            <a:lvl3pPr>
              <a:tabLst>
                <a:tab pos="266700" algn="l"/>
                <a:tab pos="1466850" algn="l"/>
                <a:tab pos="2667000" algn="l"/>
                <a:tab pos="3867150" algn="l"/>
                <a:tab pos="4800600" algn="l"/>
              </a:tabLst>
              <a:defRPr>
                <a:solidFill>
                  <a:schemeClr val="tx1"/>
                </a:solidFill>
                <a:latin typeface="Arial" panose="020B0604020202020204" pitchFamily="34" charset="0"/>
                <a:ea typeface="宋体" panose="02010600030101010101" pitchFamily="2" charset="-122"/>
              </a:defRPr>
            </a:lvl3pPr>
            <a:lvl4pPr>
              <a:tabLst>
                <a:tab pos="266700" algn="l"/>
                <a:tab pos="1466850" algn="l"/>
                <a:tab pos="2667000" algn="l"/>
                <a:tab pos="3867150" algn="l"/>
                <a:tab pos="4800600" algn="l"/>
              </a:tabLst>
              <a:defRPr>
                <a:solidFill>
                  <a:schemeClr val="tx1"/>
                </a:solidFill>
                <a:latin typeface="Arial" panose="020B0604020202020204" pitchFamily="34" charset="0"/>
                <a:ea typeface="宋体" panose="02010600030101010101" pitchFamily="2" charset="-122"/>
              </a:defRPr>
            </a:lvl4pPr>
            <a:lvl5pPr>
              <a:tabLst>
                <a:tab pos="266700" algn="l"/>
                <a:tab pos="1466850" algn="l"/>
                <a:tab pos="2667000" algn="l"/>
                <a:tab pos="3867150" algn="l"/>
                <a:tab pos="4800600" algn="l"/>
              </a:tabLst>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tabLst>
                <a:tab pos="266700" algn="l"/>
                <a:tab pos="1466850" algn="l"/>
                <a:tab pos="2667000" algn="l"/>
                <a:tab pos="3867150" algn="l"/>
                <a:tab pos="4800600" algn="l"/>
              </a:tabLs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tabLst>
                <a:tab pos="266700" algn="l"/>
                <a:tab pos="1466850" algn="l"/>
                <a:tab pos="2667000" algn="l"/>
                <a:tab pos="3867150" algn="l"/>
                <a:tab pos="4800600" algn="l"/>
              </a:tabLs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tabLst>
                <a:tab pos="266700" algn="l"/>
                <a:tab pos="1466850" algn="l"/>
                <a:tab pos="2667000" algn="l"/>
                <a:tab pos="3867150" algn="l"/>
                <a:tab pos="4800600" algn="l"/>
              </a:tabLs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tabLst>
                <a:tab pos="266700" algn="l"/>
                <a:tab pos="1466850" algn="l"/>
                <a:tab pos="2667000" algn="l"/>
                <a:tab pos="3867150" algn="l"/>
                <a:tab pos="4800600" algn="l"/>
              </a:tabLst>
              <a:defRPr>
                <a:solidFill>
                  <a:schemeClr val="tx1"/>
                </a:solidFill>
                <a:latin typeface="Arial" panose="020B0604020202020204" pitchFamily="34" charset="0"/>
                <a:ea typeface="宋体" panose="02010600030101010101" pitchFamily="2" charset="-122"/>
              </a:defRPr>
            </a:lvl9pPr>
          </a:lstStyle>
          <a:p>
            <a:r>
              <a:rPr lang="zh-CN" altLang="en-US" sz="2400" b="1">
                <a:latin typeface="Times New Roman" panose="02020603050405020304" pitchFamily="18" charset="0"/>
                <a:cs typeface="Times New Roman" panose="02020603050405020304" pitchFamily="18" charset="0"/>
              </a:rPr>
              <a:t>地区</a:t>
            </a:r>
            <a:endParaRPr lang="zh-CN" altLang="en-US" sz="2400" b="1"/>
          </a:p>
        </p:txBody>
      </p:sp>
      <p:pic>
        <p:nvPicPr>
          <p:cNvPr id="27" name="Picture 2" descr="中国内流流域和外流流域"/>
          <p:cNvPicPr>
            <a:picLocks noChangeAspect="1" noChangeArrowheads="1"/>
          </p:cNvPicPr>
          <p:nvPr>
            <p:custDataLst>
              <p:tags r:id="rId1"/>
            </p:custDataLst>
          </p:nvPr>
        </p:nvPicPr>
        <p:blipFill>
          <a:blip r:embed="rId4">
            <a:extLst>
              <a:ext uri="{28A0092B-C50C-407E-A947-70E740481C1C}">
                <a14:useLocalDpi xmlns:a14="http://schemas.microsoft.com/office/drawing/2010/main" val="0"/>
              </a:ext>
            </a:extLst>
          </a:blip>
          <a:srcRect l="1740" t="3979" r="3526" b="1927"/>
          <a:stretch>
            <a:fillRect/>
          </a:stretch>
        </p:blipFill>
        <p:spPr bwMode="auto">
          <a:xfrm>
            <a:off x="-56011" y="1795749"/>
            <a:ext cx="3343725" cy="3312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28" name="Text Box 8"/>
          <p:cNvSpPr>
            <a:spLocks noChangeArrowheads="1"/>
          </p:cNvSpPr>
          <p:nvPr>
            <p:custDataLst>
              <p:tags r:id="rId2"/>
            </p:custDataLst>
          </p:nvPr>
        </p:nvSpPr>
        <p:spPr bwMode="auto">
          <a:xfrm>
            <a:off x="86518" y="45242"/>
            <a:ext cx="3819526"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p>
            <a:r>
              <a:rPr lang="zh-CN" altLang="en-US" sz="2400" b="1" dirty="0" smtClean="0">
                <a:solidFill>
                  <a:srgbClr val="FF0000"/>
                </a:solidFill>
                <a:ea typeface="微软雅黑" panose="020B0503020204020204" pitchFamily="34" charset="-122"/>
              </a:rPr>
              <a:t>（</a:t>
            </a:r>
            <a:r>
              <a:rPr lang="en-US" altLang="zh-CN" sz="2400" b="1" dirty="0" smtClean="0">
                <a:solidFill>
                  <a:srgbClr val="FF0000"/>
                </a:solidFill>
                <a:ea typeface="微软雅黑" panose="020B0503020204020204" pitchFamily="34" charset="-122"/>
              </a:rPr>
              <a:t>3</a:t>
            </a:r>
            <a:r>
              <a:rPr lang="zh-CN" altLang="en-US" sz="2400" b="1" dirty="0" smtClean="0">
                <a:solidFill>
                  <a:srgbClr val="FF0000"/>
                </a:solidFill>
                <a:ea typeface="微软雅黑" panose="020B0503020204020204" pitchFamily="34" charset="-122"/>
              </a:rPr>
              <a:t>）外流河水文特征</a:t>
            </a:r>
            <a:endParaRPr lang="zh-CN" altLang="en-US" sz="2400" b="1" dirty="0">
              <a:solidFill>
                <a:srgbClr val="FF0000"/>
              </a:solidFill>
              <a:ea typeface="微软雅黑" panose="020B0503020204020204" pitchFamily="34" charset="-122"/>
            </a:endParaRPr>
          </a:p>
        </p:txBody>
      </p:sp>
    </p:spTree>
    <p:extLst>
      <p:ext uri="{BB962C8B-B14F-4D97-AF65-F5344CB8AC3E}">
        <p14:creationId xmlns:p14="http://schemas.microsoft.com/office/powerpoint/2010/main" val="8855214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7537"/>
                                        </p:tgtEl>
                                        <p:attrNameLst>
                                          <p:attrName>style.visibility</p:attrName>
                                        </p:attrNameLst>
                                      </p:cBhvr>
                                      <p:to>
                                        <p:strVal val="visible"/>
                                      </p:to>
                                    </p:set>
                                    <p:animEffect transition="in" filter="blinds(horizontal)">
                                      <p:cBhvr>
                                        <p:cTn id="7" dur="500"/>
                                        <p:tgtEl>
                                          <p:spTgt spid="10753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07534"/>
                                        </p:tgtEl>
                                        <p:attrNameLst>
                                          <p:attrName>style.visibility</p:attrName>
                                        </p:attrNameLst>
                                      </p:cBhvr>
                                      <p:to>
                                        <p:strVal val="visible"/>
                                      </p:to>
                                    </p:set>
                                    <p:animEffect transition="in" filter="blinds(horizontal)">
                                      <p:cBhvr>
                                        <p:cTn id="12" dur="500"/>
                                        <p:tgtEl>
                                          <p:spTgt spid="10753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07531"/>
                                        </p:tgtEl>
                                        <p:attrNameLst>
                                          <p:attrName>style.visibility</p:attrName>
                                        </p:attrNameLst>
                                      </p:cBhvr>
                                      <p:to>
                                        <p:strVal val="visible"/>
                                      </p:to>
                                    </p:set>
                                    <p:animEffect transition="in" filter="blinds(horizontal)">
                                      <p:cBhvr>
                                        <p:cTn id="17" dur="500"/>
                                        <p:tgtEl>
                                          <p:spTgt spid="107531"/>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07528"/>
                                        </p:tgtEl>
                                        <p:attrNameLst>
                                          <p:attrName>style.visibility</p:attrName>
                                        </p:attrNameLst>
                                      </p:cBhvr>
                                      <p:to>
                                        <p:strVal val="visible"/>
                                      </p:to>
                                    </p:set>
                                    <p:animEffect transition="in" filter="blinds(horizontal)">
                                      <p:cBhvr>
                                        <p:cTn id="22" dur="500"/>
                                        <p:tgtEl>
                                          <p:spTgt spid="107528"/>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107536"/>
                                        </p:tgtEl>
                                        <p:attrNameLst>
                                          <p:attrName>style.visibility</p:attrName>
                                        </p:attrNameLst>
                                      </p:cBhvr>
                                      <p:to>
                                        <p:strVal val="visible"/>
                                      </p:to>
                                    </p:set>
                                    <p:animEffect transition="in" filter="blinds(horizontal)">
                                      <p:cBhvr>
                                        <p:cTn id="27" dur="500"/>
                                        <p:tgtEl>
                                          <p:spTgt spid="107536"/>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107533"/>
                                        </p:tgtEl>
                                        <p:attrNameLst>
                                          <p:attrName>style.visibility</p:attrName>
                                        </p:attrNameLst>
                                      </p:cBhvr>
                                      <p:to>
                                        <p:strVal val="visible"/>
                                      </p:to>
                                    </p:set>
                                    <p:animEffect transition="in" filter="blinds(horizontal)">
                                      <p:cBhvr>
                                        <p:cTn id="32" dur="500"/>
                                        <p:tgtEl>
                                          <p:spTgt spid="107533"/>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107530"/>
                                        </p:tgtEl>
                                        <p:attrNameLst>
                                          <p:attrName>style.visibility</p:attrName>
                                        </p:attrNameLst>
                                      </p:cBhvr>
                                      <p:to>
                                        <p:strVal val="visible"/>
                                      </p:to>
                                    </p:set>
                                    <p:animEffect transition="in" filter="blinds(horizontal)">
                                      <p:cBhvr>
                                        <p:cTn id="37" dur="500"/>
                                        <p:tgtEl>
                                          <p:spTgt spid="107530"/>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107527"/>
                                        </p:tgtEl>
                                        <p:attrNameLst>
                                          <p:attrName>style.visibility</p:attrName>
                                        </p:attrNameLst>
                                      </p:cBhvr>
                                      <p:to>
                                        <p:strVal val="visible"/>
                                      </p:to>
                                    </p:set>
                                    <p:animEffect transition="in" filter="blinds(horizontal)">
                                      <p:cBhvr>
                                        <p:cTn id="42" dur="500"/>
                                        <p:tgtEl>
                                          <p:spTgt spid="107527"/>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107535"/>
                                        </p:tgtEl>
                                        <p:attrNameLst>
                                          <p:attrName>style.visibility</p:attrName>
                                        </p:attrNameLst>
                                      </p:cBhvr>
                                      <p:to>
                                        <p:strVal val="visible"/>
                                      </p:to>
                                    </p:set>
                                    <p:animEffect transition="in" filter="blinds(horizontal)">
                                      <p:cBhvr>
                                        <p:cTn id="47" dur="500"/>
                                        <p:tgtEl>
                                          <p:spTgt spid="107535"/>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3" presetClass="entr" presetSubtype="10" fill="hold" grpId="0" nodeType="clickEffect">
                                  <p:stCondLst>
                                    <p:cond delay="0"/>
                                  </p:stCondLst>
                                  <p:childTnLst>
                                    <p:set>
                                      <p:cBhvr>
                                        <p:cTn id="51" dur="1" fill="hold">
                                          <p:stCondLst>
                                            <p:cond delay="0"/>
                                          </p:stCondLst>
                                        </p:cTn>
                                        <p:tgtEl>
                                          <p:spTgt spid="107532"/>
                                        </p:tgtEl>
                                        <p:attrNameLst>
                                          <p:attrName>style.visibility</p:attrName>
                                        </p:attrNameLst>
                                      </p:cBhvr>
                                      <p:to>
                                        <p:strVal val="visible"/>
                                      </p:to>
                                    </p:set>
                                    <p:animEffect transition="in" filter="blinds(horizontal)">
                                      <p:cBhvr>
                                        <p:cTn id="52" dur="500"/>
                                        <p:tgtEl>
                                          <p:spTgt spid="107532"/>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3" presetClass="entr" presetSubtype="10" fill="hold" grpId="0" nodeType="clickEffect">
                                  <p:stCondLst>
                                    <p:cond delay="0"/>
                                  </p:stCondLst>
                                  <p:childTnLst>
                                    <p:set>
                                      <p:cBhvr>
                                        <p:cTn id="56" dur="1" fill="hold">
                                          <p:stCondLst>
                                            <p:cond delay="0"/>
                                          </p:stCondLst>
                                        </p:cTn>
                                        <p:tgtEl>
                                          <p:spTgt spid="107529"/>
                                        </p:tgtEl>
                                        <p:attrNameLst>
                                          <p:attrName>style.visibility</p:attrName>
                                        </p:attrNameLst>
                                      </p:cBhvr>
                                      <p:to>
                                        <p:strVal val="visible"/>
                                      </p:to>
                                    </p:set>
                                    <p:animEffect transition="in" filter="blinds(horizontal)">
                                      <p:cBhvr>
                                        <p:cTn id="57" dur="500"/>
                                        <p:tgtEl>
                                          <p:spTgt spid="107529"/>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3" presetClass="entr" presetSubtype="10" fill="hold" grpId="0" nodeType="clickEffect">
                                  <p:stCondLst>
                                    <p:cond delay="0"/>
                                  </p:stCondLst>
                                  <p:childTnLst>
                                    <p:set>
                                      <p:cBhvr>
                                        <p:cTn id="61" dur="1" fill="hold">
                                          <p:stCondLst>
                                            <p:cond delay="0"/>
                                          </p:stCondLst>
                                        </p:cTn>
                                        <p:tgtEl>
                                          <p:spTgt spid="107526"/>
                                        </p:tgtEl>
                                        <p:attrNameLst>
                                          <p:attrName>style.visibility</p:attrName>
                                        </p:attrNameLst>
                                      </p:cBhvr>
                                      <p:to>
                                        <p:strVal val="visible"/>
                                      </p:to>
                                    </p:set>
                                    <p:animEffect transition="in" filter="blinds(horizontal)">
                                      <p:cBhvr>
                                        <p:cTn id="62" dur="500"/>
                                        <p:tgtEl>
                                          <p:spTgt spid="1075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526" grpId="0"/>
      <p:bldP spid="107527" grpId="0"/>
      <p:bldP spid="107528" grpId="0"/>
      <p:bldP spid="107529" grpId="0"/>
      <p:bldP spid="107530" grpId="0"/>
      <p:bldP spid="107531" grpId="0"/>
      <p:bldP spid="107532" grpId="0"/>
      <p:bldP spid="107533" grpId="0"/>
      <p:bldP spid="107534" grpId="0"/>
      <p:bldP spid="107535" grpId="0"/>
      <p:bldP spid="107536" grpId="0"/>
      <p:bldP spid="10753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Text Box 2"/>
          <p:cNvSpPr>
            <a:spLocks noChangeArrowheads="1"/>
          </p:cNvSpPr>
          <p:nvPr>
            <p:custDataLst>
              <p:tags r:id="rId1"/>
            </p:custDataLst>
          </p:nvPr>
        </p:nvSpPr>
        <p:spPr bwMode="auto">
          <a:xfrm>
            <a:off x="201976" y="120651"/>
            <a:ext cx="63246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p>
            <a:pPr>
              <a:spcBef>
                <a:spcPct val="50000"/>
              </a:spcBef>
            </a:pPr>
            <a:r>
              <a:rPr lang="zh-CN" altLang="en-US" sz="3200" b="1" dirty="0">
                <a:solidFill>
                  <a:srgbClr val="FF0000"/>
                </a:solidFill>
                <a:ea typeface="微软雅黑" panose="020B0503020204020204" pitchFamily="34" charset="-122"/>
              </a:rPr>
              <a:t>（</a:t>
            </a:r>
            <a:r>
              <a:rPr lang="en-US" altLang="zh-CN" sz="3200" b="1" dirty="0">
                <a:solidFill>
                  <a:srgbClr val="FF0000"/>
                </a:solidFill>
                <a:ea typeface="微软雅黑" panose="020B0503020204020204" pitchFamily="34" charset="-122"/>
              </a:rPr>
              <a:t>3</a:t>
            </a:r>
            <a:r>
              <a:rPr lang="zh-CN" altLang="en-US" sz="3200" b="1" dirty="0">
                <a:solidFill>
                  <a:srgbClr val="FF0000"/>
                </a:solidFill>
                <a:ea typeface="微软雅黑" panose="020B0503020204020204" pitchFamily="34" charset="-122"/>
              </a:rPr>
              <a:t>）、中国外流河水文特征</a:t>
            </a:r>
            <a:r>
              <a:rPr lang="en-US" altLang="zh-CN" sz="3200" b="1" dirty="0">
                <a:solidFill>
                  <a:srgbClr val="FF0000"/>
                </a:solidFill>
                <a:ea typeface="微软雅黑" panose="020B0503020204020204" pitchFamily="34" charset="-122"/>
              </a:rPr>
              <a:t>:</a:t>
            </a:r>
          </a:p>
        </p:txBody>
      </p:sp>
      <p:pic>
        <p:nvPicPr>
          <p:cNvPr id="159747" name="Picture 3" descr="2005371412336597644"/>
          <p:cNvPicPr>
            <a:picLocks noChangeAspect="1" noChangeArrowheads="1"/>
          </p:cNvPicPr>
          <p:nvPr>
            <p:custDataLst>
              <p:tags r:id="rId2"/>
            </p:custDataLst>
          </p:nvPr>
        </p:nvPicPr>
        <p:blipFill>
          <a:blip r:embed="rId18">
            <a:extLst>
              <a:ext uri="{28A0092B-C50C-407E-A947-70E740481C1C}">
                <a14:useLocalDpi xmlns:a14="http://schemas.microsoft.com/office/drawing/2010/main" val="0"/>
              </a:ext>
            </a:extLst>
          </a:blip>
          <a:srcRect/>
          <a:stretch>
            <a:fillRect/>
          </a:stretch>
        </p:blipFill>
        <p:spPr bwMode="auto">
          <a:xfrm>
            <a:off x="1703388" y="836614"/>
            <a:ext cx="4248150" cy="3671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96259" name="Text Box 4"/>
          <p:cNvSpPr/>
          <p:nvPr>
            <p:custDataLst>
              <p:tags r:id="rId3"/>
            </p:custDataLst>
          </p:nvPr>
        </p:nvSpPr>
        <p:spPr>
          <a:xfrm>
            <a:off x="6032500" y="685800"/>
            <a:ext cx="4635500" cy="457200"/>
          </a:xfrm>
          <a:prstGeom prst="rect">
            <a:avLst/>
          </a:prstGeom>
          <a:noFill/>
          <a:ln>
            <a:noFill/>
            <a:miter lim="800000"/>
          </a:ln>
        </p:spPr>
        <p:txBody>
          <a:bodyPr>
            <a:spAutoFit/>
          </a:bodyPr>
          <a:lstStyle/>
          <a:p>
            <a:r>
              <a:rPr lang="zh-CN" altLang="zh-CN" sz="2400" b="1">
                <a:ea typeface="微软雅黑" panose="020B0503020204020204" pitchFamily="34" charset="-122"/>
              </a:rPr>
              <a:t>①</a:t>
            </a:r>
            <a:r>
              <a:rPr lang="zh-CN" altLang="en-US" sz="2400" b="1">
                <a:ea typeface="微软雅黑" panose="020B0503020204020204" pitchFamily="34" charset="-122"/>
              </a:rPr>
              <a:t>东北地区河流（黑龙江水系）</a:t>
            </a:r>
            <a:r>
              <a:rPr lang="en-US" altLang="zh-CN" sz="2400" b="1">
                <a:ea typeface="微软雅黑" panose="020B0503020204020204" pitchFamily="34" charset="-122"/>
              </a:rPr>
              <a:t>:</a:t>
            </a:r>
          </a:p>
        </p:txBody>
      </p:sp>
      <p:cxnSp>
        <p:nvCxnSpPr>
          <p:cNvPr id="159749" name="Line 5"/>
          <p:cNvCxnSpPr>
            <a:cxnSpLocks noChangeShapeType="1"/>
          </p:cNvCxnSpPr>
          <p:nvPr>
            <p:custDataLst>
              <p:tags r:id="rId4"/>
            </p:custDataLst>
          </p:nvPr>
        </p:nvCxnSpPr>
        <p:spPr bwMode="auto">
          <a:xfrm flipH="1">
            <a:off x="5664200" y="990601"/>
            <a:ext cx="431800" cy="206375"/>
          </a:xfrm>
          <a:prstGeom prst="line">
            <a:avLst/>
          </a:prstGeom>
          <a:noFill/>
          <a:ln w="38100" algn="ctr">
            <a:solidFill>
              <a:srgbClr val="FF3300"/>
            </a:solidFill>
            <a:round/>
            <a:headEnd/>
            <a:tailEnd type="triangle" w="med" len="med"/>
          </a:ln>
          <a:extLst>
            <a:ext uri="{909E8E84-426E-40DD-AFC4-6F175D3DCCD1}">
              <a14:hiddenFill xmlns:a14="http://schemas.microsoft.com/office/drawing/2010/main">
                <a:noFill/>
              </a14:hiddenFill>
            </a:ext>
          </a:extLst>
        </p:spPr>
      </p:cxnSp>
      <p:sp>
        <p:nvSpPr>
          <p:cNvPr id="96261" name="Text Box 6"/>
          <p:cNvSpPr/>
          <p:nvPr>
            <p:custDataLst>
              <p:tags r:id="rId5"/>
            </p:custDataLst>
          </p:nvPr>
        </p:nvSpPr>
        <p:spPr>
          <a:xfrm>
            <a:off x="5880101" y="1293814"/>
            <a:ext cx="4537075" cy="1373187"/>
          </a:xfrm>
          <a:prstGeom prst="rect">
            <a:avLst/>
          </a:prstGeom>
          <a:noFill/>
          <a:ln>
            <a:noFill/>
            <a:miter lim="800000"/>
          </a:ln>
        </p:spPr>
        <p:txBody>
          <a:bodyPr>
            <a:spAutoFit/>
          </a:bodyPr>
          <a:lstStyle/>
          <a:p>
            <a:r>
              <a:rPr lang="zh-CN" altLang="en-US" sz="2800" b="1">
                <a:solidFill>
                  <a:srgbClr val="0000FF"/>
                </a:solidFill>
                <a:ea typeface="微软雅黑" panose="020B0503020204020204" pitchFamily="34" charset="-122"/>
              </a:rPr>
              <a:t>特征：</a:t>
            </a:r>
            <a:r>
              <a:rPr lang="zh-CN" altLang="en-US" sz="2800" b="1">
                <a:solidFill>
                  <a:srgbClr val="FF0000"/>
                </a:solidFill>
                <a:ea typeface="微软雅黑" panose="020B0503020204020204" pitchFamily="34" charset="-122"/>
              </a:rPr>
              <a:t>流量大；水位季节变化大，汛期短</a:t>
            </a:r>
            <a:r>
              <a:rPr lang="en-US" altLang="zh-CN" sz="2800" b="1">
                <a:solidFill>
                  <a:srgbClr val="FF0000"/>
                </a:solidFill>
                <a:ea typeface="微软雅黑" panose="020B0503020204020204" pitchFamily="34" charset="-122"/>
              </a:rPr>
              <a:t>(</a:t>
            </a:r>
            <a:r>
              <a:rPr lang="zh-CN" altLang="en-US" sz="2800" b="1">
                <a:solidFill>
                  <a:srgbClr val="FF0000"/>
                </a:solidFill>
                <a:ea typeface="微软雅黑" panose="020B0503020204020204" pitchFamily="34" charset="-122"/>
              </a:rPr>
              <a:t>春汛</a:t>
            </a:r>
            <a:r>
              <a:rPr lang="en-US" altLang="zh-CN" sz="2800" b="1">
                <a:solidFill>
                  <a:srgbClr val="FF0000"/>
                </a:solidFill>
                <a:ea typeface="微软雅黑" panose="020B0503020204020204" pitchFamily="34" charset="-122"/>
              </a:rPr>
              <a:t>.</a:t>
            </a:r>
            <a:r>
              <a:rPr lang="zh-CN" altLang="en-US" sz="2800" b="1">
                <a:solidFill>
                  <a:srgbClr val="FF0000"/>
                </a:solidFill>
                <a:ea typeface="微软雅黑" panose="020B0503020204020204" pitchFamily="34" charset="-122"/>
              </a:rPr>
              <a:t>夏汛</a:t>
            </a:r>
            <a:r>
              <a:rPr lang="en-US" altLang="zh-CN" sz="2800" b="1">
                <a:solidFill>
                  <a:srgbClr val="FF0000"/>
                </a:solidFill>
                <a:ea typeface="微软雅黑" panose="020B0503020204020204" pitchFamily="34" charset="-122"/>
              </a:rPr>
              <a:t>)</a:t>
            </a:r>
            <a:r>
              <a:rPr lang="zh-CN" altLang="en-US" sz="2800" b="1">
                <a:solidFill>
                  <a:srgbClr val="FF0000"/>
                </a:solidFill>
                <a:ea typeface="微软雅黑" panose="020B0503020204020204" pitchFamily="34" charset="-122"/>
              </a:rPr>
              <a:t>；含沙量小；冰期长。</a:t>
            </a:r>
          </a:p>
        </p:txBody>
      </p:sp>
      <p:sp>
        <p:nvSpPr>
          <p:cNvPr id="96262" name="Text Box 8"/>
          <p:cNvSpPr/>
          <p:nvPr>
            <p:custDataLst>
              <p:tags r:id="rId6"/>
            </p:custDataLst>
          </p:nvPr>
        </p:nvSpPr>
        <p:spPr>
          <a:xfrm>
            <a:off x="6032500" y="2743201"/>
            <a:ext cx="4635500" cy="830263"/>
          </a:xfrm>
          <a:prstGeom prst="rect">
            <a:avLst/>
          </a:prstGeom>
          <a:noFill/>
          <a:ln>
            <a:noFill/>
            <a:miter lim="800000"/>
          </a:ln>
        </p:spPr>
        <p:txBody>
          <a:bodyPr>
            <a:spAutoFit/>
          </a:bodyPr>
          <a:lstStyle/>
          <a:p>
            <a:r>
              <a:rPr lang="en-US" altLang="zh-CN" sz="2400" b="1">
                <a:ea typeface="微软雅黑" panose="020B0503020204020204" pitchFamily="34" charset="-122"/>
              </a:rPr>
              <a:t>②</a:t>
            </a:r>
            <a:r>
              <a:rPr lang="zh-CN" altLang="en-US" sz="2400" b="1">
                <a:ea typeface="微软雅黑" panose="020B0503020204020204" pitchFamily="34" charset="-122"/>
              </a:rPr>
              <a:t>秦岭</a:t>
            </a:r>
            <a:r>
              <a:rPr lang="en-US" altLang="zh-CN" sz="2400" b="1">
                <a:ea typeface="微软雅黑" panose="020B0503020204020204" pitchFamily="34" charset="-122"/>
              </a:rPr>
              <a:t>—</a:t>
            </a:r>
            <a:r>
              <a:rPr lang="zh-CN" altLang="en-US" sz="2400" b="1">
                <a:ea typeface="微软雅黑" panose="020B0503020204020204" pitchFamily="34" charset="-122"/>
              </a:rPr>
              <a:t>淮以北的河流（辽河</a:t>
            </a:r>
            <a:r>
              <a:rPr lang="en-US" altLang="zh-CN" sz="2400" b="1">
                <a:ea typeface="微软雅黑" panose="020B0503020204020204" pitchFamily="34" charset="-122"/>
              </a:rPr>
              <a:t>.</a:t>
            </a:r>
            <a:r>
              <a:rPr lang="zh-CN" altLang="en-US" sz="2400" b="1">
                <a:ea typeface="微软雅黑" panose="020B0503020204020204" pitchFamily="34" charset="-122"/>
              </a:rPr>
              <a:t>海河</a:t>
            </a:r>
            <a:r>
              <a:rPr lang="en-US" altLang="zh-CN" sz="2400" b="1">
                <a:ea typeface="微软雅黑" panose="020B0503020204020204" pitchFamily="34" charset="-122"/>
              </a:rPr>
              <a:t>.</a:t>
            </a:r>
            <a:r>
              <a:rPr lang="zh-CN" altLang="en-US" sz="2400" b="1">
                <a:ea typeface="微软雅黑" panose="020B0503020204020204" pitchFamily="34" charset="-122"/>
              </a:rPr>
              <a:t>黄河）</a:t>
            </a:r>
          </a:p>
        </p:txBody>
      </p:sp>
      <p:cxnSp>
        <p:nvCxnSpPr>
          <p:cNvPr id="159752" name="Line 9"/>
          <p:cNvCxnSpPr>
            <a:cxnSpLocks noChangeShapeType="1"/>
          </p:cNvCxnSpPr>
          <p:nvPr>
            <p:custDataLst>
              <p:tags r:id="rId7"/>
            </p:custDataLst>
          </p:nvPr>
        </p:nvCxnSpPr>
        <p:spPr bwMode="auto">
          <a:xfrm flipH="1" flipV="1">
            <a:off x="5159376" y="2205038"/>
            <a:ext cx="1012825" cy="766762"/>
          </a:xfrm>
          <a:prstGeom prst="line">
            <a:avLst/>
          </a:prstGeom>
          <a:noFill/>
          <a:ln w="38100" algn="ctr">
            <a:solidFill>
              <a:srgbClr val="FF3300"/>
            </a:solidFill>
            <a:round/>
            <a:headEnd/>
            <a:tailEnd/>
          </a:ln>
          <a:extLst>
            <a:ext uri="{909E8E84-426E-40DD-AFC4-6F175D3DCCD1}">
              <a14:hiddenFill xmlns:a14="http://schemas.microsoft.com/office/drawing/2010/main">
                <a:noFill/>
              </a14:hiddenFill>
            </a:ext>
          </a:extLst>
        </p:spPr>
      </p:cxnSp>
      <p:cxnSp>
        <p:nvCxnSpPr>
          <p:cNvPr id="159753" name="Line 10"/>
          <p:cNvCxnSpPr>
            <a:cxnSpLocks noChangeShapeType="1"/>
          </p:cNvCxnSpPr>
          <p:nvPr>
            <p:custDataLst>
              <p:tags r:id="rId8"/>
            </p:custDataLst>
          </p:nvPr>
        </p:nvCxnSpPr>
        <p:spPr bwMode="auto">
          <a:xfrm flipH="1" flipV="1">
            <a:off x="5087939" y="1844676"/>
            <a:ext cx="71437" cy="360363"/>
          </a:xfrm>
          <a:prstGeom prst="line">
            <a:avLst/>
          </a:prstGeom>
          <a:noFill/>
          <a:ln w="38100" algn="ctr">
            <a:solidFill>
              <a:srgbClr val="FF3300"/>
            </a:solidFill>
            <a:round/>
            <a:headEnd/>
            <a:tailEnd type="triangle" w="med" len="med"/>
          </a:ln>
          <a:extLst>
            <a:ext uri="{909E8E84-426E-40DD-AFC4-6F175D3DCCD1}">
              <a14:hiddenFill xmlns:a14="http://schemas.microsoft.com/office/drawing/2010/main">
                <a:noFill/>
              </a14:hiddenFill>
            </a:ext>
          </a:extLst>
        </p:spPr>
      </p:cxnSp>
      <p:cxnSp>
        <p:nvCxnSpPr>
          <p:cNvPr id="159754" name="Line 11"/>
          <p:cNvCxnSpPr>
            <a:cxnSpLocks noChangeShapeType="1"/>
          </p:cNvCxnSpPr>
          <p:nvPr>
            <p:custDataLst>
              <p:tags r:id="rId9"/>
            </p:custDataLst>
          </p:nvPr>
        </p:nvCxnSpPr>
        <p:spPr bwMode="auto">
          <a:xfrm flipH="1">
            <a:off x="4800601" y="2205038"/>
            <a:ext cx="358775" cy="215900"/>
          </a:xfrm>
          <a:prstGeom prst="line">
            <a:avLst/>
          </a:prstGeom>
          <a:noFill/>
          <a:ln w="38100" algn="ctr">
            <a:solidFill>
              <a:srgbClr val="FF3300"/>
            </a:solidFill>
            <a:round/>
            <a:headEnd/>
            <a:tailEnd type="triangle" w="med" len="med"/>
          </a:ln>
          <a:extLst>
            <a:ext uri="{909E8E84-426E-40DD-AFC4-6F175D3DCCD1}">
              <a14:hiddenFill xmlns:a14="http://schemas.microsoft.com/office/drawing/2010/main">
                <a:noFill/>
              </a14:hiddenFill>
            </a:ext>
          </a:extLst>
        </p:spPr>
      </p:cxnSp>
      <p:cxnSp>
        <p:nvCxnSpPr>
          <p:cNvPr id="159755" name="Line 12"/>
          <p:cNvCxnSpPr>
            <a:cxnSpLocks noChangeShapeType="1"/>
          </p:cNvCxnSpPr>
          <p:nvPr>
            <p:custDataLst>
              <p:tags r:id="rId10"/>
            </p:custDataLst>
          </p:nvPr>
        </p:nvCxnSpPr>
        <p:spPr bwMode="auto">
          <a:xfrm flipH="1" flipV="1">
            <a:off x="4583113" y="2133600"/>
            <a:ext cx="576262" cy="71438"/>
          </a:xfrm>
          <a:prstGeom prst="line">
            <a:avLst/>
          </a:prstGeom>
          <a:noFill/>
          <a:ln w="38100" algn="ctr">
            <a:solidFill>
              <a:srgbClr val="FF3300"/>
            </a:solidFill>
            <a:round/>
            <a:headEnd/>
            <a:tailEnd type="triangle" w="med" len="med"/>
          </a:ln>
          <a:extLst>
            <a:ext uri="{909E8E84-426E-40DD-AFC4-6F175D3DCCD1}">
              <a14:hiddenFill xmlns:a14="http://schemas.microsoft.com/office/drawing/2010/main">
                <a:noFill/>
              </a14:hiddenFill>
            </a:ext>
          </a:extLst>
        </p:spPr>
      </p:cxnSp>
      <p:sp>
        <p:nvSpPr>
          <p:cNvPr id="96267" name="Text Box 13"/>
          <p:cNvSpPr/>
          <p:nvPr>
            <p:custDataLst>
              <p:tags r:id="rId11"/>
            </p:custDataLst>
          </p:nvPr>
        </p:nvSpPr>
        <p:spPr>
          <a:xfrm>
            <a:off x="5867400" y="3505201"/>
            <a:ext cx="4787900" cy="1800225"/>
          </a:xfrm>
          <a:prstGeom prst="rect">
            <a:avLst/>
          </a:prstGeom>
          <a:noFill/>
          <a:ln>
            <a:noFill/>
            <a:miter lim="800000"/>
          </a:ln>
        </p:spPr>
        <p:txBody>
          <a:bodyPr>
            <a:spAutoFit/>
          </a:bodyPr>
          <a:lstStyle/>
          <a:p>
            <a:r>
              <a:rPr lang="zh-CN" altLang="en-US" sz="2800" b="1">
                <a:solidFill>
                  <a:srgbClr val="0000FF"/>
                </a:solidFill>
                <a:ea typeface="微软雅黑" panose="020B0503020204020204" pitchFamily="34" charset="-122"/>
              </a:rPr>
              <a:t>特征：</a:t>
            </a:r>
            <a:r>
              <a:rPr lang="zh-CN" altLang="en-US" sz="2800" b="1">
                <a:solidFill>
                  <a:srgbClr val="FF0000"/>
                </a:solidFill>
                <a:ea typeface="微软雅黑" panose="020B0503020204020204" pitchFamily="34" charset="-122"/>
              </a:rPr>
              <a:t>流量较小；水位季节变化大，汛期较短</a:t>
            </a:r>
            <a:r>
              <a:rPr lang="en-US" altLang="zh-CN" sz="2800" b="1">
                <a:solidFill>
                  <a:srgbClr val="FF0000"/>
                </a:solidFill>
                <a:ea typeface="微软雅黑" panose="020B0503020204020204" pitchFamily="34" charset="-122"/>
              </a:rPr>
              <a:t>(</a:t>
            </a:r>
            <a:r>
              <a:rPr lang="zh-CN" altLang="en-US" sz="2800" b="1">
                <a:solidFill>
                  <a:srgbClr val="FF0000"/>
                </a:solidFill>
                <a:ea typeface="微软雅黑" panose="020B0503020204020204" pitchFamily="34" charset="-122"/>
              </a:rPr>
              <a:t>夏汛，黄</a:t>
            </a:r>
          </a:p>
          <a:p>
            <a:r>
              <a:rPr lang="zh-CN" altLang="en-US" sz="2800" b="1">
                <a:solidFill>
                  <a:srgbClr val="FF0000"/>
                </a:solidFill>
                <a:ea typeface="微软雅黑" panose="020B0503020204020204" pitchFamily="34" charset="-122"/>
              </a:rPr>
              <a:t>河有凌汛</a:t>
            </a:r>
            <a:r>
              <a:rPr lang="en-US" altLang="zh-CN" sz="2800" b="1">
                <a:solidFill>
                  <a:srgbClr val="FF0000"/>
                </a:solidFill>
                <a:ea typeface="微软雅黑" panose="020B0503020204020204" pitchFamily="34" charset="-122"/>
              </a:rPr>
              <a:t>)</a:t>
            </a:r>
            <a:r>
              <a:rPr lang="zh-CN" altLang="en-US" sz="2800" b="1">
                <a:solidFill>
                  <a:srgbClr val="FF0000"/>
                </a:solidFill>
                <a:ea typeface="微软雅黑" panose="020B0503020204020204" pitchFamily="34" charset="-122"/>
              </a:rPr>
              <a:t>；含沙量大；冰期短。</a:t>
            </a:r>
          </a:p>
        </p:txBody>
      </p:sp>
      <p:sp>
        <p:nvSpPr>
          <p:cNvPr id="96268" name="Text Box 15"/>
          <p:cNvSpPr/>
          <p:nvPr>
            <p:custDataLst>
              <p:tags r:id="rId12"/>
            </p:custDataLst>
          </p:nvPr>
        </p:nvSpPr>
        <p:spPr>
          <a:xfrm>
            <a:off x="1828800" y="5334000"/>
            <a:ext cx="5861050" cy="457200"/>
          </a:xfrm>
          <a:prstGeom prst="rect">
            <a:avLst/>
          </a:prstGeom>
          <a:noFill/>
          <a:ln>
            <a:noFill/>
            <a:miter lim="800000"/>
          </a:ln>
        </p:spPr>
        <p:txBody>
          <a:bodyPr>
            <a:spAutoFit/>
          </a:bodyPr>
          <a:lstStyle/>
          <a:p>
            <a:r>
              <a:rPr lang="zh-CN" altLang="zh-CN" sz="2400" b="1">
                <a:ea typeface="微软雅黑" panose="020B0503020204020204" pitchFamily="34" charset="-122"/>
              </a:rPr>
              <a:t>③</a:t>
            </a:r>
            <a:r>
              <a:rPr lang="zh-CN" altLang="en-US" sz="2400" b="1">
                <a:ea typeface="微软雅黑" panose="020B0503020204020204" pitchFamily="34" charset="-122"/>
              </a:rPr>
              <a:t>秦岭</a:t>
            </a:r>
            <a:r>
              <a:rPr lang="en-US" altLang="zh-CN" sz="2400" b="1">
                <a:ea typeface="微软雅黑" panose="020B0503020204020204" pitchFamily="34" charset="-122"/>
              </a:rPr>
              <a:t>—</a:t>
            </a:r>
            <a:r>
              <a:rPr lang="zh-CN" altLang="en-US" sz="2400" b="1">
                <a:ea typeface="微软雅黑" panose="020B0503020204020204" pitchFamily="34" charset="-122"/>
              </a:rPr>
              <a:t>淮以南的河流（长江、珠江）</a:t>
            </a:r>
            <a:r>
              <a:rPr lang="en-US" altLang="zh-CN" sz="2400" b="1">
                <a:ea typeface="微软雅黑" panose="020B0503020204020204" pitchFamily="34" charset="-122"/>
              </a:rPr>
              <a:t>:</a:t>
            </a:r>
          </a:p>
        </p:txBody>
      </p:sp>
      <p:cxnSp>
        <p:nvCxnSpPr>
          <p:cNvPr id="159758" name="Line 16"/>
          <p:cNvCxnSpPr>
            <a:cxnSpLocks noChangeShapeType="1"/>
          </p:cNvCxnSpPr>
          <p:nvPr>
            <p:custDataLst>
              <p:tags r:id="rId13"/>
            </p:custDataLst>
          </p:nvPr>
        </p:nvCxnSpPr>
        <p:spPr bwMode="auto">
          <a:xfrm flipV="1">
            <a:off x="2209801" y="3068638"/>
            <a:ext cx="1870075" cy="2341562"/>
          </a:xfrm>
          <a:prstGeom prst="line">
            <a:avLst/>
          </a:prstGeom>
          <a:noFill/>
          <a:ln w="38100" algn="ctr">
            <a:solidFill>
              <a:srgbClr val="FF3300"/>
            </a:solidFill>
            <a:round/>
            <a:headEnd/>
            <a:tailEnd type="triangle" w="med" len="med"/>
          </a:ln>
          <a:extLst>
            <a:ext uri="{909E8E84-426E-40DD-AFC4-6F175D3DCCD1}">
              <a14:hiddenFill xmlns:a14="http://schemas.microsoft.com/office/drawing/2010/main">
                <a:noFill/>
              </a14:hiddenFill>
            </a:ext>
          </a:extLst>
        </p:spPr>
      </p:cxnSp>
      <p:cxnSp>
        <p:nvCxnSpPr>
          <p:cNvPr id="159759" name="Line 17"/>
          <p:cNvCxnSpPr>
            <a:cxnSpLocks noChangeShapeType="1"/>
          </p:cNvCxnSpPr>
          <p:nvPr>
            <p:custDataLst>
              <p:tags r:id="rId14"/>
            </p:custDataLst>
          </p:nvPr>
        </p:nvCxnSpPr>
        <p:spPr bwMode="auto">
          <a:xfrm flipV="1">
            <a:off x="3581400" y="3573464"/>
            <a:ext cx="427038" cy="160337"/>
          </a:xfrm>
          <a:prstGeom prst="line">
            <a:avLst/>
          </a:prstGeom>
          <a:noFill/>
          <a:ln w="38100" algn="ctr">
            <a:solidFill>
              <a:srgbClr val="FF3300"/>
            </a:solidFill>
            <a:round/>
            <a:headEnd/>
            <a:tailEnd type="triangle" w="med" len="med"/>
          </a:ln>
          <a:extLst>
            <a:ext uri="{909E8E84-426E-40DD-AFC4-6F175D3DCCD1}">
              <a14:hiddenFill xmlns:a14="http://schemas.microsoft.com/office/drawing/2010/main">
                <a:noFill/>
              </a14:hiddenFill>
            </a:ext>
          </a:extLst>
        </p:spPr>
      </p:cxnSp>
      <p:cxnSp>
        <p:nvCxnSpPr>
          <p:cNvPr id="159760" name="Line 18"/>
          <p:cNvCxnSpPr>
            <a:cxnSpLocks noChangeShapeType="1"/>
          </p:cNvCxnSpPr>
          <p:nvPr>
            <p:custDataLst>
              <p:tags r:id="rId15"/>
            </p:custDataLst>
          </p:nvPr>
        </p:nvCxnSpPr>
        <p:spPr bwMode="auto">
          <a:xfrm flipH="1" flipV="1">
            <a:off x="3505200" y="3200400"/>
            <a:ext cx="0" cy="533400"/>
          </a:xfrm>
          <a:prstGeom prst="line">
            <a:avLst/>
          </a:prstGeom>
          <a:noFill/>
          <a:ln w="38100" algn="ctr">
            <a:solidFill>
              <a:srgbClr val="FF3300"/>
            </a:solidFill>
            <a:round/>
            <a:headEnd/>
            <a:tailEnd type="triangle" w="med" len="med"/>
          </a:ln>
          <a:extLst>
            <a:ext uri="{909E8E84-426E-40DD-AFC4-6F175D3DCCD1}">
              <a14:hiddenFill xmlns:a14="http://schemas.microsoft.com/office/drawing/2010/main">
                <a:noFill/>
              </a14:hiddenFill>
            </a:ext>
          </a:extLst>
        </p:spPr>
      </p:cxnSp>
      <p:sp>
        <p:nvSpPr>
          <p:cNvPr id="96272" name="Text Box 19"/>
          <p:cNvSpPr/>
          <p:nvPr>
            <p:custDataLst>
              <p:tags r:id="rId16"/>
            </p:custDataLst>
          </p:nvPr>
        </p:nvSpPr>
        <p:spPr>
          <a:xfrm>
            <a:off x="1752600" y="5715000"/>
            <a:ext cx="8229600" cy="946150"/>
          </a:xfrm>
          <a:prstGeom prst="rect">
            <a:avLst/>
          </a:prstGeom>
          <a:noFill/>
          <a:ln>
            <a:noFill/>
            <a:miter lim="800000"/>
          </a:ln>
        </p:spPr>
        <p:txBody>
          <a:bodyPr>
            <a:spAutoFit/>
          </a:bodyPr>
          <a:lstStyle/>
          <a:p>
            <a:r>
              <a:rPr lang="zh-CN" altLang="en-US" sz="2800" b="1">
                <a:solidFill>
                  <a:srgbClr val="0000FF"/>
                </a:solidFill>
                <a:ea typeface="微软雅黑" panose="020B0503020204020204" pitchFamily="34" charset="-122"/>
              </a:rPr>
              <a:t>特征：</a:t>
            </a:r>
            <a:r>
              <a:rPr lang="zh-CN" altLang="en-US" sz="2800" b="1">
                <a:solidFill>
                  <a:srgbClr val="FF0000"/>
                </a:solidFill>
                <a:ea typeface="微软雅黑" panose="020B0503020204020204" pitchFamily="34" charset="-122"/>
              </a:rPr>
              <a:t>流量较大；水位季节变化较大；汛期长</a:t>
            </a:r>
            <a:r>
              <a:rPr lang="en-US" altLang="zh-CN" sz="2800" b="1">
                <a:solidFill>
                  <a:srgbClr val="FF0000"/>
                </a:solidFill>
                <a:ea typeface="微软雅黑" panose="020B0503020204020204" pitchFamily="34" charset="-122"/>
              </a:rPr>
              <a:t>(</a:t>
            </a:r>
            <a:r>
              <a:rPr lang="zh-CN" altLang="en-US" sz="2800" b="1">
                <a:solidFill>
                  <a:srgbClr val="FF0000"/>
                </a:solidFill>
                <a:ea typeface="微软雅黑" panose="020B0503020204020204" pitchFamily="34" charset="-122"/>
              </a:rPr>
              <a:t>夏汛</a:t>
            </a:r>
            <a:r>
              <a:rPr lang="en-US" altLang="zh-CN" sz="2800" b="1">
                <a:solidFill>
                  <a:srgbClr val="FF0000"/>
                </a:solidFill>
                <a:ea typeface="微软雅黑" panose="020B0503020204020204" pitchFamily="34" charset="-122"/>
              </a:rPr>
              <a:t>.</a:t>
            </a:r>
            <a:r>
              <a:rPr lang="zh-CN" altLang="en-US" sz="2800" b="1">
                <a:solidFill>
                  <a:srgbClr val="FF0000"/>
                </a:solidFill>
                <a:ea typeface="微软雅黑" panose="020B0503020204020204" pitchFamily="34" charset="-122"/>
              </a:rPr>
              <a:t>珠江有台汛</a:t>
            </a:r>
            <a:r>
              <a:rPr lang="en-US" altLang="zh-CN" sz="2800" b="1">
                <a:solidFill>
                  <a:srgbClr val="FF0000"/>
                </a:solidFill>
                <a:ea typeface="微软雅黑" panose="020B0503020204020204" pitchFamily="34" charset="-122"/>
              </a:rPr>
              <a:t>)</a:t>
            </a:r>
            <a:r>
              <a:rPr lang="zh-CN" altLang="en-US" sz="2800" b="1">
                <a:solidFill>
                  <a:srgbClr val="FF0000"/>
                </a:solidFill>
                <a:ea typeface="微软雅黑" panose="020B0503020204020204" pitchFamily="34" charset="-122"/>
              </a:rPr>
              <a:t>；含沙量小；无冰期。</a:t>
            </a:r>
          </a:p>
        </p:txBody>
      </p:sp>
    </p:spTree>
    <p:extLst>
      <p:ext uri="{BB962C8B-B14F-4D97-AF65-F5344CB8AC3E}">
        <p14:creationId xmlns:p14="http://schemas.microsoft.com/office/powerpoint/2010/main" val="30760776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159747"/>
                                        </p:tgtEl>
                                        <p:attrNameLst>
                                          <p:attrName>style.visibility</p:attrName>
                                        </p:attrNameLst>
                                      </p:cBhvr>
                                      <p:to>
                                        <p:strVal val="visible"/>
                                      </p:to>
                                    </p:set>
                                    <p:animEffect transition="in" filter="dissolve">
                                      <p:cBhvr>
                                        <p:cTn id="7" dur="500" fill="hold"/>
                                        <p:tgtEl>
                                          <p:spTgt spid="15974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96259"/>
                                        </p:tgtEl>
                                        <p:attrNameLst>
                                          <p:attrName>style.visibility</p:attrName>
                                        </p:attrNameLst>
                                      </p:cBhvr>
                                      <p:to>
                                        <p:strVal val="visible"/>
                                      </p:to>
                                    </p:set>
                                    <p:animEffect transition="in" filter="blinds(horizontal)">
                                      <p:cBhvr>
                                        <p:cTn id="12" dur="500" fill="hold"/>
                                        <p:tgtEl>
                                          <p:spTgt spid="96259"/>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7" presetClass="entr" presetSubtype="10" fill="hold" nodeType="clickEffect">
                                  <p:stCondLst>
                                    <p:cond delay="0"/>
                                  </p:stCondLst>
                                  <p:childTnLst>
                                    <p:set>
                                      <p:cBhvr>
                                        <p:cTn id="16" dur="1" fill="hold">
                                          <p:stCondLst>
                                            <p:cond delay="0"/>
                                          </p:stCondLst>
                                        </p:cTn>
                                        <p:tgtEl>
                                          <p:spTgt spid="159749"/>
                                        </p:tgtEl>
                                        <p:attrNameLst>
                                          <p:attrName>style.visibility</p:attrName>
                                        </p:attrNameLst>
                                      </p:cBhvr>
                                      <p:to>
                                        <p:strVal val="visible"/>
                                      </p:to>
                                    </p:set>
                                    <p:anim calcmode="lin" valueType="num">
                                      <p:cBhvr>
                                        <p:cTn id="17" dur="500" fill="hold"/>
                                        <p:tgtEl>
                                          <p:spTgt spid="159749"/>
                                        </p:tgtEl>
                                        <p:attrNameLst>
                                          <p:attrName>ppt_w</p:attrName>
                                        </p:attrNameLst>
                                      </p:cBhvr>
                                      <p:tavLst>
                                        <p:tav tm="0">
                                          <p:val>
                                            <p:fltVal val="0"/>
                                          </p:val>
                                        </p:tav>
                                        <p:tav tm="100000">
                                          <p:val>
                                            <p:strVal val="#ppt_w"/>
                                          </p:val>
                                        </p:tav>
                                      </p:tavLst>
                                    </p:anim>
                                    <p:anim calcmode="lin" valueType="num">
                                      <p:cBhvr>
                                        <p:cTn id="18" dur="500" fill="hold"/>
                                        <p:tgtEl>
                                          <p:spTgt spid="159749"/>
                                        </p:tgtEl>
                                        <p:attrNameLst>
                                          <p:attrName>ppt_h</p:attrName>
                                        </p:attrNameLst>
                                      </p:cBhvr>
                                      <p:tavLst>
                                        <p:tav tm="0">
                                          <p:val>
                                            <p:strVal val="#ppt_h"/>
                                          </p:val>
                                        </p:tav>
                                        <p:tav tm="100000">
                                          <p:val>
                                            <p:strVal val="#ppt_h"/>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96261"/>
                                        </p:tgtEl>
                                        <p:attrNameLst>
                                          <p:attrName>style.visibility</p:attrName>
                                        </p:attrNameLst>
                                      </p:cBhvr>
                                      <p:to>
                                        <p:strVal val="visible"/>
                                      </p:to>
                                    </p:set>
                                    <p:animEffect transition="in" filter="blinds(horizontal)">
                                      <p:cBhvr>
                                        <p:cTn id="23" dur="500" fill="hold"/>
                                        <p:tgtEl>
                                          <p:spTgt spid="96261"/>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3" presetClass="entr" presetSubtype="10" fill="hold" grpId="0" nodeType="clickEffect">
                                  <p:stCondLst>
                                    <p:cond delay="0"/>
                                  </p:stCondLst>
                                  <p:childTnLst>
                                    <p:set>
                                      <p:cBhvr>
                                        <p:cTn id="27" dur="1" fill="hold">
                                          <p:stCondLst>
                                            <p:cond delay="0"/>
                                          </p:stCondLst>
                                        </p:cTn>
                                        <p:tgtEl>
                                          <p:spTgt spid="96262"/>
                                        </p:tgtEl>
                                        <p:attrNameLst>
                                          <p:attrName>style.visibility</p:attrName>
                                        </p:attrNameLst>
                                      </p:cBhvr>
                                      <p:to>
                                        <p:strVal val="visible"/>
                                      </p:to>
                                    </p:set>
                                    <p:animEffect transition="in" filter="blinds(horizontal)">
                                      <p:cBhvr>
                                        <p:cTn id="28" dur="500" fill="hold"/>
                                        <p:tgtEl>
                                          <p:spTgt spid="96262"/>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nodeType="clickEffect">
                                  <p:stCondLst>
                                    <p:cond delay="0"/>
                                  </p:stCondLst>
                                  <p:childTnLst>
                                    <p:set>
                                      <p:cBhvr>
                                        <p:cTn id="32" dur="1" fill="hold">
                                          <p:stCondLst>
                                            <p:cond delay="0"/>
                                          </p:stCondLst>
                                        </p:cTn>
                                        <p:tgtEl>
                                          <p:spTgt spid="15975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5975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5975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59754"/>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3" presetClass="entr" presetSubtype="10" fill="hold" grpId="0" nodeType="clickEffect">
                                  <p:stCondLst>
                                    <p:cond delay="0"/>
                                  </p:stCondLst>
                                  <p:childTnLst>
                                    <p:set>
                                      <p:cBhvr>
                                        <p:cTn id="42" dur="1" fill="hold">
                                          <p:stCondLst>
                                            <p:cond delay="0"/>
                                          </p:stCondLst>
                                        </p:cTn>
                                        <p:tgtEl>
                                          <p:spTgt spid="96267"/>
                                        </p:tgtEl>
                                        <p:attrNameLst>
                                          <p:attrName>style.visibility</p:attrName>
                                        </p:attrNameLst>
                                      </p:cBhvr>
                                      <p:to>
                                        <p:strVal val="visible"/>
                                      </p:to>
                                    </p:set>
                                    <p:animEffect transition="in" filter="blinds(horizontal)">
                                      <p:cBhvr>
                                        <p:cTn id="43" dur="500" fill="hold"/>
                                        <p:tgtEl>
                                          <p:spTgt spid="96267"/>
                                        </p:tgtEl>
                                      </p:cBhvr>
                                    </p:animEffect>
                                  </p:childTnLst>
                                </p:cTn>
                              </p:par>
                            </p:childTnLst>
                          </p:cTn>
                        </p:par>
                      </p:childTnLst>
                    </p:cTn>
                  </p:par>
                  <p:par>
                    <p:cTn id="44" fill="hold" nodeType="clickPar">
                      <p:stCondLst>
                        <p:cond delay="indefinite"/>
                      </p:stCondLst>
                      <p:childTnLst>
                        <p:par>
                          <p:cTn id="45" fill="hold" nodeType="withGroup">
                            <p:stCondLst>
                              <p:cond delay="0"/>
                            </p:stCondLst>
                            <p:childTnLst>
                              <p:par>
                                <p:cTn id="46" presetID="3" presetClass="entr" presetSubtype="10" fill="hold" grpId="0" nodeType="clickEffect">
                                  <p:stCondLst>
                                    <p:cond delay="0"/>
                                  </p:stCondLst>
                                  <p:childTnLst>
                                    <p:set>
                                      <p:cBhvr>
                                        <p:cTn id="47" dur="1" fill="hold">
                                          <p:stCondLst>
                                            <p:cond delay="0"/>
                                          </p:stCondLst>
                                        </p:cTn>
                                        <p:tgtEl>
                                          <p:spTgt spid="96268"/>
                                        </p:tgtEl>
                                        <p:attrNameLst>
                                          <p:attrName>style.visibility</p:attrName>
                                        </p:attrNameLst>
                                      </p:cBhvr>
                                      <p:to>
                                        <p:strVal val="visible"/>
                                      </p:to>
                                    </p:set>
                                    <p:animEffect transition="in" filter="blinds(horizontal)">
                                      <p:cBhvr>
                                        <p:cTn id="48" dur="500" fill="hold"/>
                                        <p:tgtEl>
                                          <p:spTgt spid="96268"/>
                                        </p:tgtEl>
                                      </p:cBhvr>
                                    </p:animEffect>
                                  </p:childTnLst>
                                </p:cTn>
                              </p:par>
                            </p:childTnLst>
                          </p:cTn>
                        </p:par>
                      </p:childTnLst>
                    </p:cTn>
                  </p:par>
                  <p:par>
                    <p:cTn id="49" fill="hold" nodeType="clickPar">
                      <p:stCondLst>
                        <p:cond delay="indefinite"/>
                      </p:stCondLst>
                      <p:childTnLst>
                        <p:par>
                          <p:cTn id="50" fill="hold" nodeType="withGroup">
                            <p:stCondLst>
                              <p:cond delay="0"/>
                            </p:stCondLst>
                            <p:childTnLst>
                              <p:par>
                                <p:cTn id="51" presetID="1" presetClass="entr" presetSubtype="0" fill="hold" nodeType="clickEffect">
                                  <p:stCondLst>
                                    <p:cond delay="0"/>
                                  </p:stCondLst>
                                  <p:childTnLst>
                                    <p:set>
                                      <p:cBhvr>
                                        <p:cTn id="52" dur="1" fill="hold">
                                          <p:stCondLst>
                                            <p:cond delay="0"/>
                                          </p:stCondLst>
                                        </p:cTn>
                                        <p:tgtEl>
                                          <p:spTgt spid="159758"/>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59760"/>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59759"/>
                                        </p:tgtEl>
                                        <p:attrNameLst>
                                          <p:attrName>style.visibility</p:attrName>
                                        </p:attrNameLst>
                                      </p:cBhvr>
                                      <p:to>
                                        <p:strVal val="visible"/>
                                      </p:to>
                                    </p:set>
                                  </p:childTnLst>
                                </p:cTn>
                              </p:par>
                            </p:childTnLst>
                          </p:cTn>
                        </p:par>
                      </p:childTnLst>
                    </p:cTn>
                  </p:par>
                  <p:par>
                    <p:cTn id="57" fill="hold" nodeType="clickPar">
                      <p:stCondLst>
                        <p:cond delay="indefinite"/>
                      </p:stCondLst>
                      <p:childTnLst>
                        <p:par>
                          <p:cTn id="58" fill="hold" nodeType="withGroup">
                            <p:stCondLst>
                              <p:cond delay="0"/>
                            </p:stCondLst>
                            <p:childTnLst>
                              <p:par>
                                <p:cTn id="59" presetID="3" presetClass="entr" presetSubtype="10" fill="hold" grpId="0" nodeType="clickEffect">
                                  <p:stCondLst>
                                    <p:cond delay="0"/>
                                  </p:stCondLst>
                                  <p:childTnLst>
                                    <p:set>
                                      <p:cBhvr>
                                        <p:cTn id="60" dur="1" fill="hold">
                                          <p:stCondLst>
                                            <p:cond delay="0"/>
                                          </p:stCondLst>
                                        </p:cTn>
                                        <p:tgtEl>
                                          <p:spTgt spid="96272"/>
                                        </p:tgtEl>
                                        <p:attrNameLst>
                                          <p:attrName>style.visibility</p:attrName>
                                        </p:attrNameLst>
                                      </p:cBhvr>
                                      <p:to>
                                        <p:strVal val="visible"/>
                                      </p:to>
                                    </p:set>
                                    <p:animEffect transition="in" filter="blinds(horizontal)">
                                      <p:cBhvr>
                                        <p:cTn id="61" dur="500" fill="hold"/>
                                        <p:tgtEl>
                                          <p:spTgt spid="962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259" grpId="0" animBg="1"/>
      <p:bldP spid="96261" grpId="0" animBg="1"/>
      <p:bldP spid="96262" grpId="0" animBg="1"/>
      <p:bldP spid="96267" grpId="0" animBg="1"/>
      <p:bldP spid="96268" grpId="0" animBg="1"/>
      <p:bldP spid="9627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Text Box 2"/>
          <p:cNvSpPr>
            <a:spLocks noChangeArrowheads="1"/>
          </p:cNvSpPr>
          <p:nvPr>
            <p:custDataLst>
              <p:tags r:id="rId1"/>
            </p:custDataLst>
          </p:nvPr>
        </p:nvSpPr>
        <p:spPr bwMode="auto">
          <a:xfrm>
            <a:off x="102394" y="9527"/>
            <a:ext cx="4643438"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p>
            <a:r>
              <a:rPr lang="en-US" altLang="zh-CN" sz="3200" b="1" dirty="0" smtClean="0">
                <a:solidFill>
                  <a:srgbClr val="0000FF"/>
                </a:solidFill>
                <a:ea typeface="微软雅黑" panose="020B0503020204020204" pitchFamily="34" charset="-122"/>
              </a:rPr>
              <a:t>4</a:t>
            </a:r>
            <a:r>
              <a:rPr lang="zh-CN" altLang="en-US" sz="3200" b="1" dirty="0" smtClean="0">
                <a:solidFill>
                  <a:srgbClr val="0000FF"/>
                </a:solidFill>
                <a:ea typeface="微软雅黑" panose="020B0503020204020204" pitchFamily="34" charset="-122"/>
              </a:rPr>
              <a:t>、</a:t>
            </a:r>
            <a:r>
              <a:rPr lang="zh-CN" altLang="en-US" sz="3200" b="1" dirty="0">
                <a:solidFill>
                  <a:srgbClr val="0000FF"/>
                </a:solidFill>
                <a:ea typeface="微软雅黑" panose="020B0503020204020204" pitchFamily="34" charset="-122"/>
              </a:rPr>
              <a:t>中国的内流河</a:t>
            </a:r>
            <a:endParaRPr lang="en-US" altLang="zh-CN" sz="3200" b="1" dirty="0">
              <a:solidFill>
                <a:srgbClr val="0000FF"/>
              </a:solidFill>
              <a:ea typeface="微软雅黑" panose="020B0503020204020204" pitchFamily="34" charset="-122"/>
            </a:endParaRPr>
          </a:p>
        </p:txBody>
      </p:sp>
      <p:sp>
        <p:nvSpPr>
          <p:cNvPr id="161795" name="Text Box 5"/>
          <p:cNvSpPr>
            <a:spLocks noChangeArrowheads="1"/>
          </p:cNvSpPr>
          <p:nvPr>
            <p:custDataLst>
              <p:tags r:id="rId2"/>
            </p:custDataLst>
          </p:nvPr>
        </p:nvSpPr>
        <p:spPr bwMode="auto">
          <a:xfrm>
            <a:off x="2424113" y="1341438"/>
            <a:ext cx="1841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p>
            <a:endParaRPr lang="zh-CN" altLang="zh-CN" sz="2800">
              <a:ea typeface="微软雅黑" panose="020B0503020204020204" pitchFamily="34" charset="-122"/>
            </a:endParaRPr>
          </a:p>
        </p:txBody>
      </p:sp>
      <p:sp>
        <p:nvSpPr>
          <p:cNvPr id="161796" name="Text Box 6"/>
          <p:cNvSpPr>
            <a:spLocks noChangeArrowheads="1"/>
          </p:cNvSpPr>
          <p:nvPr>
            <p:custDataLst>
              <p:tags r:id="rId3"/>
            </p:custDataLst>
          </p:nvPr>
        </p:nvSpPr>
        <p:spPr bwMode="auto">
          <a:xfrm>
            <a:off x="4295775" y="1196976"/>
            <a:ext cx="1841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p>
            <a:pPr>
              <a:spcBef>
                <a:spcPct val="50000"/>
              </a:spcBef>
            </a:pPr>
            <a:endParaRPr lang="zh-CN" altLang="zh-CN" sz="2800">
              <a:ea typeface="微软雅黑" panose="020B0503020204020204" pitchFamily="34" charset="-122"/>
            </a:endParaRPr>
          </a:p>
        </p:txBody>
      </p:sp>
      <p:pic>
        <p:nvPicPr>
          <p:cNvPr id="161797" name="Picture 11" descr="3-4中国的内流区和外流区"/>
          <p:cNvPicPr>
            <a:picLocks noChangeAspect="1" noChangeArrowheads="1"/>
          </p:cNvPicPr>
          <p:nvPr>
            <p:custDataLst>
              <p:tags r:id="rId4"/>
            </p:custDataLst>
          </p:nvPr>
        </p:nvPicPr>
        <p:blipFill>
          <a:blip r:embed="rId8">
            <a:extLst>
              <a:ext uri="{28A0092B-C50C-407E-A947-70E740481C1C}">
                <a14:useLocalDpi xmlns:a14="http://schemas.microsoft.com/office/drawing/2010/main" val="0"/>
              </a:ext>
            </a:extLst>
          </a:blip>
          <a:srcRect/>
          <a:stretch>
            <a:fillRect/>
          </a:stretch>
        </p:blipFill>
        <p:spPr bwMode="auto">
          <a:xfrm>
            <a:off x="172953" y="820384"/>
            <a:ext cx="5873750" cy="4659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98309" name="Text Box 4"/>
          <p:cNvSpPr/>
          <p:nvPr>
            <p:custDataLst>
              <p:tags r:id="rId5"/>
            </p:custDataLst>
          </p:nvPr>
        </p:nvSpPr>
        <p:spPr>
          <a:xfrm>
            <a:off x="3962401" y="126073"/>
            <a:ext cx="3429000" cy="460375"/>
          </a:xfrm>
          <a:prstGeom prst="rect">
            <a:avLst/>
          </a:prstGeom>
          <a:noFill/>
          <a:ln>
            <a:noFill/>
            <a:miter lim="800000"/>
          </a:ln>
        </p:spPr>
        <p:txBody>
          <a:bodyPr>
            <a:spAutoFit/>
          </a:bodyPr>
          <a:lstStyle/>
          <a:p>
            <a:r>
              <a:rPr lang="en-US" altLang="zh-CN" sz="2400" b="1" dirty="0">
                <a:solidFill>
                  <a:srgbClr val="0066FF"/>
                </a:solidFill>
                <a:ea typeface="微软雅黑" panose="020B0503020204020204" pitchFamily="34" charset="-122"/>
              </a:rPr>
              <a:t>⑴</a:t>
            </a:r>
            <a:r>
              <a:rPr lang="zh-CN" altLang="en-US" sz="2400" b="1" dirty="0">
                <a:solidFill>
                  <a:srgbClr val="0066FF"/>
                </a:solidFill>
                <a:ea typeface="微软雅黑" panose="020B0503020204020204" pitchFamily="34" charset="-122"/>
              </a:rPr>
              <a:t>主要内流河</a:t>
            </a:r>
            <a:r>
              <a:rPr lang="en-US" altLang="zh-CN" sz="2400" b="1" dirty="0">
                <a:solidFill>
                  <a:srgbClr val="0066FF"/>
                </a:solidFill>
                <a:ea typeface="微软雅黑" panose="020B0503020204020204" pitchFamily="34" charset="-122"/>
              </a:rPr>
              <a:t>:</a:t>
            </a:r>
          </a:p>
        </p:txBody>
      </p:sp>
      <p:sp>
        <p:nvSpPr>
          <p:cNvPr id="98314" name="矩形 1"/>
          <p:cNvSpPr/>
          <p:nvPr>
            <p:custDataLst>
              <p:tags r:id="rId6"/>
            </p:custDataLst>
          </p:nvPr>
        </p:nvSpPr>
        <p:spPr>
          <a:xfrm>
            <a:off x="6294900" y="118794"/>
            <a:ext cx="2430462" cy="461962"/>
          </a:xfrm>
          <a:prstGeom prst="rect">
            <a:avLst/>
          </a:prstGeom>
          <a:noFill/>
          <a:ln>
            <a:noFill/>
            <a:miter lim="800000"/>
          </a:ln>
        </p:spPr>
        <p:txBody>
          <a:bodyPr wrap="none">
            <a:spAutoFit/>
          </a:bodyPr>
          <a:lstStyle/>
          <a:p>
            <a:r>
              <a:rPr lang="zh-CN" altLang="en-US" sz="2400" b="1" dirty="0">
                <a:solidFill>
                  <a:srgbClr val="FF0000"/>
                </a:solidFill>
                <a:ea typeface="微软雅黑" panose="020B0503020204020204" pitchFamily="34" charset="-122"/>
              </a:rPr>
              <a:t> 塔里木河、弱水</a:t>
            </a:r>
            <a:endParaRPr lang="en-US" altLang="zh-CN" sz="2400" b="1" dirty="0">
              <a:solidFill>
                <a:srgbClr val="FF0000"/>
              </a:solidFill>
              <a:ea typeface="微软雅黑" panose="020B0503020204020204" pitchFamily="34" charset="-122"/>
            </a:endParaRPr>
          </a:p>
        </p:txBody>
      </p:sp>
      <p:graphicFrame>
        <p:nvGraphicFramePr>
          <p:cNvPr id="12" name="Group 60"/>
          <p:cNvGraphicFramePr>
            <a:graphicFrameLocks noGrp="1"/>
          </p:cNvGraphicFramePr>
          <p:nvPr>
            <p:extLst>
              <p:ext uri="{D42A27DB-BD31-4B8C-83A1-F6EECF244321}">
                <p14:modId xmlns:p14="http://schemas.microsoft.com/office/powerpoint/2010/main" val="1612572511"/>
              </p:ext>
            </p:extLst>
          </p:nvPr>
        </p:nvGraphicFramePr>
        <p:xfrm>
          <a:off x="6092316" y="886360"/>
          <a:ext cx="6099684" cy="5818342"/>
        </p:xfrm>
        <a:graphic>
          <a:graphicData uri="http://schemas.openxmlformats.org/drawingml/2006/table">
            <a:tbl>
              <a:tblPr/>
              <a:tblGrid>
                <a:gridCol w="2005082"/>
                <a:gridCol w="4094602"/>
              </a:tblGrid>
              <a:tr h="533400">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400" b="1" i="0" u="none" strike="noStrike" cap="none" normalizeH="0" baseline="0" dirty="0" smtClean="0">
                          <a:ln>
                            <a:noFill/>
                          </a:ln>
                          <a:solidFill>
                            <a:schemeClr val="tx1"/>
                          </a:solidFill>
                          <a:effectLst/>
                          <a:latin typeface="黑体" panose="02010609060101010101" pitchFamily="49" charset="-122"/>
                          <a:ea typeface="黑体" panose="02010609060101010101" pitchFamily="49" charset="-122"/>
                        </a:rPr>
                        <a:t>水文特征</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400" b="1" i="0" u="none" strike="noStrike" cap="none" normalizeH="0" baseline="0" dirty="0" smtClean="0">
                          <a:ln>
                            <a:noFill/>
                          </a:ln>
                          <a:solidFill>
                            <a:schemeClr val="tx1"/>
                          </a:solidFill>
                          <a:effectLst/>
                          <a:latin typeface="黑体" panose="02010609060101010101" pitchFamily="49" charset="-122"/>
                          <a:ea typeface="黑体" panose="02010609060101010101" pitchFamily="49" charset="-122"/>
                        </a:rPr>
                        <a:t>成            因</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r h="960438">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CN" altLang="en-US" sz="2000" b="1" i="0" u="none" strike="noStrike" cap="none" normalizeH="0" baseline="0" dirty="0" smtClean="0">
                        <a:ln>
                          <a:noFill/>
                        </a:ln>
                        <a:solidFill>
                          <a:schemeClr val="tx1"/>
                        </a:solidFill>
                        <a:effectLst/>
                        <a:latin typeface="黑体" panose="02010609060101010101" pitchFamily="49" charset="-122"/>
                        <a:ea typeface="黑体" panose="02010609060101010101" pitchFamily="49" charset="-122"/>
                      </a:endParaRP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CN" altLang="zh-CN" sz="1400" b="1" i="0" u="none" strike="noStrike" cap="none" normalizeH="0" baseline="0" smtClean="0">
                        <a:ln>
                          <a:noFill/>
                        </a:ln>
                        <a:solidFill>
                          <a:schemeClr val="tx1"/>
                        </a:solidFill>
                        <a:effectLst/>
                        <a:latin typeface="黑体" panose="02010609060101010101" pitchFamily="49" charset="-122"/>
                        <a:ea typeface="黑体" panose="02010609060101010101" pitchFamily="49" charset="-122"/>
                      </a:endParaRP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r h="1563841">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CN" altLang="en-US" sz="2000" b="1" i="0" u="none" strike="noStrike" cap="none" normalizeH="0" baseline="0" dirty="0" smtClean="0">
                        <a:ln>
                          <a:noFill/>
                        </a:ln>
                        <a:solidFill>
                          <a:schemeClr val="tx1"/>
                        </a:solidFill>
                        <a:effectLst/>
                        <a:latin typeface="黑体" panose="02010609060101010101" pitchFamily="49" charset="-122"/>
                        <a:ea typeface="黑体" panose="02010609060101010101" pitchFamily="49" charset="-122"/>
                      </a:endParaRP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CN" altLang="zh-CN" sz="1400" b="1" i="0" u="none" strike="noStrike" cap="none" normalizeH="0" baseline="0" smtClean="0">
                        <a:ln>
                          <a:noFill/>
                        </a:ln>
                        <a:solidFill>
                          <a:schemeClr val="tx1"/>
                        </a:solidFill>
                        <a:effectLst/>
                        <a:latin typeface="黑体" panose="02010609060101010101" pitchFamily="49" charset="-122"/>
                        <a:ea typeface="黑体" panose="02010609060101010101" pitchFamily="49" charset="-122"/>
                      </a:endParaRP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r h="1800225">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zh-CN" sz="2000" b="1" i="0" u="none" strike="noStrike" cap="none" normalizeH="0" baseline="0" dirty="0" smtClean="0">
                        <a:ln>
                          <a:noFill/>
                        </a:ln>
                        <a:solidFill>
                          <a:schemeClr val="tx1"/>
                        </a:solidFill>
                        <a:effectLst/>
                        <a:latin typeface="黑体" panose="02010609060101010101" pitchFamily="49" charset="-122"/>
                        <a:ea typeface="黑体" panose="02010609060101010101" pitchFamily="49" charset="-122"/>
                      </a:endParaRP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CN" altLang="zh-CN" sz="1400" b="1" i="0" u="none" strike="noStrike" cap="none" normalizeH="0" baseline="0" dirty="0" smtClean="0">
                        <a:ln>
                          <a:noFill/>
                        </a:ln>
                        <a:solidFill>
                          <a:schemeClr val="tx1"/>
                        </a:solidFill>
                        <a:effectLst/>
                        <a:latin typeface="黑体" panose="02010609060101010101" pitchFamily="49" charset="-122"/>
                        <a:ea typeface="黑体" panose="02010609060101010101" pitchFamily="49" charset="-122"/>
                      </a:endParaRP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r h="960438">
                <a:tc gridSpan="2">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CN" altLang="zh-CN" sz="1400" b="1" i="0" u="none" strike="noStrike" cap="none" normalizeH="0" baseline="0" dirty="0" smtClean="0">
                        <a:ln>
                          <a:noFill/>
                        </a:ln>
                        <a:solidFill>
                          <a:schemeClr val="tx1"/>
                        </a:solidFill>
                        <a:effectLst/>
                        <a:latin typeface="黑体" panose="02010609060101010101" pitchFamily="49" charset="-122"/>
                        <a:ea typeface="黑体" panose="02010609060101010101" pitchFamily="49" charset="-122"/>
                      </a:endParaRP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tr>
            </a:tbl>
          </a:graphicData>
        </a:graphic>
      </p:graphicFrame>
      <p:sp>
        <p:nvSpPr>
          <p:cNvPr id="13" name="Rectangle 22"/>
          <p:cNvSpPr>
            <a:spLocks noChangeArrowheads="1"/>
          </p:cNvSpPr>
          <p:nvPr/>
        </p:nvSpPr>
        <p:spPr bwMode="auto">
          <a:xfrm>
            <a:off x="8196549" y="1389598"/>
            <a:ext cx="3951386"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20000"/>
              </a:spcBef>
            </a:pPr>
            <a:r>
              <a:rPr kumimoji="1" lang="zh-CN" altLang="en-US" sz="2400" b="1" dirty="0">
                <a:solidFill>
                  <a:srgbClr val="FF0000"/>
                </a:solidFill>
                <a:latin typeface="+mn-ea"/>
              </a:rPr>
              <a:t>降水稀少，气候干燥，沙漠广布，有大面积的无流区 </a:t>
            </a:r>
          </a:p>
        </p:txBody>
      </p:sp>
      <p:sp>
        <p:nvSpPr>
          <p:cNvPr id="14" name="Rectangle 23"/>
          <p:cNvSpPr>
            <a:spLocks noChangeArrowheads="1"/>
          </p:cNvSpPr>
          <p:nvPr/>
        </p:nvSpPr>
        <p:spPr bwMode="auto">
          <a:xfrm>
            <a:off x="8160062" y="2397660"/>
            <a:ext cx="3987873"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20000"/>
              </a:spcBef>
            </a:pPr>
            <a:r>
              <a:rPr kumimoji="1" lang="zh-CN" altLang="en-US" sz="2400" b="1" dirty="0">
                <a:solidFill>
                  <a:srgbClr val="FF0000"/>
                </a:solidFill>
                <a:latin typeface="+mn-ea"/>
              </a:rPr>
              <a:t>河水主要来自高山冰雪融水和山地降水，夏季气温高，冰雪融水量多，山地降水也较多，形成汛期。</a:t>
            </a:r>
          </a:p>
        </p:txBody>
      </p:sp>
      <p:sp>
        <p:nvSpPr>
          <p:cNvPr id="15" name="Rectangle 24"/>
          <p:cNvSpPr>
            <a:spLocks noChangeArrowheads="1"/>
          </p:cNvSpPr>
          <p:nvPr/>
        </p:nvSpPr>
        <p:spPr bwMode="auto">
          <a:xfrm>
            <a:off x="8160062" y="4059897"/>
            <a:ext cx="3987873"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20000"/>
              </a:spcBef>
            </a:pPr>
            <a:r>
              <a:rPr lang="zh-CN" altLang="en-US" sz="2400" b="1" dirty="0" smtClean="0">
                <a:solidFill>
                  <a:srgbClr val="FF0000"/>
                </a:solidFill>
                <a:latin typeface="+mn-ea"/>
              </a:rPr>
              <a:t>冬季</a:t>
            </a:r>
            <a:r>
              <a:rPr lang="zh-CN" altLang="en-US" sz="2400" b="1" dirty="0">
                <a:solidFill>
                  <a:srgbClr val="FF0000"/>
                </a:solidFill>
                <a:latin typeface="+mn-ea"/>
              </a:rPr>
              <a:t>温度在</a:t>
            </a:r>
            <a:r>
              <a:rPr lang="en-US" altLang="zh-CN" sz="2400" b="1" dirty="0">
                <a:solidFill>
                  <a:srgbClr val="FF0000"/>
                </a:solidFill>
                <a:latin typeface="+mn-ea"/>
              </a:rPr>
              <a:t>0℃</a:t>
            </a:r>
            <a:r>
              <a:rPr lang="zh-CN" altLang="en-US" sz="2400" b="1" dirty="0" smtClean="0">
                <a:solidFill>
                  <a:srgbClr val="FF0000"/>
                </a:solidFill>
                <a:latin typeface="+mn-ea"/>
              </a:rPr>
              <a:t>以下 </a:t>
            </a:r>
            <a:r>
              <a:rPr kumimoji="1" lang="zh-CN" altLang="en-US" sz="2400" b="1" dirty="0" smtClean="0">
                <a:solidFill>
                  <a:srgbClr val="FF0000"/>
                </a:solidFill>
                <a:latin typeface="+mn-ea"/>
              </a:rPr>
              <a:t>，</a:t>
            </a:r>
            <a:r>
              <a:rPr kumimoji="1" lang="zh-CN" altLang="en-US" sz="2400" b="1" dirty="0">
                <a:solidFill>
                  <a:srgbClr val="FF0000"/>
                </a:solidFill>
                <a:latin typeface="+mn-ea"/>
              </a:rPr>
              <a:t>无冰雪融水和山地降水少，河流断流，属季节性河流，且有显著日变化 </a:t>
            </a:r>
          </a:p>
        </p:txBody>
      </p:sp>
      <p:sp>
        <p:nvSpPr>
          <p:cNvPr id="16" name="Rectangle 25"/>
          <p:cNvSpPr>
            <a:spLocks noChangeArrowheads="1"/>
          </p:cNvSpPr>
          <p:nvPr/>
        </p:nvSpPr>
        <p:spPr bwMode="auto">
          <a:xfrm>
            <a:off x="6185465" y="5722134"/>
            <a:ext cx="596247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kumimoji="1" lang="zh-CN" altLang="en-US" sz="2400" b="1" dirty="0">
                <a:solidFill>
                  <a:srgbClr val="FF0000"/>
                </a:solidFill>
                <a:latin typeface="+mn-ea"/>
              </a:rPr>
              <a:t>内流河河水沿途被大量蒸发、下渗，加上引水灌溉，使河流水量减少，河流消失。</a:t>
            </a:r>
          </a:p>
        </p:txBody>
      </p:sp>
      <p:sp>
        <p:nvSpPr>
          <p:cNvPr id="2" name="矩形 1"/>
          <p:cNvSpPr/>
          <p:nvPr/>
        </p:nvSpPr>
        <p:spPr>
          <a:xfrm>
            <a:off x="6310439" y="1574264"/>
            <a:ext cx="1637913" cy="707886"/>
          </a:xfrm>
          <a:prstGeom prst="rect">
            <a:avLst/>
          </a:prstGeom>
        </p:spPr>
        <p:txBody>
          <a:bodyPr wrap="square">
            <a:spAutoFit/>
          </a:bodyPr>
          <a:lstStyle/>
          <a:p>
            <a:pPr lvl="0" algn="ctr" fontAlgn="base">
              <a:spcBef>
                <a:spcPct val="0"/>
              </a:spcBef>
              <a:spcAft>
                <a:spcPct val="0"/>
              </a:spcAft>
            </a:pPr>
            <a:r>
              <a:rPr lang="zh-CN" altLang="en-US" sz="2000" b="1" dirty="0">
                <a:solidFill>
                  <a:srgbClr val="0000FF"/>
                </a:solidFill>
                <a:latin typeface="黑体" panose="02010609060101010101" pitchFamily="49" charset="-122"/>
                <a:ea typeface="黑体" panose="02010609060101010101" pitchFamily="49" charset="-122"/>
              </a:rPr>
              <a:t>水量较小 </a:t>
            </a:r>
            <a:r>
              <a:rPr lang="en-US" altLang="zh-CN" sz="2000" b="1" dirty="0">
                <a:solidFill>
                  <a:srgbClr val="0000FF"/>
                </a:solidFill>
                <a:latin typeface="黑体" panose="02010609060101010101" pitchFamily="49" charset="-122"/>
                <a:ea typeface="黑体" panose="02010609060101010101" pitchFamily="49" charset="-122"/>
              </a:rPr>
              <a:t>,</a:t>
            </a:r>
            <a:r>
              <a:rPr lang="zh-CN" altLang="en-US" sz="2000" b="1" dirty="0">
                <a:solidFill>
                  <a:srgbClr val="0000FF"/>
                </a:solidFill>
                <a:latin typeface="黑体" panose="02010609060101010101" pitchFamily="49" charset="-122"/>
                <a:ea typeface="黑体" panose="02010609060101010101" pitchFamily="49" charset="-122"/>
              </a:rPr>
              <a:t>含沙量大</a:t>
            </a:r>
          </a:p>
        </p:txBody>
      </p:sp>
      <p:sp>
        <p:nvSpPr>
          <p:cNvPr id="3" name="矩形 2"/>
          <p:cNvSpPr/>
          <p:nvPr/>
        </p:nvSpPr>
        <p:spPr>
          <a:xfrm>
            <a:off x="6102109" y="2949986"/>
            <a:ext cx="2013725" cy="400110"/>
          </a:xfrm>
          <a:prstGeom prst="rect">
            <a:avLst/>
          </a:prstGeom>
        </p:spPr>
        <p:txBody>
          <a:bodyPr wrap="square">
            <a:spAutoFit/>
          </a:bodyPr>
          <a:lstStyle/>
          <a:p>
            <a:pPr lvl="0" algn="ctr" fontAlgn="base">
              <a:spcBef>
                <a:spcPct val="0"/>
              </a:spcBef>
              <a:spcAft>
                <a:spcPct val="0"/>
              </a:spcAft>
            </a:pPr>
            <a:r>
              <a:rPr lang="zh-CN" altLang="en-US" sz="2000" b="1" dirty="0">
                <a:solidFill>
                  <a:srgbClr val="0000FF"/>
                </a:solidFill>
                <a:latin typeface="黑体" panose="02010609060101010101" pitchFamily="49" charset="-122"/>
                <a:ea typeface="黑体" panose="02010609060101010101" pitchFamily="49" charset="-122"/>
              </a:rPr>
              <a:t>汛期短 ，夏汛</a:t>
            </a:r>
          </a:p>
        </p:txBody>
      </p:sp>
      <p:sp>
        <p:nvSpPr>
          <p:cNvPr id="4" name="矩形 3"/>
          <p:cNvSpPr/>
          <p:nvPr/>
        </p:nvSpPr>
        <p:spPr>
          <a:xfrm>
            <a:off x="6294900" y="4224088"/>
            <a:ext cx="1471992" cy="1323439"/>
          </a:xfrm>
          <a:prstGeom prst="rect">
            <a:avLst/>
          </a:prstGeom>
        </p:spPr>
        <p:txBody>
          <a:bodyPr wrap="square">
            <a:spAutoFit/>
          </a:bodyPr>
          <a:lstStyle/>
          <a:p>
            <a:pPr lvl="0" algn="ctr" fontAlgn="base">
              <a:spcBef>
                <a:spcPct val="0"/>
              </a:spcBef>
              <a:spcAft>
                <a:spcPct val="0"/>
              </a:spcAft>
            </a:pPr>
            <a:r>
              <a:rPr lang="zh-CN" altLang="en-US" sz="2000" b="1" dirty="0">
                <a:solidFill>
                  <a:srgbClr val="0000FF"/>
                </a:solidFill>
                <a:latin typeface="黑体" panose="02010609060101010101" pitchFamily="49" charset="-122"/>
                <a:ea typeface="黑体" panose="02010609060101010101" pitchFamily="49" charset="-122"/>
              </a:rPr>
              <a:t>有结冰期，大部分是季节性河流，有断流现象</a:t>
            </a:r>
          </a:p>
        </p:txBody>
      </p:sp>
      <p:pic>
        <p:nvPicPr>
          <p:cNvPr id="20" name="图片 19">
            <a:extLst>
              <a:ext uri="{FF2B5EF4-FFF2-40B4-BE49-F238E27FC236}">
                <a16:creationId xmlns:a16="http://schemas.microsoft.com/office/drawing/2014/main" xmlns="" id="{D48CB9C2-E782-441A-9CD1-5DA282E5338C}"/>
              </a:ext>
            </a:extLst>
          </p:cNvPr>
          <p:cNvPicPr>
            <a:picLocks noChangeAspect="1"/>
          </p:cNvPicPr>
          <p:nvPr/>
        </p:nvPicPr>
        <p:blipFill>
          <a:blip r:embed="rId9">
            <a:extLst>
              <a:ext uri="{BEBA8EAE-BF5A-486C-A8C5-ECC9F3942E4B}">
                <a14:imgProps xmlns:a14="http://schemas.microsoft.com/office/drawing/2010/main">
                  <a14:imgLayer r:embed="rId10">
                    <a14:imgEffect>
                      <a14:saturation sat="300000"/>
                    </a14:imgEffect>
                    <a14:imgEffect>
                      <a14:brightnessContrast contrast="-20000"/>
                    </a14:imgEffect>
                  </a14:imgLayer>
                </a14:imgProps>
              </a:ext>
            </a:extLst>
          </a:blip>
          <a:stretch>
            <a:fillRect/>
          </a:stretch>
        </p:blipFill>
        <p:spPr>
          <a:xfrm>
            <a:off x="117546" y="5076056"/>
            <a:ext cx="3341749" cy="1781944"/>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5781163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830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2" presetClass="entr" presetSubtype="4" fill="hold" grpId="0" nodeType="clickEffect">
                                  <p:stCondLst>
                                    <p:cond delay="0"/>
                                  </p:stCondLst>
                                  <p:childTnLst>
                                    <p:set>
                                      <p:cBhvr>
                                        <p:cTn id="10" dur="1" fill="hold">
                                          <p:stCondLst>
                                            <p:cond delay="0"/>
                                          </p:stCondLst>
                                        </p:cTn>
                                        <p:tgtEl>
                                          <p:spTgt spid="98314"/>
                                        </p:tgtEl>
                                        <p:attrNameLst>
                                          <p:attrName>style.visibility</p:attrName>
                                        </p:attrNameLst>
                                      </p:cBhvr>
                                      <p:to>
                                        <p:strVal val="visible"/>
                                      </p:to>
                                    </p:set>
                                    <p:animEffect transition="in" filter="wipe(down)">
                                      <p:cBhvr>
                                        <p:cTn id="11" dur="500" fill="hold"/>
                                        <p:tgtEl>
                                          <p:spTgt spid="98314"/>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 presetClass="entr" presetSubtype="4" fill="hold" nodeType="clickEffect">
                                  <p:stCondLst>
                                    <p:cond delay="0"/>
                                  </p:stCondLst>
                                  <p:childTnLst>
                                    <p:set>
                                      <p:cBhvr>
                                        <p:cTn id="15" dur="1" fill="hold">
                                          <p:stCondLst>
                                            <p:cond delay="0"/>
                                          </p:stCondLst>
                                        </p:cTn>
                                        <p:tgtEl>
                                          <p:spTgt spid="12"/>
                                        </p:tgtEl>
                                        <p:attrNameLst>
                                          <p:attrName>style.visibility</p:attrName>
                                        </p:attrNameLst>
                                      </p:cBhvr>
                                      <p:to>
                                        <p:strVal val="visible"/>
                                      </p:to>
                                    </p:set>
                                    <p:anim calcmode="lin" valueType="num">
                                      <p:cBhvr additive="base">
                                        <p:cTn id="16" dur="500" fill="hold"/>
                                        <p:tgtEl>
                                          <p:spTgt spid="12"/>
                                        </p:tgtEl>
                                        <p:attrNameLst>
                                          <p:attrName>ppt_x</p:attrName>
                                        </p:attrNameLst>
                                      </p:cBhvr>
                                      <p:tavLst>
                                        <p:tav tm="0">
                                          <p:val>
                                            <p:strVal val="#ppt_x"/>
                                          </p:val>
                                        </p:tav>
                                        <p:tav tm="100000">
                                          <p:val>
                                            <p:strVal val="#ppt_x"/>
                                          </p:val>
                                        </p:tav>
                                      </p:tavLst>
                                    </p:anim>
                                    <p:anim calcmode="lin" valueType="num">
                                      <p:cBhvr additive="base">
                                        <p:cTn id="17"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grpId="0"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1000"/>
                                        <p:tgtEl>
                                          <p:spTgt spid="2"/>
                                        </p:tgtEl>
                                      </p:cBhvr>
                                    </p:animEffect>
                                    <p:anim calcmode="lin" valueType="num">
                                      <p:cBhvr>
                                        <p:cTn id="23" dur="1000" fill="hold"/>
                                        <p:tgtEl>
                                          <p:spTgt spid="2"/>
                                        </p:tgtEl>
                                        <p:attrNameLst>
                                          <p:attrName>ppt_x</p:attrName>
                                        </p:attrNameLst>
                                      </p:cBhvr>
                                      <p:tavLst>
                                        <p:tav tm="0">
                                          <p:val>
                                            <p:strVal val="#ppt_x"/>
                                          </p:val>
                                        </p:tav>
                                        <p:tav tm="100000">
                                          <p:val>
                                            <p:strVal val="#ppt_x"/>
                                          </p:val>
                                        </p:tav>
                                      </p:tavLst>
                                    </p:anim>
                                    <p:anim calcmode="lin" valueType="num">
                                      <p:cBhvr>
                                        <p:cTn id="24"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2" fill="hold" grpId="0" nodeType="clickEffect">
                                  <p:stCondLst>
                                    <p:cond delay="0"/>
                                  </p:stCondLst>
                                  <p:childTnLst>
                                    <p:set>
                                      <p:cBhvr>
                                        <p:cTn id="28" dur="1" fill="hold">
                                          <p:stCondLst>
                                            <p:cond delay="0"/>
                                          </p:stCondLst>
                                        </p:cTn>
                                        <p:tgtEl>
                                          <p:spTgt spid="13"/>
                                        </p:tgtEl>
                                        <p:attrNameLst>
                                          <p:attrName>style.visibility</p:attrName>
                                        </p:attrNameLst>
                                      </p:cBhvr>
                                      <p:to>
                                        <p:strVal val="visible"/>
                                      </p:to>
                                    </p:set>
                                    <p:anim calcmode="lin" valueType="num">
                                      <p:cBhvr additive="base">
                                        <p:cTn id="29" dur="500" fill="hold"/>
                                        <p:tgtEl>
                                          <p:spTgt spid="13"/>
                                        </p:tgtEl>
                                        <p:attrNameLst>
                                          <p:attrName>ppt_x</p:attrName>
                                        </p:attrNameLst>
                                      </p:cBhvr>
                                      <p:tavLst>
                                        <p:tav tm="0">
                                          <p:val>
                                            <p:strVal val="1+#ppt_w/2"/>
                                          </p:val>
                                        </p:tav>
                                        <p:tav tm="100000">
                                          <p:val>
                                            <p:strVal val="#ppt_x"/>
                                          </p:val>
                                        </p:tav>
                                      </p:tavLst>
                                    </p:anim>
                                    <p:anim calcmode="lin" valueType="num">
                                      <p:cBhvr additive="base">
                                        <p:cTn id="30" dur="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gtEl>
                                        <p:attrNameLst>
                                          <p:attrName>style.visibility</p:attrName>
                                        </p:attrNameLst>
                                      </p:cBhvr>
                                      <p:to>
                                        <p:strVal val="visible"/>
                                      </p:to>
                                    </p:set>
                                    <p:animEffect transition="in" filter="fade">
                                      <p:cBhvr>
                                        <p:cTn id="35" dur="1000"/>
                                        <p:tgtEl>
                                          <p:spTgt spid="3"/>
                                        </p:tgtEl>
                                      </p:cBhvr>
                                    </p:animEffect>
                                    <p:anim calcmode="lin" valueType="num">
                                      <p:cBhvr>
                                        <p:cTn id="36" dur="1000" fill="hold"/>
                                        <p:tgtEl>
                                          <p:spTgt spid="3"/>
                                        </p:tgtEl>
                                        <p:attrNameLst>
                                          <p:attrName>ppt_x</p:attrName>
                                        </p:attrNameLst>
                                      </p:cBhvr>
                                      <p:tavLst>
                                        <p:tav tm="0">
                                          <p:val>
                                            <p:strVal val="#ppt_x"/>
                                          </p:val>
                                        </p:tav>
                                        <p:tav tm="100000">
                                          <p:val>
                                            <p:strVal val="#ppt_x"/>
                                          </p:val>
                                        </p:tav>
                                      </p:tavLst>
                                    </p:anim>
                                    <p:anim calcmode="lin" valueType="num">
                                      <p:cBhvr>
                                        <p:cTn id="37"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2" fill="hold" grpId="0" nodeType="clickEffect">
                                  <p:stCondLst>
                                    <p:cond delay="0"/>
                                  </p:stCondLst>
                                  <p:childTnLst>
                                    <p:set>
                                      <p:cBhvr>
                                        <p:cTn id="41" dur="1" fill="hold">
                                          <p:stCondLst>
                                            <p:cond delay="0"/>
                                          </p:stCondLst>
                                        </p:cTn>
                                        <p:tgtEl>
                                          <p:spTgt spid="14"/>
                                        </p:tgtEl>
                                        <p:attrNameLst>
                                          <p:attrName>style.visibility</p:attrName>
                                        </p:attrNameLst>
                                      </p:cBhvr>
                                      <p:to>
                                        <p:strVal val="visible"/>
                                      </p:to>
                                    </p:set>
                                    <p:anim calcmode="lin" valueType="num">
                                      <p:cBhvr additive="base">
                                        <p:cTn id="42" dur="500" fill="hold"/>
                                        <p:tgtEl>
                                          <p:spTgt spid="14"/>
                                        </p:tgtEl>
                                        <p:attrNameLst>
                                          <p:attrName>ppt_x</p:attrName>
                                        </p:attrNameLst>
                                      </p:cBhvr>
                                      <p:tavLst>
                                        <p:tav tm="0">
                                          <p:val>
                                            <p:strVal val="1+#ppt_w/2"/>
                                          </p:val>
                                        </p:tav>
                                        <p:tav tm="100000">
                                          <p:val>
                                            <p:strVal val="#ppt_x"/>
                                          </p:val>
                                        </p:tav>
                                      </p:tavLst>
                                    </p:anim>
                                    <p:anim calcmode="lin" valueType="num">
                                      <p:cBhvr additive="base">
                                        <p:cTn id="43" dur="500" fill="hold"/>
                                        <p:tgtEl>
                                          <p:spTgt spid="14"/>
                                        </p:tgtEl>
                                        <p:attrNameLst>
                                          <p:attrName>ppt_y</p:attrName>
                                        </p:attrNameLst>
                                      </p:cBhvr>
                                      <p:tavLst>
                                        <p:tav tm="0">
                                          <p:val>
                                            <p:strVal val="#ppt_y"/>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42" presetClass="entr" presetSubtype="0" fill="hold" grpId="0" nodeType="clickEffect">
                                  <p:stCondLst>
                                    <p:cond delay="0"/>
                                  </p:stCondLst>
                                  <p:childTnLst>
                                    <p:set>
                                      <p:cBhvr>
                                        <p:cTn id="47" dur="1" fill="hold">
                                          <p:stCondLst>
                                            <p:cond delay="0"/>
                                          </p:stCondLst>
                                        </p:cTn>
                                        <p:tgtEl>
                                          <p:spTgt spid="4"/>
                                        </p:tgtEl>
                                        <p:attrNameLst>
                                          <p:attrName>style.visibility</p:attrName>
                                        </p:attrNameLst>
                                      </p:cBhvr>
                                      <p:to>
                                        <p:strVal val="visible"/>
                                      </p:to>
                                    </p:set>
                                    <p:animEffect transition="in" filter="fade">
                                      <p:cBhvr>
                                        <p:cTn id="48" dur="1000"/>
                                        <p:tgtEl>
                                          <p:spTgt spid="4"/>
                                        </p:tgtEl>
                                      </p:cBhvr>
                                    </p:animEffect>
                                    <p:anim calcmode="lin" valueType="num">
                                      <p:cBhvr>
                                        <p:cTn id="49" dur="1000" fill="hold"/>
                                        <p:tgtEl>
                                          <p:spTgt spid="4"/>
                                        </p:tgtEl>
                                        <p:attrNameLst>
                                          <p:attrName>ppt_x</p:attrName>
                                        </p:attrNameLst>
                                      </p:cBhvr>
                                      <p:tavLst>
                                        <p:tav tm="0">
                                          <p:val>
                                            <p:strVal val="#ppt_x"/>
                                          </p:val>
                                        </p:tav>
                                        <p:tav tm="100000">
                                          <p:val>
                                            <p:strVal val="#ppt_x"/>
                                          </p:val>
                                        </p:tav>
                                      </p:tavLst>
                                    </p:anim>
                                    <p:anim calcmode="lin" valueType="num">
                                      <p:cBhvr>
                                        <p:cTn id="50"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2" fill="hold" grpId="0" nodeType="clickEffect">
                                  <p:stCondLst>
                                    <p:cond delay="0"/>
                                  </p:stCondLst>
                                  <p:childTnLst>
                                    <p:set>
                                      <p:cBhvr>
                                        <p:cTn id="54" dur="1" fill="hold">
                                          <p:stCondLst>
                                            <p:cond delay="0"/>
                                          </p:stCondLst>
                                        </p:cTn>
                                        <p:tgtEl>
                                          <p:spTgt spid="15"/>
                                        </p:tgtEl>
                                        <p:attrNameLst>
                                          <p:attrName>style.visibility</p:attrName>
                                        </p:attrNameLst>
                                      </p:cBhvr>
                                      <p:to>
                                        <p:strVal val="visible"/>
                                      </p:to>
                                    </p:set>
                                    <p:anim calcmode="lin" valueType="num">
                                      <p:cBhvr additive="base">
                                        <p:cTn id="55" dur="500" fill="hold"/>
                                        <p:tgtEl>
                                          <p:spTgt spid="15"/>
                                        </p:tgtEl>
                                        <p:attrNameLst>
                                          <p:attrName>ppt_x</p:attrName>
                                        </p:attrNameLst>
                                      </p:cBhvr>
                                      <p:tavLst>
                                        <p:tav tm="0">
                                          <p:val>
                                            <p:strVal val="1+#ppt_w/2"/>
                                          </p:val>
                                        </p:tav>
                                        <p:tav tm="100000">
                                          <p:val>
                                            <p:strVal val="#ppt_x"/>
                                          </p:val>
                                        </p:tav>
                                      </p:tavLst>
                                    </p:anim>
                                    <p:anim calcmode="lin" valueType="num">
                                      <p:cBhvr additive="base">
                                        <p:cTn id="56" dur="50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16"/>
                                        </p:tgtEl>
                                        <p:attrNameLst>
                                          <p:attrName>style.visibility</p:attrName>
                                        </p:attrNameLst>
                                      </p:cBhvr>
                                      <p:to>
                                        <p:strVal val="visible"/>
                                      </p:to>
                                    </p:set>
                                    <p:anim calcmode="lin" valueType="num">
                                      <p:cBhvr additive="base">
                                        <p:cTn id="61" dur="500" fill="hold"/>
                                        <p:tgtEl>
                                          <p:spTgt spid="16"/>
                                        </p:tgtEl>
                                        <p:attrNameLst>
                                          <p:attrName>ppt_x</p:attrName>
                                        </p:attrNameLst>
                                      </p:cBhvr>
                                      <p:tavLst>
                                        <p:tav tm="0">
                                          <p:val>
                                            <p:strVal val="#ppt_x"/>
                                          </p:val>
                                        </p:tav>
                                        <p:tav tm="100000">
                                          <p:val>
                                            <p:strVal val="#ppt_x"/>
                                          </p:val>
                                        </p:tav>
                                      </p:tavLst>
                                    </p:anim>
                                    <p:anim calcmode="lin" valueType="num">
                                      <p:cBhvr additive="base">
                                        <p:cTn id="62"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309" grpId="0" animBg="1"/>
      <p:bldP spid="98314" grpId="0" animBg="1"/>
      <p:bldP spid="13" grpId="0" autoUpdateAnimBg="0"/>
      <p:bldP spid="14" grpId="0" autoUpdateAnimBg="0"/>
      <p:bldP spid="15" grpId="0" autoUpdateAnimBg="0"/>
      <p:bldP spid="16" grpId="0"/>
      <p:bldP spid="2" grpId="0"/>
      <p:bldP spid="3" grpId="0"/>
      <p:bldP spid="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9" name="图片 2" descr="477405096009"/>
          <p:cNvPicPr>
            <a:picLocks noChangeAspect="1"/>
          </p:cNvPicPr>
          <p:nvPr>
            <p:custDataLst>
              <p:tags r:id="rId1"/>
            </p:custDataLst>
          </p:nvPr>
        </p:nvPicPr>
        <p:blipFill>
          <a:blip r:embed="rId13"/>
          <a:srcRect t="8634"/>
          <a:stretch>
            <a:fillRect/>
          </a:stretch>
        </p:blipFill>
        <p:spPr>
          <a:xfrm>
            <a:off x="1920240" y="2514600"/>
            <a:ext cx="8039100" cy="3856990"/>
          </a:xfrm>
          <a:prstGeom prst="rect">
            <a:avLst/>
          </a:prstGeom>
          <a:noFill/>
          <a:ln w="9525">
            <a:noFill/>
          </a:ln>
        </p:spPr>
      </p:pic>
      <p:sp>
        <p:nvSpPr>
          <p:cNvPr id="4" name="线形标注 1 3"/>
          <p:cNvSpPr/>
          <p:nvPr>
            <p:custDataLst>
              <p:tags r:id="rId2"/>
            </p:custDataLst>
          </p:nvPr>
        </p:nvSpPr>
        <p:spPr>
          <a:xfrm>
            <a:off x="2382838" y="6371590"/>
            <a:ext cx="6570663" cy="508000"/>
          </a:xfrm>
          <a:prstGeom prst="borderCallout1">
            <a:avLst>
              <a:gd name="adj1" fmla="val -5643"/>
              <a:gd name="adj2" fmla="val 28294"/>
              <a:gd name="adj3" fmla="val -190500"/>
              <a:gd name="adj4" fmla="val 45252"/>
            </a:avLst>
          </a:prstGeom>
        </p:spPr>
        <p:style>
          <a:lnRef idx="2">
            <a:schemeClr val="accent6"/>
          </a:lnRef>
          <a:fillRef idx="1">
            <a:schemeClr val="lt1"/>
          </a:fillRef>
          <a:effectRef idx="0">
            <a:schemeClr val="accent6"/>
          </a:effectRef>
          <a:fontRef idx="minor">
            <a:schemeClr val="dk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2400" b="0" i="0" u="none" strike="noStrike" kern="1200" cap="none" spc="0" normalizeH="0" baseline="0" noProof="1">
                <a:ln>
                  <a:noFill/>
                </a:ln>
                <a:solidFill>
                  <a:schemeClr val="tx1"/>
                </a:solidFill>
                <a:effectLst/>
                <a:uLnTx/>
                <a:uFillTx/>
                <a:latin typeface="微软雅黑" panose="020B0503020204020204" charset="-122"/>
                <a:ea typeface="微软雅黑"/>
                <a:cs typeface="+mn-cs"/>
              </a:rPr>
              <a:t>1</a:t>
            </a:r>
            <a:r>
              <a:rPr kumimoji="0" lang="zh-CN" altLang="en-US" sz="2400" b="0" i="0" u="none" strike="noStrike" kern="1200" cap="none" spc="0" normalizeH="0" baseline="0" noProof="1">
                <a:ln>
                  <a:noFill/>
                </a:ln>
                <a:solidFill>
                  <a:schemeClr val="tx1"/>
                </a:solidFill>
                <a:effectLst/>
                <a:uLnTx/>
                <a:uFillTx/>
                <a:latin typeface="微软雅黑" panose="020B0503020204020204" charset="-122"/>
                <a:ea typeface="微软雅黑"/>
                <a:cs typeface="+mn-cs"/>
              </a:rPr>
              <a:t>、读横轴，看时间与径流曲线的对应状况</a:t>
            </a:r>
          </a:p>
        </p:txBody>
      </p:sp>
      <p:sp>
        <p:nvSpPr>
          <p:cNvPr id="5" name="线形标注 1 4"/>
          <p:cNvSpPr/>
          <p:nvPr>
            <p:custDataLst>
              <p:tags r:id="rId3"/>
            </p:custDataLst>
          </p:nvPr>
        </p:nvSpPr>
        <p:spPr>
          <a:xfrm>
            <a:off x="1689100" y="1715770"/>
            <a:ext cx="431800" cy="5097780"/>
          </a:xfrm>
          <a:prstGeom prst="borderCallout1">
            <a:avLst>
              <a:gd name="adj1" fmla="val 24838"/>
              <a:gd name="adj2" fmla="val 122613"/>
              <a:gd name="adj3" fmla="val 47675"/>
              <a:gd name="adj4" fmla="val 287205"/>
            </a:avLst>
          </a:prstGeom>
        </p:spPr>
        <p:style>
          <a:lnRef idx="2">
            <a:schemeClr val="accent6"/>
          </a:lnRef>
          <a:fillRef idx="1">
            <a:schemeClr val="lt1"/>
          </a:fillRef>
          <a:effectRef idx="0">
            <a:schemeClr val="accent6"/>
          </a:effectRef>
          <a:fontRef idx="minor">
            <a:schemeClr val="dk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2400" b="0" i="0" u="none" strike="noStrike" kern="1200" cap="none" spc="0" normalizeH="0" baseline="0" noProof="1">
                <a:ln>
                  <a:noFill/>
                </a:ln>
                <a:solidFill>
                  <a:schemeClr val="tx1"/>
                </a:solidFill>
                <a:effectLst/>
                <a:uLnTx/>
                <a:uFillTx/>
                <a:latin typeface="微软雅黑" panose="020B0503020204020204" charset="-122"/>
                <a:ea typeface="微软雅黑"/>
                <a:cs typeface="+mn-cs"/>
              </a:rPr>
              <a:t>2</a:t>
            </a:r>
            <a:r>
              <a:rPr kumimoji="0" lang="zh-CN" altLang="en-US" sz="2400" b="0" i="0" u="none" strike="noStrike" kern="1200" cap="none" spc="0" normalizeH="0" baseline="0" noProof="1">
                <a:ln>
                  <a:noFill/>
                </a:ln>
                <a:solidFill>
                  <a:schemeClr val="tx1"/>
                </a:solidFill>
                <a:effectLst/>
                <a:uLnTx/>
                <a:uFillTx/>
                <a:latin typeface="微软雅黑" panose="020B0503020204020204" charset="-122"/>
                <a:ea typeface="微软雅黑"/>
                <a:cs typeface="+mn-cs"/>
              </a:rPr>
              <a:t>读纵轴</a:t>
            </a:r>
          </a:p>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2400" b="0" i="0" u="none" strike="noStrike" kern="1200" cap="none" spc="0" normalizeH="0" baseline="0" noProof="1">
              <a:ln>
                <a:noFill/>
              </a:ln>
              <a:solidFill>
                <a:schemeClr val="tx1"/>
              </a:solidFill>
              <a:effectLst/>
              <a:uLnTx/>
              <a:uFillTx/>
              <a:latin typeface="微软雅黑" panose="020B0503020204020204" charset="-122"/>
              <a:ea typeface="微软雅黑"/>
              <a:cs typeface="+mn-cs"/>
            </a:endParaRPr>
          </a:p>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2400" b="0" i="0" u="none" strike="noStrike" kern="1200" cap="none" spc="0" normalizeH="0" baseline="0" noProof="1">
                <a:ln>
                  <a:noFill/>
                </a:ln>
                <a:solidFill>
                  <a:schemeClr val="tx1"/>
                </a:solidFill>
                <a:effectLst/>
                <a:uLnTx/>
                <a:uFillTx/>
                <a:latin typeface="微软雅黑" panose="020B0503020204020204" charset="-122"/>
                <a:ea typeface="微软雅黑"/>
                <a:cs typeface="+mn-cs"/>
              </a:rPr>
              <a:t>看流量的数值大小</a:t>
            </a:r>
          </a:p>
        </p:txBody>
      </p:sp>
      <p:sp>
        <p:nvSpPr>
          <p:cNvPr id="6" name="线形标注 1 5"/>
          <p:cNvSpPr/>
          <p:nvPr>
            <p:custDataLst>
              <p:tags r:id="rId4"/>
            </p:custDataLst>
          </p:nvPr>
        </p:nvSpPr>
        <p:spPr>
          <a:xfrm>
            <a:off x="9799955" y="1851024"/>
            <a:ext cx="464185" cy="4962525"/>
          </a:xfrm>
          <a:prstGeom prst="borderCallout1">
            <a:avLst>
              <a:gd name="adj1" fmla="val 18750"/>
              <a:gd name="adj2" fmla="val -8333"/>
              <a:gd name="adj3" fmla="val 39415"/>
              <a:gd name="adj4" fmla="val -414774"/>
            </a:avLst>
          </a:prstGeom>
        </p:spPr>
        <p:style>
          <a:lnRef idx="2">
            <a:schemeClr val="accent6"/>
          </a:lnRef>
          <a:fillRef idx="1">
            <a:schemeClr val="lt1"/>
          </a:fillRef>
          <a:effectRef idx="0">
            <a:schemeClr val="accent6"/>
          </a:effectRef>
          <a:fontRef idx="minor">
            <a:schemeClr val="dk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2400" b="0" i="0" u="none" strike="noStrike" kern="1200" cap="none" spc="0" normalizeH="0" baseline="0" noProof="1">
                <a:ln>
                  <a:noFill/>
                </a:ln>
                <a:solidFill>
                  <a:schemeClr val="tx1"/>
                </a:solidFill>
                <a:effectLst/>
                <a:uLnTx/>
                <a:uFillTx/>
                <a:latin typeface="微软雅黑" panose="020B0503020204020204" charset="-122"/>
                <a:ea typeface="微软雅黑"/>
                <a:cs typeface="+mn-cs"/>
              </a:rPr>
              <a:t>4</a:t>
            </a:r>
            <a:r>
              <a:rPr kumimoji="0" lang="zh-CN" altLang="en-US" sz="2400" b="0" i="0" u="none" strike="noStrike" kern="1200" cap="none" spc="0" normalizeH="0" baseline="0" noProof="1">
                <a:ln>
                  <a:noFill/>
                </a:ln>
                <a:solidFill>
                  <a:schemeClr val="tx1"/>
                </a:solidFill>
                <a:effectLst/>
                <a:uLnTx/>
                <a:uFillTx/>
                <a:latin typeface="微软雅黑" panose="020B0503020204020204" charset="-122"/>
                <a:ea typeface="微软雅黑"/>
                <a:cs typeface="+mn-cs"/>
              </a:rPr>
              <a:t>看</a:t>
            </a:r>
            <a:r>
              <a:rPr kumimoji="0" lang="zh-CN" altLang="en-US" sz="2400" b="0" i="0" u="none" strike="noStrike" kern="1200" cap="none" spc="0" normalizeH="0" baseline="0" noProof="1" smtClean="0">
                <a:ln>
                  <a:noFill/>
                </a:ln>
                <a:solidFill>
                  <a:schemeClr val="tx1"/>
                </a:solidFill>
                <a:effectLst/>
                <a:uLnTx/>
                <a:uFillTx/>
                <a:latin typeface="微软雅黑" panose="020B0503020204020204" charset="-122"/>
                <a:ea typeface="微软雅黑"/>
                <a:cs typeface="+mn-cs"/>
              </a:rPr>
              <a:t>组合</a:t>
            </a:r>
            <a:endParaRPr kumimoji="0" lang="zh-CN" altLang="en-US" sz="2400" b="0" i="0" u="none" strike="noStrike" kern="1200" cap="none" spc="0" normalizeH="0" baseline="0" noProof="1">
              <a:ln>
                <a:noFill/>
              </a:ln>
              <a:solidFill>
                <a:schemeClr val="tx1"/>
              </a:solidFill>
              <a:effectLst/>
              <a:uLnTx/>
              <a:uFillTx/>
              <a:latin typeface="微软雅黑" panose="020B0503020204020204" charset="-122"/>
              <a:ea typeface="微软雅黑"/>
              <a:cs typeface="+mn-cs"/>
            </a:endParaRPr>
          </a:p>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2400" b="0" i="0" u="none" strike="noStrike" kern="1200" cap="none" spc="0" normalizeH="0" baseline="0" noProof="1">
              <a:ln>
                <a:noFill/>
              </a:ln>
              <a:solidFill>
                <a:schemeClr val="tx1"/>
              </a:solidFill>
              <a:effectLst/>
              <a:uLnTx/>
              <a:uFillTx/>
              <a:latin typeface="微软雅黑" panose="020B0503020204020204" charset="-122"/>
              <a:ea typeface="微软雅黑"/>
              <a:cs typeface="+mn-cs"/>
            </a:endParaRPr>
          </a:p>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2400" b="0" i="0" u="none" strike="noStrike" kern="1200" cap="none" spc="0" normalizeH="0" baseline="0" noProof="1">
                <a:ln>
                  <a:noFill/>
                </a:ln>
                <a:solidFill>
                  <a:schemeClr val="tx1"/>
                </a:solidFill>
                <a:effectLst/>
                <a:uLnTx/>
                <a:uFillTx/>
                <a:latin typeface="微软雅黑" panose="020B0503020204020204" charset="-122"/>
                <a:ea typeface="微软雅黑"/>
                <a:cs typeface="+mn-cs"/>
              </a:rPr>
              <a:t>分析河流的水文特征</a:t>
            </a:r>
          </a:p>
        </p:txBody>
      </p:sp>
      <p:sp>
        <p:nvSpPr>
          <p:cNvPr id="7" name="线形标注 1 6"/>
          <p:cNvSpPr/>
          <p:nvPr>
            <p:custDataLst>
              <p:tags r:id="rId5"/>
            </p:custDataLst>
          </p:nvPr>
        </p:nvSpPr>
        <p:spPr>
          <a:xfrm>
            <a:off x="2470785" y="1993265"/>
            <a:ext cx="6483350" cy="360363"/>
          </a:xfrm>
          <a:prstGeom prst="borderCallout1">
            <a:avLst>
              <a:gd name="adj1" fmla="val 139329"/>
              <a:gd name="adj2" fmla="val 29431"/>
              <a:gd name="adj3" fmla="val 648457"/>
              <a:gd name="adj4" fmla="val 47404"/>
            </a:avLst>
          </a:prstGeom>
        </p:spPr>
        <p:style>
          <a:lnRef idx="2">
            <a:schemeClr val="accent6"/>
          </a:lnRef>
          <a:fillRef idx="1">
            <a:schemeClr val="lt1"/>
          </a:fillRef>
          <a:effectRef idx="0">
            <a:schemeClr val="accent6"/>
          </a:effectRef>
          <a:fontRef idx="minor">
            <a:schemeClr val="dk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2400" b="0" i="0" u="none" strike="noStrike" kern="1200" cap="none" spc="0" normalizeH="0" baseline="0" noProof="1">
                <a:ln>
                  <a:noFill/>
                </a:ln>
                <a:solidFill>
                  <a:schemeClr val="dk1"/>
                </a:solidFill>
                <a:effectLst/>
                <a:uLnTx/>
                <a:uFillTx/>
                <a:latin typeface="微软雅黑" panose="020B0503020204020204" charset="-122"/>
                <a:ea typeface="微软雅黑"/>
                <a:cs typeface="+mn-cs"/>
              </a:rPr>
              <a:t>3</a:t>
            </a:r>
            <a:r>
              <a:rPr kumimoji="0" lang="zh-CN" altLang="en-US" sz="2400" b="0" i="0" u="none" strike="noStrike" kern="1200" cap="none" spc="0" normalizeH="0" baseline="0" noProof="1">
                <a:ln>
                  <a:noFill/>
                </a:ln>
                <a:solidFill>
                  <a:schemeClr val="dk1"/>
                </a:solidFill>
                <a:effectLst/>
                <a:uLnTx/>
                <a:uFillTx/>
                <a:latin typeface="微软雅黑" panose="020B0503020204020204" charset="-122"/>
                <a:ea typeface="微软雅黑"/>
                <a:cs typeface="+mn-cs"/>
              </a:rPr>
              <a:t>、读曲线，看径流的变化特点</a:t>
            </a:r>
          </a:p>
        </p:txBody>
      </p:sp>
      <p:sp>
        <p:nvSpPr>
          <p:cNvPr id="2" name="文本框 1"/>
          <p:cNvSpPr txBox="1"/>
          <p:nvPr>
            <p:custDataLst>
              <p:tags r:id="rId6"/>
            </p:custDataLst>
          </p:nvPr>
        </p:nvSpPr>
        <p:spPr>
          <a:xfrm>
            <a:off x="3477037" y="125093"/>
            <a:ext cx="7346950" cy="583565"/>
          </a:xfrm>
          <a:prstGeom prst="rect">
            <a:avLst/>
          </a:prstGeom>
          <a:noFill/>
        </p:spPr>
        <p:txBody>
          <a:bodyPr wrap="square" rtlCol="0">
            <a:spAutoFit/>
          </a:bodyPr>
          <a:lstStyle/>
          <a:p>
            <a:pPr marL="0" marR="0" lvl="0" indent="0" eaLnBrk="1" hangingPunct="1"/>
            <a:r>
              <a:rPr sz="2800" dirty="0">
                <a:sym typeface="+mn-ea"/>
              </a:rPr>
              <a:t>【</a:t>
            </a:r>
            <a:r>
              <a:rPr sz="2800" dirty="0" err="1">
                <a:sym typeface="+mn-ea"/>
              </a:rPr>
              <a:t>拓展</a:t>
            </a:r>
            <a:r>
              <a:rPr sz="2800" dirty="0">
                <a:sym typeface="+mn-ea"/>
              </a:rPr>
              <a:t>】</a:t>
            </a:r>
            <a:r>
              <a:rPr lang="zh-CN" altLang="en-US" sz="3200" dirty="0">
                <a:latin typeface="宋体" panose="02010600030101010101" pitchFamily="2" charset="-122"/>
                <a:ea typeface="宋体" panose="02010600030101010101" pitchFamily="2" charset="-122"/>
                <a:sym typeface="+mn-ea"/>
              </a:rPr>
              <a:t>河流流量过程曲线图的判读</a:t>
            </a:r>
            <a:endParaRPr lang="zh-CN" altLang="en-US" sz="3200" b="1" dirty="0">
              <a:solidFill>
                <a:schemeClr val="tx1"/>
              </a:solidFill>
              <a:latin typeface="微软雅黑" panose="020B0503020204020204" charset="-122"/>
              <a:ea typeface="微软雅黑"/>
            </a:endParaRPr>
          </a:p>
        </p:txBody>
      </p:sp>
      <p:grpSp>
        <p:nvGrpSpPr>
          <p:cNvPr id="102428" name="组合 1"/>
          <p:cNvGrpSpPr/>
          <p:nvPr>
            <p:custDataLst>
              <p:tags r:id="rId7"/>
            </p:custDataLst>
          </p:nvPr>
        </p:nvGrpSpPr>
        <p:grpSpPr>
          <a:xfrm>
            <a:off x="0" y="770255"/>
            <a:ext cx="12151995" cy="128270"/>
            <a:chOff x="57" y="1058"/>
            <a:chExt cx="13204" cy="202"/>
          </a:xfrm>
        </p:grpSpPr>
        <p:cxnSp>
          <p:nvCxnSpPr>
            <p:cNvPr id="3" name="直接连接符 2"/>
            <p:cNvCxnSpPr/>
            <p:nvPr>
              <p:custDataLst>
                <p:tags r:id="rId10"/>
              </p:custDataLst>
            </p:nvPr>
          </p:nvCxnSpPr>
          <p:spPr>
            <a:xfrm>
              <a:off x="57" y="1259"/>
              <a:ext cx="13205"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custDataLst>
                <p:tags r:id="rId11"/>
              </p:custDataLst>
            </p:nvPr>
          </p:nvCxnSpPr>
          <p:spPr>
            <a:xfrm>
              <a:off x="57" y="1057"/>
              <a:ext cx="13205" cy="0"/>
            </a:xfrm>
            <a:prstGeom prst="line">
              <a:avLst/>
            </a:prstGeom>
            <a:ln w="571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23560" name="Rectangle 12"/>
          <p:cNvSpPr>
            <a:spLocks noChangeArrowheads="1"/>
          </p:cNvSpPr>
          <p:nvPr>
            <p:custDataLst>
              <p:tags r:id="rId8"/>
            </p:custDataLst>
          </p:nvPr>
        </p:nvSpPr>
        <p:spPr bwMode="auto">
          <a:xfrm>
            <a:off x="40005" y="842103"/>
            <a:ext cx="12151995" cy="830997"/>
          </a:xfrm>
          <a:prstGeom prst="rect">
            <a:avLst/>
          </a:prstGeom>
          <a:solidFill>
            <a:schemeClr val="bg1">
              <a:lumMod val="65000"/>
            </a:schemeClr>
          </a:solidFill>
          <a:ln w="9525">
            <a:noFill/>
            <a:miter lim="800000"/>
          </a:ln>
          <a:effectLst/>
        </p:spPr>
        <p:txBody>
          <a:bodyPr wrap="square">
            <a:spAutoFit/>
          </a:bodyPr>
          <a:lstStyle>
            <a:defPPr>
              <a:defRPr lang="zh-CN"/>
            </a:defPPr>
            <a:lvl1pPr marL="0" indent="0" algn="l" defTabSz="914400" rtl="0" eaLnBrk="0" fontAlgn="base" hangingPunct="0">
              <a:lnSpc>
                <a:spcPct val="100000"/>
              </a:lnSpc>
              <a:spcBef>
                <a:spcPct val="0"/>
              </a:spcBef>
              <a:spcAft>
                <a:spcPct val="0"/>
              </a:spcAft>
              <a:buClrTx/>
              <a:buSzTx/>
              <a:buFontTx/>
              <a:buNone/>
              <a:defRPr kumimoji="0" lang="zh-CN" altLang="en-US" sz="2800" b="1" i="0" u="none" baseline="0">
                <a:solidFill>
                  <a:schemeClr val="tx1"/>
                </a:solidFill>
                <a:latin typeface="Times New Roman" panose="02020603050405020304" pitchFamily="18" charset="0"/>
                <a:ea typeface="楷体_GB2312" pitchFamily="49" charset="-122"/>
              </a:defRPr>
            </a:lvl1pPr>
            <a:lvl2pPr marL="457200" indent="0" algn="l" defTabSz="914400" rtl="0" eaLnBrk="0" fontAlgn="base" hangingPunct="0">
              <a:lnSpc>
                <a:spcPct val="100000"/>
              </a:lnSpc>
              <a:spcBef>
                <a:spcPct val="0"/>
              </a:spcBef>
              <a:spcAft>
                <a:spcPct val="0"/>
              </a:spcAft>
              <a:buClrTx/>
              <a:buSzTx/>
              <a:buFontTx/>
              <a:buNone/>
              <a:defRPr kumimoji="0" lang="zh-CN" altLang="en-US" sz="2800" b="1" i="0" u="none" baseline="0">
                <a:solidFill>
                  <a:schemeClr val="tx1"/>
                </a:solidFill>
                <a:latin typeface="Times New Roman" panose="02020603050405020304" pitchFamily="18" charset="0"/>
                <a:ea typeface="楷体_GB2312" pitchFamily="49" charset="-122"/>
              </a:defRPr>
            </a:lvl2pPr>
            <a:lvl3pPr marL="914400" indent="0" algn="l" defTabSz="914400" rtl="0" eaLnBrk="0" fontAlgn="base" hangingPunct="0">
              <a:lnSpc>
                <a:spcPct val="100000"/>
              </a:lnSpc>
              <a:spcBef>
                <a:spcPct val="0"/>
              </a:spcBef>
              <a:spcAft>
                <a:spcPct val="0"/>
              </a:spcAft>
              <a:buClrTx/>
              <a:buSzTx/>
              <a:buFontTx/>
              <a:buNone/>
              <a:defRPr kumimoji="0" lang="zh-CN" altLang="en-US" sz="2800" b="1" i="0" u="none" baseline="0">
                <a:solidFill>
                  <a:schemeClr val="tx1"/>
                </a:solidFill>
                <a:latin typeface="Times New Roman" panose="02020603050405020304" pitchFamily="18" charset="0"/>
                <a:ea typeface="楷体_GB2312" pitchFamily="49" charset="-122"/>
              </a:defRPr>
            </a:lvl3pPr>
            <a:lvl4pPr marL="1371600" indent="0" algn="l" defTabSz="914400" rtl="0" eaLnBrk="0" fontAlgn="base" hangingPunct="0">
              <a:lnSpc>
                <a:spcPct val="100000"/>
              </a:lnSpc>
              <a:spcBef>
                <a:spcPct val="0"/>
              </a:spcBef>
              <a:spcAft>
                <a:spcPct val="0"/>
              </a:spcAft>
              <a:buClrTx/>
              <a:buSzTx/>
              <a:buFontTx/>
              <a:buNone/>
              <a:defRPr kumimoji="0" lang="zh-CN" altLang="en-US" sz="2800" b="1" i="0" u="none" baseline="0">
                <a:solidFill>
                  <a:schemeClr val="tx1"/>
                </a:solidFill>
                <a:latin typeface="Times New Roman" panose="02020603050405020304" pitchFamily="18" charset="0"/>
                <a:ea typeface="楷体_GB2312" pitchFamily="49" charset="-122"/>
              </a:defRPr>
            </a:lvl4pPr>
            <a:lvl5pPr marL="1828800" indent="0" algn="l" defTabSz="914400" rtl="0" eaLnBrk="0" fontAlgn="base" hangingPunct="0">
              <a:lnSpc>
                <a:spcPct val="100000"/>
              </a:lnSpc>
              <a:spcBef>
                <a:spcPct val="0"/>
              </a:spcBef>
              <a:spcAft>
                <a:spcPct val="0"/>
              </a:spcAft>
              <a:buClrTx/>
              <a:buSzTx/>
              <a:buFontTx/>
              <a:buNone/>
              <a:defRPr kumimoji="0" lang="zh-CN" altLang="en-US" sz="2800" b="1" i="0" u="none" baseline="0">
                <a:solidFill>
                  <a:schemeClr val="tx1"/>
                </a:solidFill>
                <a:latin typeface="Times New Roman" panose="02020603050405020304" pitchFamily="18" charset="0"/>
                <a:ea typeface="楷体_GB2312" pitchFamily="49" charset="-122"/>
              </a:defRPr>
            </a:lvl5pPr>
          </a:lstStyle>
          <a:p>
            <a:pPr marL="0" marR="0" lvl="0" indent="0" eaLnBrk="1" hangingPunct="1"/>
            <a:r>
              <a:rPr lang="zh-CN" altLang="en-US" sz="2400" dirty="0">
                <a:latin typeface="宋体" panose="02010600030101010101" pitchFamily="2" charset="-122"/>
                <a:ea typeface="宋体" panose="02010600030101010101" pitchFamily="2" charset="-122"/>
              </a:rPr>
              <a:t>河流流量过程曲线图表述了河流径流的特征和运动的基本规律，也就是河水的空间来源和时间变化的总体反映，它是由纵横坐标组成的坐标图。</a:t>
            </a:r>
          </a:p>
        </p:txBody>
      </p:sp>
      <p:sp>
        <p:nvSpPr>
          <p:cNvPr id="12" name="文本框 11"/>
          <p:cNvSpPr txBox="1"/>
          <p:nvPr>
            <p:custDataLst>
              <p:tags r:id="rId9"/>
            </p:custDataLst>
          </p:nvPr>
        </p:nvSpPr>
        <p:spPr>
          <a:xfrm>
            <a:off x="93757" y="125094"/>
            <a:ext cx="3383280" cy="521970"/>
          </a:xfrm>
          <a:prstGeom prst="rect">
            <a:avLst/>
          </a:prstGeom>
          <a:noFill/>
        </p:spPr>
        <p:txBody>
          <a:bodyPr wrap="none" rtlCol="0">
            <a:spAutoFit/>
          </a:bodyPr>
          <a:lstStyle/>
          <a:p>
            <a:pPr lvl="0">
              <a:defRPr/>
            </a:pPr>
            <a:r>
              <a:rPr lang="zh-CN" altLang="en-US" sz="2800" b="1">
                <a:solidFill>
                  <a:srgbClr val="0070C0"/>
                </a:solidFill>
                <a:latin typeface="微软雅黑" panose="020B0503020204020204" charset="-122"/>
                <a:ea typeface="微软雅黑"/>
              </a:rPr>
              <a:t>二、河流的补给类型</a:t>
            </a:r>
          </a:p>
        </p:txBody>
      </p:sp>
    </p:spTree>
    <p:extLst>
      <p:ext uri="{BB962C8B-B14F-4D97-AF65-F5344CB8AC3E}">
        <p14:creationId xmlns:p14="http://schemas.microsoft.com/office/powerpoint/2010/main" val="200071971"/>
      </p:ext>
    </p:extLst>
  </p:cSld>
  <p:clrMapOvr>
    <a:masterClrMapping/>
  </p:clrMapOvr>
  <p:transition spd="slow" advClick="0"/>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afterGroup">
                            <p:stCondLst>
                              <p:cond delay="0"/>
                            </p:stCondLst>
                            <p:childTnLst>
                              <p:par>
                                <p:cTn id="11" presetID="4" presetClass="entr" presetSubtype="16"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box(in)">
                                      <p:cBhvr>
                                        <p:cTn id="13" dur="2000"/>
                                        <p:tgtEl>
                                          <p:spTgt spid="5"/>
                                        </p:tgtEl>
                                      </p:cBhvr>
                                    </p:animEffect>
                                  </p:childTnLst>
                                </p:cTn>
                              </p:par>
                            </p:childTnLst>
                          </p:cTn>
                        </p:par>
                      </p:childTnLst>
                    </p:cTn>
                  </p:par>
                  <p:par>
                    <p:cTn id="14" fill="hold" nodeType="clickPar">
                      <p:stCondLst>
                        <p:cond delay="indefinite"/>
                      </p:stCondLst>
                      <p:childTnLst>
                        <p:par>
                          <p:cTn id="15" fill="hold" nodeType="afterGroup">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blinds(horizontal)">
                                      <p:cBhvr>
                                        <p:cTn id="18" dur="500"/>
                                        <p:tgtEl>
                                          <p:spTgt spid="7"/>
                                        </p:tgtEl>
                                      </p:cBhvr>
                                    </p:animEffect>
                                  </p:childTnLst>
                                </p:cTn>
                              </p:par>
                            </p:childTnLst>
                          </p:cTn>
                        </p:par>
                      </p:childTnLst>
                    </p:cTn>
                  </p:par>
                  <p:par>
                    <p:cTn id="19" fill="hold" nodeType="clickPar">
                      <p:stCondLst>
                        <p:cond delay="indefinite"/>
                      </p:stCondLst>
                      <p:childTnLst>
                        <p:par>
                          <p:cTn id="20" fill="hold" nodeType="afterGroup">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additive="base">
                                        <p:cTn id="23" dur="500" fill="hold"/>
                                        <p:tgtEl>
                                          <p:spTgt spid="6"/>
                                        </p:tgtEl>
                                        <p:attrNameLst>
                                          <p:attrName>ppt_x</p:attrName>
                                        </p:attrNameLst>
                                      </p:cBhvr>
                                      <p:tavLst>
                                        <p:tav tm="0">
                                          <p:val>
                                            <p:strVal val="#ppt_x"/>
                                          </p:val>
                                        </p:tav>
                                        <p:tav tm="100000">
                                          <p:val>
                                            <p:strVal val="#ppt_x"/>
                                          </p:val>
                                        </p:tav>
                                      </p:tavLst>
                                    </p:anim>
                                    <p:anim calcmode="lin" valueType="num">
                                      <p:cBhvr additive="base">
                                        <p:cTn id="2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文本框 31"/>
          <p:cNvSpPr txBox="1"/>
          <p:nvPr/>
        </p:nvSpPr>
        <p:spPr>
          <a:xfrm>
            <a:off x="4875513" y="3729088"/>
            <a:ext cx="3373039" cy="912814"/>
          </a:xfrm>
          <a:prstGeom prst="rect">
            <a:avLst/>
          </a:prstGeom>
          <a:noFill/>
        </p:spPr>
        <p:txBody>
          <a:bodyPr wrap="none" rtlCol="0">
            <a:spAutoFit/>
          </a:bodyPr>
          <a:lstStyle/>
          <a:p>
            <a:r>
              <a:rPr lang="zh-CN" altLang="en-US" sz="1333">
                <a:solidFill>
                  <a:sysClr val="window" lastClr="FFFFFF"/>
                </a:solidFill>
                <a:latin typeface="微软雅黑" charset="-122"/>
                <a:ea typeface="微软雅黑"/>
                <a:cs typeface="微软雅黑" panose="020B0503020204020204" charset="-122"/>
              </a:rPr>
              <a:t>十年磨一件</a:t>
            </a:r>
            <a:endParaRPr lang="en-US" altLang="zh-CN" sz="1333">
              <a:solidFill>
                <a:sysClr val="window" lastClr="FFFFFF"/>
              </a:solidFill>
              <a:latin typeface="微软雅黑" panose="020B0503020204020204" charset="-122"/>
              <a:ea typeface="微软雅黑" panose="020B0503020204020204" charset="-122"/>
              <a:cs typeface="微软雅黑" panose="020B0503020204020204" charset="-122"/>
            </a:endParaRPr>
          </a:p>
          <a:p>
            <a:r>
              <a:rPr lang="zh-CN" altLang="en-US" sz="1333">
                <a:solidFill>
                  <a:sysClr val="window" lastClr="FFFFFF"/>
                </a:solidFill>
                <a:latin typeface="微软雅黑" charset="-122"/>
                <a:ea typeface="微软雅黑"/>
                <a:cs typeface="微软雅黑" panose="020B0503020204020204" charset="-122"/>
              </a:rPr>
              <a:t>范国雄（新浪微博：</a:t>
            </a:r>
            <a:r>
              <a:rPr lang="en-US" altLang="zh-CN" sz="1333">
                <a:solidFill>
                  <a:sysClr val="window" lastClr="FFFFFF"/>
                </a:solidFill>
                <a:latin typeface="微软雅黑" charset="-122"/>
                <a:ea typeface="微软雅黑"/>
                <a:cs typeface="微软雅黑" panose="020B0503020204020204" charset="-122"/>
              </a:rPr>
              <a:t>@</a:t>
            </a:r>
            <a:r>
              <a:rPr lang="zh-CN" altLang="en-US" sz="1333">
                <a:solidFill>
                  <a:sysClr val="window" lastClr="FFFFFF"/>
                </a:solidFill>
                <a:latin typeface="微软雅黑" charset="-122"/>
                <a:ea typeface="微软雅黑"/>
                <a:cs typeface="微软雅黑" panose="020B0503020204020204" charset="-122"/>
              </a:rPr>
              <a:t>爱弄</a:t>
            </a:r>
            <a:r>
              <a:rPr lang="en-US" altLang="zh-CN" sz="1333">
                <a:solidFill>
                  <a:sysClr val="window" lastClr="FFFFFF"/>
                </a:solidFill>
                <a:latin typeface="微软雅黑" charset="-122"/>
                <a:ea typeface="微软雅黑"/>
                <a:cs typeface="微软雅黑" panose="020B0503020204020204" charset="-122"/>
              </a:rPr>
              <a:t>PPT</a:t>
            </a:r>
            <a:r>
              <a:rPr lang="zh-CN" altLang="en-US" sz="1333">
                <a:solidFill>
                  <a:sysClr val="window" lastClr="FFFFFF"/>
                </a:solidFill>
                <a:latin typeface="微软雅黑" charset="-122"/>
                <a:ea typeface="微软雅黑"/>
                <a:cs typeface="微软雅黑" panose="020B0503020204020204" charset="-122"/>
              </a:rPr>
              <a:t>的老范）</a:t>
            </a:r>
            <a:endParaRPr lang="en-US" altLang="zh-CN" sz="1333">
              <a:solidFill>
                <a:sysClr val="window" lastClr="FFFFFF"/>
              </a:solidFill>
              <a:latin typeface="微软雅黑" charset="-122"/>
              <a:ea typeface="微软雅黑"/>
              <a:cs typeface="微软雅黑" panose="020B0503020204020204" charset="-122"/>
            </a:endParaRPr>
          </a:p>
          <a:p>
            <a:r>
              <a:rPr lang="zh-CN" altLang="en-US" sz="1333">
                <a:solidFill>
                  <a:sysClr val="window" lastClr="FFFFFF"/>
                </a:solidFill>
                <a:latin typeface="微软雅黑" charset="-122"/>
                <a:ea typeface="微软雅黑"/>
                <a:cs typeface="微软雅黑" panose="020B0503020204020204" charset="-122"/>
              </a:rPr>
              <a:t>高中地理课件</a:t>
            </a:r>
            <a:r>
              <a:rPr lang="en-US" altLang="zh-CN" sz="1333">
                <a:solidFill>
                  <a:sysClr val="window" lastClr="FFFFFF"/>
                </a:solidFill>
                <a:latin typeface="微软雅黑" charset="-122"/>
                <a:ea typeface="微软雅黑"/>
                <a:cs typeface="微软雅黑" panose="020B0503020204020204" charset="-122"/>
              </a:rPr>
              <a:t>/</a:t>
            </a:r>
            <a:r>
              <a:rPr lang="zh-CN" altLang="en-US" sz="1333">
                <a:solidFill>
                  <a:sysClr val="window" lastClr="FFFFFF"/>
                </a:solidFill>
                <a:latin typeface="微软雅黑" charset="-122"/>
                <a:ea typeface="微软雅黑"/>
                <a:cs typeface="微软雅黑" panose="020B0503020204020204" charset="-122"/>
              </a:rPr>
              <a:t>第三代</a:t>
            </a:r>
            <a:endParaRPr lang="en-US" altLang="zh-CN" sz="1333">
              <a:solidFill>
                <a:sysClr val="window" lastClr="FFFFFF"/>
              </a:solidFill>
              <a:latin typeface="微软雅黑" charset="-122"/>
              <a:ea typeface="微软雅黑"/>
              <a:cs typeface="微软雅黑" panose="020B0503020204020204" charset="-122"/>
            </a:endParaRPr>
          </a:p>
          <a:p>
            <a:r>
              <a:rPr lang="zh-CN" altLang="en-US" sz="1333">
                <a:solidFill>
                  <a:sysClr val="window" lastClr="FFFFFF"/>
                </a:solidFill>
                <a:latin typeface="微软雅黑" charset="-122"/>
                <a:ea typeface="微软雅黑"/>
                <a:cs typeface="微软雅黑" panose="020B0503020204020204" charset="-122"/>
              </a:rPr>
              <a:t>电话：</a:t>
            </a:r>
            <a:r>
              <a:rPr lang="en-US" altLang="zh-CN" sz="1333">
                <a:solidFill>
                  <a:sysClr val="window" lastClr="FFFFFF"/>
                </a:solidFill>
                <a:latin typeface="微软雅黑" charset="-122"/>
                <a:ea typeface="微软雅黑"/>
                <a:cs typeface="微软雅黑" panose="020B0503020204020204" charset="-122"/>
              </a:rPr>
              <a:t>15986495527  QQ</a:t>
            </a:r>
            <a:r>
              <a:rPr lang="zh-CN" altLang="en-US" sz="1333">
                <a:solidFill>
                  <a:sysClr val="window" lastClr="FFFFFF"/>
                </a:solidFill>
                <a:latin typeface="微软雅黑" charset="-122"/>
                <a:ea typeface="微软雅黑"/>
                <a:cs typeface="微软雅黑" panose="020B0503020204020204" charset="-122"/>
              </a:rPr>
              <a:t>：</a:t>
            </a:r>
            <a:r>
              <a:rPr lang="en-US" altLang="zh-CN" sz="1333">
                <a:solidFill>
                  <a:sysClr val="window" lastClr="FFFFFF"/>
                </a:solidFill>
                <a:latin typeface="微软雅黑" charset="-122"/>
                <a:ea typeface="微软雅黑"/>
                <a:cs typeface="微软雅黑" panose="020B0503020204020204" charset="-122"/>
              </a:rPr>
              <a:t>1476360113</a:t>
            </a:r>
          </a:p>
        </p:txBody>
      </p:sp>
      <p:pic>
        <p:nvPicPr>
          <p:cNvPr id="33" name="图片 32"/>
          <p:cNvPicPr>
            <a:picLocks noChangeAspect="1"/>
          </p:cNvPicPr>
          <p:nvPr/>
        </p:nvPicPr>
        <p:blipFill>
          <a:blip r:embed="rId6">
            <a:extLst>
              <a:ext uri="{28A0092B-C50C-407E-A947-70E740481C1C}">
                <a14:useLocalDpi xmlns:a14="http://schemas.microsoft.com/office/drawing/2010/main" val="0"/>
              </a:ext>
            </a:extLst>
          </a:blip>
          <a:srcRect t="646" r="1369" b="1028"/>
          <a:stretch>
            <a:fillRect/>
          </a:stretch>
        </p:blipFill>
        <p:spPr>
          <a:xfrm>
            <a:off x="3227587" y="936895"/>
            <a:ext cx="5630280" cy="5738195"/>
          </a:xfrm>
          <a:prstGeom prst="rect">
            <a:avLst/>
          </a:prstGeom>
        </p:spPr>
      </p:pic>
      <p:grpSp>
        <p:nvGrpSpPr>
          <p:cNvPr id="34" name="组合 33"/>
          <p:cNvGrpSpPr/>
          <p:nvPr/>
        </p:nvGrpSpPr>
        <p:grpSpPr>
          <a:xfrm>
            <a:off x="1498895" y="4422581"/>
            <a:ext cx="2252416" cy="2252416"/>
            <a:chOff x="5049247" y="526943"/>
            <a:chExt cx="1689312" cy="1689312"/>
          </a:xfrm>
        </p:grpSpPr>
        <p:sp>
          <p:nvSpPr>
            <p:cNvPr id="35" name="椭圆 34"/>
            <p:cNvSpPr/>
            <p:nvPr/>
          </p:nvSpPr>
          <p:spPr>
            <a:xfrm>
              <a:off x="5049247" y="526943"/>
              <a:ext cx="1689312" cy="1689312"/>
            </a:xfrm>
            <a:prstGeom prst="ellipse">
              <a:avLst/>
            </a:prstGeom>
            <a:solidFill>
              <a:srgbClr val="276A99"/>
            </a:solidFill>
            <a:ln w="25400" cap="flat" cmpd="sng" algn="ctr">
              <a:noFill/>
              <a:prstDash val="solid"/>
            </a:ln>
            <a:effectLst/>
          </p:spPr>
          <p:txBody>
            <a:bodyPr rtlCol="0" anchor="ctr"/>
            <a:lstStyle/>
            <a:p>
              <a:pPr algn="ctr"/>
              <a:endParaRPr lang="zh-CN" altLang="en-US" sz="3200">
                <a:latin typeface="微软雅黑" panose="020B0503020204020204" charset="-122"/>
                <a:ea typeface="微软雅黑" panose="020B0503020204020204" charset="-122"/>
              </a:endParaRPr>
            </a:p>
          </p:txBody>
        </p:sp>
        <p:sp>
          <p:nvSpPr>
            <p:cNvPr id="36" name="文本框 35"/>
            <p:cNvSpPr txBox="1"/>
            <p:nvPr/>
          </p:nvSpPr>
          <p:spPr>
            <a:xfrm>
              <a:off x="5139885" y="894545"/>
              <a:ext cx="1576393" cy="930928"/>
            </a:xfrm>
            <a:prstGeom prst="rect">
              <a:avLst/>
            </a:prstGeom>
            <a:noFill/>
          </p:spPr>
          <p:txBody>
            <a:bodyPr wrap="none" rtlCol="0">
              <a:spAutoFit/>
            </a:bodyPr>
            <a:lstStyle/>
            <a:p>
              <a:pPr algn="ctr"/>
              <a:r>
                <a:rPr lang="zh-CN" altLang="en-US" sz="3733">
                  <a:solidFill>
                    <a:sysClr val="window" lastClr="FFFFFF"/>
                  </a:solidFill>
                  <a:latin typeface="微软雅黑" charset="-122"/>
                  <a:ea typeface="微软雅黑"/>
                  <a:cs typeface="微软雅黑" panose="020B0503020204020204" charset="-122"/>
                </a:rPr>
                <a:t>季节性</a:t>
              </a:r>
              <a:r>
                <a:rPr lang="en-US" altLang="zh-CN" sz="3733">
                  <a:solidFill>
                    <a:sysClr val="window" lastClr="FFFFFF"/>
                  </a:solidFill>
                  <a:latin typeface="微软雅黑" charset="-122"/>
                  <a:ea typeface="微软雅黑"/>
                  <a:cs typeface="微软雅黑" panose="020B0503020204020204" charset="-122"/>
                </a:rPr>
                <a:t/>
              </a:r>
              <a:br>
                <a:rPr lang="en-US" altLang="zh-CN" sz="3733">
                  <a:solidFill>
                    <a:sysClr val="window" lastClr="FFFFFF"/>
                  </a:solidFill>
                  <a:latin typeface="微软雅黑" charset="-122"/>
                  <a:ea typeface="微软雅黑"/>
                  <a:cs typeface="微软雅黑" panose="020B0503020204020204" charset="-122"/>
                </a:rPr>
              </a:br>
              <a:r>
                <a:rPr lang="zh-CN" altLang="en-US" sz="3733">
                  <a:solidFill>
                    <a:sysClr val="window" lastClr="FFFFFF"/>
                  </a:solidFill>
                  <a:latin typeface="微软雅黑" charset="-122"/>
                  <a:ea typeface="微软雅黑"/>
                  <a:cs typeface="微软雅黑" panose="020B0503020204020204" charset="-122"/>
                </a:rPr>
                <a:t>积雪融水</a:t>
              </a:r>
            </a:p>
          </p:txBody>
        </p:sp>
      </p:grpSp>
      <p:grpSp>
        <p:nvGrpSpPr>
          <p:cNvPr id="37" name="组合 36"/>
          <p:cNvGrpSpPr/>
          <p:nvPr/>
        </p:nvGrpSpPr>
        <p:grpSpPr>
          <a:xfrm>
            <a:off x="1183472" y="937658"/>
            <a:ext cx="4445169" cy="1696277"/>
            <a:chOff x="1842626" y="1255693"/>
            <a:chExt cx="3333877" cy="1272208"/>
          </a:xfrm>
        </p:grpSpPr>
        <p:grpSp>
          <p:nvGrpSpPr>
            <p:cNvPr id="38" name="组合 37"/>
            <p:cNvGrpSpPr/>
            <p:nvPr/>
          </p:nvGrpSpPr>
          <p:grpSpPr>
            <a:xfrm>
              <a:off x="1842626" y="1255693"/>
              <a:ext cx="1272208" cy="1272208"/>
              <a:chOff x="4812664" y="965365"/>
              <a:chExt cx="1272208" cy="1272208"/>
            </a:xfrm>
          </p:grpSpPr>
          <p:sp>
            <p:nvSpPr>
              <p:cNvPr id="39" name="椭圆 38"/>
              <p:cNvSpPr/>
              <p:nvPr/>
            </p:nvSpPr>
            <p:spPr>
              <a:xfrm>
                <a:off x="4812664" y="965365"/>
                <a:ext cx="1272208" cy="1272208"/>
              </a:xfrm>
              <a:prstGeom prst="ellipse">
                <a:avLst/>
              </a:prstGeom>
              <a:solidFill>
                <a:srgbClr val="276A99"/>
              </a:solidFill>
              <a:ln w="25400" cap="flat" cmpd="sng" algn="ctr">
                <a:noFill/>
                <a:prstDash val="solid"/>
              </a:ln>
              <a:effectLst/>
            </p:spPr>
            <p:txBody>
              <a:bodyPr rtlCol="0" anchor="ctr"/>
              <a:lstStyle/>
              <a:p>
                <a:pPr algn="ctr"/>
                <a:endParaRPr lang="zh-CN" altLang="en-US" sz="3200">
                  <a:latin typeface="微软雅黑" charset="-122"/>
                  <a:ea typeface="微软雅黑"/>
                </a:endParaRPr>
              </a:p>
            </p:txBody>
          </p:sp>
          <p:sp>
            <p:nvSpPr>
              <p:cNvPr id="40" name="文本框 39"/>
              <p:cNvSpPr txBox="1"/>
              <p:nvPr/>
            </p:nvSpPr>
            <p:spPr>
              <a:xfrm>
                <a:off x="5020044" y="1351033"/>
                <a:ext cx="857447" cy="500090"/>
              </a:xfrm>
              <a:prstGeom prst="rect">
                <a:avLst/>
              </a:prstGeom>
              <a:noFill/>
            </p:spPr>
            <p:txBody>
              <a:bodyPr wrap="none" rtlCol="0" anchor="ctr">
                <a:spAutoFit/>
              </a:bodyPr>
              <a:lstStyle/>
              <a:p>
                <a:pPr algn="ctr"/>
                <a:r>
                  <a:rPr lang="zh-CN" altLang="en-US" sz="3733">
                    <a:solidFill>
                      <a:sysClr val="window" lastClr="FFFFFF"/>
                    </a:solidFill>
                    <a:latin typeface="微软雅黑" charset="-122"/>
                    <a:ea typeface="微软雅黑"/>
                  </a:rPr>
                  <a:t>雨水</a:t>
                </a:r>
              </a:p>
            </p:txBody>
          </p:sp>
        </p:grpSp>
        <p:cxnSp>
          <p:nvCxnSpPr>
            <p:cNvPr id="41" name="直接箭头连接符 40"/>
            <p:cNvCxnSpPr>
              <a:stCxn id="39" idx="6"/>
            </p:cNvCxnSpPr>
            <p:nvPr/>
          </p:nvCxnSpPr>
          <p:spPr>
            <a:xfrm>
              <a:off x="3114658" y="1891665"/>
              <a:ext cx="2061845" cy="73660"/>
            </a:xfrm>
            <a:prstGeom prst="straightConnector1">
              <a:avLst/>
            </a:prstGeom>
            <a:noFill/>
            <a:ln w="9525" cap="flat" cmpd="sng" algn="ctr">
              <a:solidFill>
                <a:srgbClr val="012F37"/>
              </a:solidFill>
              <a:prstDash val="solid"/>
              <a:tailEnd type="triangle"/>
            </a:ln>
            <a:effectLst/>
          </p:spPr>
        </p:cxnSp>
      </p:grpSp>
      <p:grpSp>
        <p:nvGrpSpPr>
          <p:cNvPr id="42" name="组合 41"/>
          <p:cNvGrpSpPr/>
          <p:nvPr/>
        </p:nvGrpSpPr>
        <p:grpSpPr>
          <a:xfrm>
            <a:off x="6340687" y="849370"/>
            <a:ext cx="4810901" cy="1696277"/>
            <a:chOff x="5710555" y="881501"/>
            <a:chExt cx="3608176" cy="1272208"/>
          </a:xfrm>
        </p:grpSpPr>
        <p:grpSp>
          <p:nvGrpSpPr>
            <p:cNvPr id="43" name="组合 42"/>
            <p:cNvGrpSpPr/>
            <p:nvPr/>
          </p:nvGrpSpPr>
          <p:grpSpPr>
            <a:xfrm>
              <a:off x="8046523" y="881501"/>
              <a:ext cx="1272208" cy="1272208"/>
              <a:chOff x="4456429" y="852970"/>
              <a:chExt cx="1272208" cy="1272208"/>
            </a:xfrm>
          </p:grpSpPr>
          <p:sp>
            <p:nvSpPr>
              <p:cNvPr id="44" name="椭圆 43"/>
              <p:cNvSpPr/>
              <p:nvPr/>
            </p:nvSpPr>
            <p:spPr>
              <a:xfrm>
                <a:off x="4456429" y="852970"/>
                <a:ext cx="1272208" cy="1272208"/>
              </a:xfrm>
              <a:prstGeom prst="ellipse">
                <a:avLst/>
              </a:prstGeom>
              <a:solidFill>
                <a:srgbClr val="276A99"/>
              </a:solidFill>
              <a:ln w="25400" cap="flat" cmpd="sng" algn="ctr">
                <a:noFill/>
                <a:prstDash val="solid"/>
              </a:ln>
              <a:effectLst/>
            </p:spPr>
            <p:txBody>
              <a:bodyPr rtlCol="0" anchor="ctr"/>
              <a:lstStyle/>
              <a:p>
                <a:pPr algn="ctr"/>
                <a:endParaRPr lang="zh-CN" altLang="en-US" sz="3200">
                  <a:latin typeface="微软雅黑" charset="-122"/>
                  <a:ea typeface="微软雅黑"/>
                </a:endParaRPr>
              </a:p>
            </p:txBody>
          </p:sp>
          <p:sp>
            <p:nvSpPr>
              <p:cNvPr id="45" name="文本框 44"/>
              <p:cNvSpPr txBox="1"/>
              <p:nvPr/>
            </p:nvSpPr>
            <p:spPr>
              <a:xfrm>
                <a:off x="4663809" y="1023609"/>
                <a:ext cx="857447" cy="930928"/>
              </a:xfrm>
              <a:prstGeom prst="rect">
                <a:avLst/>
              </a:prstGeom>
              <a:noFill/>
            </p:spPr>
            <p:txBody>
              <a:bodyPr wrap="none" rtlCol="0" anchor="ctr">
                <a:spAutoFit/>
              </a:bodyPr>
              <a:lstStyle/>
              <a:p>
                <a:pPr algn="ctr"/>
                <a:r>
                  <a:rPr lang="zh-CN" altLang="en-US" sz="3733">
                    <a:solidFill>
                      <a:sysClr val="window" lastClr="FFFFFF"/>
                    </a:solidFill>
                    <a:latin typeface="微软雅黑" charset="-122"/>
                    <a:ea typeface="微软雅黑"/>
                    <a:cs typeface="微软雅黑" panose="020B0503020204020204" charset="-122"/>
                  </a:rPr>
                  <a:t>冰川</a:t>
                </a:r>
                <a:r>
                  <a:rPr lang="en-US" altLang="zh-CN" sz="3733">
                    <a:solidFill>
                      <a:sysClr val="window" lastClr="FFFFFF"/>
                    </a:solidFill>
                    <a:latin typeface="微软雅黑" charset="-122"/>
                    <a:ea typeface="微软雅黑"/>
                    <a:cs typeface="微软雅黑" panose="020B0503020204020204" charset="-122"/>
                  </a:rPr>
                  <a:t/>
                </a:r>
                <a:br>
                  <a:rPr lang="en-US" altLang="zh-CN" sz="3733">
                    <a:solidFill>
                      <a:sysClr val="window" lastClr="FFFFFF"/>
                    </a:solidFill>
                    <a:latin typeface="微软雅黑" charset="-122"/>
                    <a:ea typeface="微软雅黑"/>
                    <a:cs typeface="微软雅黑" panose="020B0503020204020204" charset="-122"/>
                  </a:rPr>
                </a:br>
                <a:r>
                  <a:rPr lang="zh-CN" altLang="en-US" sz="3733">
                    <a:solidFill>
                      <a:sysClr val="window" lastClr="FFFFFF"/>
                    </a:solidFill>
                    <a:latin typeface="微软雅黑" charset="-122"/>
                    <a:ea typeface="微软雅黑"/>
                    <a:cs typeface="微软雅黑" panose="020B0503020204020204" charset="-122"/>
                  </a:rPr>
                  <a:t>融水</a:t>
                </a:r>
              </a:p>
            </p:txBody>
          </p:sp>
        </p:grpSp>
        <p:cxnSp>
          <p:nvCxnSpPr>
            <p:cNvPr id="46" name="直接箭头连接符 45"/>
            <p:cNvCxnSpPr>
              <a:stCxn id="44" idx="2"/>
            </p:cNvCxnSpPr>
            <p:nvPr/>
          </p:nvCxnSpPr>
          <p:spPr>
            <a:xfrm flipH="1">
              <a:off x="5710555" y="1517649"/>
              <a:ext cx="2336165" cy="390525"/>
            </a:xfrm>
            <a:prstGeom prst="straightConnector1">
              <a:avLst/>
            </a:prstGeom>
            <a:noFill/>
            <a:ln w="9525" cap="flat" cmpd="sng" algn="ctr">
              <a:solidFill>
                <a:srgbClr val="012F37"/>
              </a:solidFill>
              <a:prstDash val="solid"/>
              <a:tailEnd type="triangle"/>
            </a:ln>
            <a:effectLst/>
          </p:spPr>
        </p:cxnSp>
      </p:grpSp>
      <p:grpSp>
        <p:nvGrpSpPr>
          <p:cNvPr id="47" name="组合 46"/>
          <p:cNvGrpSpPr/>
          <p:nvPr/>
        </p:nvGrpSpPr>
        <p:grpSpPr>
          <a:xfrm>
            <a:off x="6608872" y="2605278"/>
            <a:ext cx="4789118" cy="1696277"/>
            <a:chOff x="5911677" y="2506408"/>
            <a:chExt cx="3591839" cy="1272208"/>
          </a:xfrm>
        </p:grpSpPr>
        <p:grpSp>
          <p:nvGrpSpPr>
            <p:cNvPr id="48" name="组合 47"/>
            <p:cNvGrpSpPr/>
            <p:nvPr/>
          </p:nvGrpSpPr>
          <p:grpSpPr>
            <a:xfrm>
              <a:off x="8231308" y="2506408"/>
              <a:ext cx="1272208" cy="1272208"/>
              <a:chOff x="4641214" y="663740"/>
              <a:chExt cx="1272208" cy="1272208"/>
            </a:xfrm>
          </p:grpSpPr>
          <p:sp>
            <p:nvSpPr>
              <p:cNvPr id="49" name="椭圆 48"/>
              <p:cNvSpPr/>
              <p:nvPr/>
            </p:nvSpPr>
            <p:spPr>
              <a:xfrm>
                <a:off x="4641214" y="663740"/>
                <a:ext cx="1272208" cy="1272208"/>
              </a:xfrm>
              <a:prstGeom prst="ellipse">
                <a:avLst/>
              </a:prstGeom>
              <a:solidFill>
                <a:srgbClr val="276A99"/>
              </a:solidFill>
              <a:ln w="25400" cap="flat" cmpd="sng" algn="ctr">
                <a:noFill/>
                <a:prstDash val="solid"/>
              </a:ln>
              <a:effectLst/>
            </p:spPr>
            <p:txBody>
              <a:bodyPr rtlCol="0" anchor="ctr"/>
              <a:lstStyle/>
              <a:p>
                <a:pPr algn="ctr"/>
                <a:endParaRPr lang="zh-CN" altLang="en-US" sz="3200">
                  <a:latin typeface="微软雅黑" charset="-122"/>
                  <a:ea typeface="微软雅黑"/>
                </a:endParaRPr>
              </a:p>
            </p:txBody>
          </p:sp>
          <p:sp>
            <p:nvSpPr>
              <p:cNvPr id="50" name="文本框 49"/>
              <p:cNvSpPr txBox="1"/>
              <p:nvPr/>
            </p:nvSpPr>
            <p:spPr>
              <a:xfrm>
                <a:off x="4668860" y="1049800"/>
                <a:ext cx="1216919" cy="500090"/>
              </a:xfrm>
              <a:prstGeom prst="rect">
                <a:avLst/>
              </a:prstGeom>
              <a:noFill/>
            </p:spPr>
            <p:txBody>
              <a:bodyPr wrap="none" rtlCol="0" anchor="ctr">
                <a:spAutoFit/>
              </a:bodyPr>
              <a:lstStyle/>
              <a:p>
                <a:pPr algn="ctr"/>
                <a:r>
                  <a:rPr lang="zh-CN" altLang="en-US" sz="3733">
                    <a:solidFill>
                      <a:sysClr val="window" lastClr="FFFFFF"/>
                    </a:solidFill>
                    <a:latin typeface="微软雅黑" charset="-122"/>
                    <a:ea typeface="微软雅黑"/>
                  </a:rPr>
                  <a:t>湖泊水</a:t>
                </a:r>
              </a:p>
            </p:txBody>
          </p:sp>
        </p:grpSp>
        <p:cxnSp>
          <p:nvCxnSpPr>
            <p:cNvPr id="51" name="直接箭头连接符 50"/>
            <p:cNvCxnSpPr/>
            <p:nvPr/>
          </p:nvCxnSpPr>
          <p:spPr>
            <a:xfrm flipH="1" flipV="1">
              <a:off x="5911677" y="3032645"/>
              <a:ext cx="2319631" cy="182892"/>
            </a:xfrm>
            <a:prstGeom prst="straightConnector1">
              <a:avLst/>
            </a:prstGeom>
            <a:noFill/>
            <a:ln w="9525" cap="flat" cmpd="sng" algn="ctr">
              <a:solidFill>
                <a:srgbClr val="012F37"/>
              </a:solidFill>
              <a:prstDash val="solid"/>
              <a:tailEnd type="triangle"/>
            </a:ln>
            <a:effectLst/>
          </p:spPr>
        </p:cxnSp>
      </p:grpSp>
      <p:grpSp>
        <p:nvGrpSpPr>
          <p:cNvPr id="52" name="组合 51"/>
          <p:cNvGrpSpPr/>
          <p:nvPr/>
        </p:nvGrpSpPr>
        <p:grpSpPr>
          <a:xfrm>
            <a:off x="7322820" y="5092706"/>
            <a:ext cx="3178551" cy="1696277"/>
            <a:chOff x="7736188" y="4392299"/>
            <a:chExt cx="2383913" cy="1272208"/>
          </a:xfrm>
        </p:grpSpPr>
        <p:grpSp>
          <p:nvGrpSpPr>
            <p:cNvPr id="53" name="组合 52"/>
            <p:cNvGrpSpPr/>
            <p:nvPr/>
          </p:nvGrpSpPr>
          <p:grpSpPr>
            <a:xfrm>
              <a:off x="8847893" y="4392299"/>
              <a:ext cx="1272208" cy="1272208"/>
              <a:chOff x="5257799" y="735495"/>
              <a:chExt cx="1272208" cy="1272208"/>
            </a:xfrm>
          </p:grpSpPr>
          <p:sp>
            <p:nvSpPr>
              <p:cNvPr id="54" name="椭圆 53"/>
              <p:cNvSpPr/>
              <p:nvPr/>
            </p:nvSpPr>
            <p:spPr>
              <a:xfrm>
                <a:off x="5257799" y="735495"/>
                <a:ext cx="1272208" cy="1272208"/>
              </a:xfrm>
              <a:prstGeom prst="ellipse">
                <a:avLst/>
              </a:prstGeom>
              <a:solidFill>
                <a:srgbClr val="276A99"/>
              </a:solidFill>
              <a:ln w="25400" cap="flat" cmpd="sng" algn="ctr">
                <a:noFill/>
                <a:prstDash val="solid"/>
              </a:ln>
              <a:effectLst/>
            </p:spPr>
            <p:txBody>
              <a:bodyPr rtlCol="0" anchor="ctr"/>
              <a:lstStyle/>
              <a:p>
                <a:pPr algn="ctr"/>
                <a:endParaRPr lang="zh-CN" altLang="en-US" sz="3200">
                  <a:latin typeface="微软雅黑" charset="-122"/>
                  <a:ea typeface="微软雅黑"/>
                </a:endParaRPr>
              </a:p>
            </p:txBody>
          </p:sp>
          <p:sp>
            <p:nvSpPr>
              <p:cNvPr id="55" name="文本框 54"/>
              <p:cNvSpPr txBox="1"/>
              <p:nvPr/>
            </p:nvSpPr>
            <p:spPr>
              <a:xfrm>
                <a:off x="5285446" y="1121555"/>
                <a:ext cx="1216919" cy="500090"/>
              </a:xfrm>
              <a:prstGeom prst="rect">
                <a:avLst/>
              </a:prstGeom>
              <a:noFill/>
            </p:spPr>
            <p:txBody>
              <a:bodyPr wrap="none" rtlCol="0" anchor="ctr">
                <a:spAutoFit/>
              </a:bodyPr>
              <a:lstStyle/>
              <a:p>
                <a:pPr algn="ctr"/>
                <a:r>
                  <a:rPr lang="zh-CN" altLang="en-US" sz="3733">
                    <a:solidFill>
                      <a:sysClr val="window" lastClr="FFFFFF"/>
                    </a:solidFill>
                    <a:latin typeface="微软雅黑" charset="-122"/>
                    <a:ea typeface="微软雅黑"/>
                  </a:rPr>
                  <a:t>地下水</a:t>
                </a:r>
              </a:p>
            </p:txBody>
          </p:sp>
        </p:grpSp>
        <p:cxnSp>
          <p:nvCxnSpPr>
            <p:cNvPr id="56" name="直接箭头连接符 55"/>
            <p:cNvCxnSpPr>
              <a:stCxn id="54" idx="2"/>
            </p:cNvCxnSpPr>
            <p:nvPr/>
          </p:nvCxnSpPr>
          <p:spPr>
            <a:xfrm flipH="1" flipV="1">
              <a:off x="7736188" y="4876165"/>
              <a:ext cx="1111885" cy="152400"/>
            </a:xfrm>
            <a:prstGeom prst="straightConnector1">
              <a:avLst/>
            </a:prstGeom>
            <a:noFill/>
            <a:ln w="9525" cap="flat" cmpd="sng" algn="ctr">
              <a:solidFill>
                <a:srgbClr val="012F37"/>
              </a:solidFill>
              <a:prstDash val="solid"/>
              <a:tailEnd type="triangle"/>
            </a:ln>
            <a:effectLst/>
          </p:spPr>
        </p:cxnSp>
      </p:grpSp>
      <p:sp>
        <p:nvSpPr>
          <p:cNvPr id="62" name="文本框 61"/>
          <p:cNvSpPr txBox="1"/>
          <p:nvPr>
            <p:custDataLst>
              <p:tags r:id="rId1"/>
            </p:custDataLst>
          </p:nvPr>
        </p:nvSpPr>
        <p:spPr>
          <a:xfrm>
            <a:off x="0" y="102870"/>
            <a:ext cx="3383280" cy="521970"/>
          </a:xfrm>
          <a:prstGeom prst="rect">
            <a:avLst/>
          </a:prstGeom>
          <a:noFill/>
        </p:spPr>
        <p:txBody>
          <a:bodyPr wrap="none" rtlCol="0">
            <a:spAutoFit/>
          </a:bodyPr>
          <a:lstStyle/>
          <a:p>
            <a:pPr lvl="0">
              <a:defRPr/>
            </a:pPr>
            <a:r>
              <a:rPr lang="zh-CN" altLang="en-US" sz="2800" b="1" dirty="0">
                <a:solidFill>
                  <a:srgbClr val="0070C0"/>
                </a:solidFill>
                <a:latin typeface="微软雅黑" panose="020B0503020204020204" charset="-122"/>
                <a:ea typeface="微软雅黑"/>
              </a:rPr>
              <a:t>二、河流的补给类型</a:t>
            </a:r>
          </a:p>
        </p:txBody>
      </p:sp>
      <p:grpSp>
        <p:nvGrpSpPr>
          <p:cNvPr id="63" name="组合 1"/>
          <p:cNvGrpSpPr/>
          <p:nvPr>
            <p:custDataLst>
              <p:tags r:id="rId2"/>
            </p:custDataLst>
          </p:nvPr>
        </p:nvGrpSpPr>
        <p:grpSpPr>
          <a:xfrm>
            <a:off x="0" y="770255"/>
            <a:ext cx="12151995" cy="128270"/>
            <a:chOff x="57" y="1058"/>
            <a:chExt cx="13204" cy="202"/>
          </a:xfrm>
        </p:grpSpPr>
        <p:cxnSp>
          <p:nvCxnSpPr>
            <p:cNvPr id="64" name="直接连接符 63"/>
            <p:cNvCxnSpPr/>
            <p:nvPr>
              <p:custDataLst>
                <p:tags r:id="rId3"/>
              </p:custDataLst>
            </p:nvPr>
          </p:nvCxnSpPr>
          <p:spPr>
            <a:xfrm>
              <a:off x="57" y="1259"/>
              <a:ext cx="13205"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custDataLst>
                <p:tags r:id="rId4"/>
              </p:custDataLst>
            </p:nvPr>
          </p:nvCxnSpPr>
          <p:spPr>
            <a:xfrm>
              <a:off x="57" y="1057"/>
              <a:ext cx="13205" cy="0"/>
            </a:xfrm>
            <a:prstGeom prst="line">
              <a:avLst/>
            </a:prstGeom>
            <a:ln w="571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815825586"/>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0"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childTnLst>
                          </p:cTn>
                        </p:par>
                      </p:childTnLst>
                    </p:cTn>
                  </p:par>
                  <p:par>
                    <p:cTn id="8" fill="hold" nodeType="clickPar">
                      <p:stCondLst>
                        <p:cond delay="indefinite"/>
                      </p:stCondLst>
                      <p:childTnLst>
                        <p:par>
                          <p:cTn id="9" fill="hold" nodeType="after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42"/>
                                        </p:tgtEl>
                                        <p:attrNameLst>
                                          <p:attrName>style.visibility</p:attrName>
                                        </p:attrNameLst>
                                      </p:cBhvr>
                                      <p:to>
                                        <p:strVal val="visible"/>
                                      </p:to>
                                    </p:set>
                                    <p:animEffect transition="in" filter="fade">
                                      <p:cBhvr>
                                        <p:cTn id="12" dur="500"/>
                                        <p:tgtEl>
                                          <p:spTgt spid="42"/>
                                        </p:tgtEl>
                                      </p:cBhvr>
                                    </p:animEffect>
                                  </p:childTnLst>
                                </p:cTn>
                              </p:par>
                            </p:childTnLst>
                          </p:cTn>
                        </p:par>
                      </p:childTnLst>
                    </p:cTn>
                  </p:par>
                  <p:par>
                    <p:cTn id="13" fill="hold" nodeType="clickPar">
                      <p:stCondLst>
                        <p:cond delay="indefinite"/>
                      </p:stCondLst>
                      <p:childTnLst>
                        <p:par>
                          <p:cTn id="14" fill="hold" nodeType="after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47"/>
                                        </p:tgtEl>
                                        <p:attrNameLst>
                                          <p:attrName>style.visibility</p:attrName>
                                        </p:attrNameLst>
                                      </p:cBhvr>
                                      <p:to>
                                        <p:strVal val="visible"/>
                                      </p:to>
                                    </p:set>
                                    <p:animEffect transition="in" filter="fade">
                                      <p:cBhvr>
                                        <p:cTn id="17" dur="500"/>
                                        <p:tgtEl>
                                          <p:spTgt spid="47"/>
                                        </p:tgtEl>
                                      </p:cBhvr>
                                    </p:animEffect>
                                  </p:childTnLst>
                                </p:cTn>
                              </p:par>
                            </p:childTnLst>
                          </p:cTn>
                        </p:par>
                      </p:childTnLst>
                    </p:cTn>
                  </p:par>
                  <p:par>
                    <p:cTn id="18" fill="hold" nodeType="clickPar">
                      <p:stCondLst>
                        <p:cond delay="indefinite"/>
                      </p:stCondLst>
                      <p:childTnLst>
                        <p:par>
                          <p:cTn id="19" fill="hold" nodeType="afterGroup">
                            <p:stCondLst>
                              <p:cond delay="0"/>
                            </p:stCondLst>
                            <p:childTnLst>
                              <p:par>
                                <p:cTn id="20" presetID="10" presetClass="entr" presetSubtype="0" fill="hold" nodeType="clickEffect">
                                  <p:stCondLst>
                                    <p:cond delay="0"/>
                                  </p:stCondLst>
                                  <p:childTnLst>
                                    <p:set>
                                      <p:cBhvr>
                                        <p:cTn id="21" dur="1" fill="hold">
                                          <p:stCondLst>
                                            <p:cond delay="0"/>
                                          </p:stCondLst>
                                        </p:cTn>
                                        <p:tgtEl>
                                          <p:spTgt spid="52"/>
                                        </p:tgtEl>
                                        <p:attrNameLst>
                                          <p:attrName>style.visibility</p:attrName>
                                        </p:attrNameLst>
                                      </p:cBhvr>
                                      <p:to>
                                        <p:strVal val="visible"/>
                                      </p:to>
                                    </p:set>
                                    <p:animEffect transition="in" filter="fade">
                                      <p:cBhvr>
                                        <p:cTn id="22" dur="500"/>
                                        <p:tgtEl>
                                          <p:spTgt spid="52"/>
                                        </p:tgtEl>
                                      </p:cBhvr>
                                    </p:animEffect>
                                  </p:childTnLst>
                                </p:cTn>
                              </p:par>
                            </p:childTnLst>
                          </p:cTn>
                        </p:par>
                      </p:childTnLst>
                    </p:cTn>
                  </p:par>
                  <p:par>
                    <p:cTn id="23" fill="hold" nodeType="clickPar">
                      <p:stCondLst>
                        <p:cond delay="indefinite"/>
                      </p:stCondLst>
                      <p:childTnLst>
                        <p:par>
                          <p:cTn id="24" fill="hold" nodeType="afterGroup">
                            <p:stCondLst>
                              <p:cond delay="0"/>
                            </p:stCondLst>
                            <p:childTnLst>
                              <p:par>
                                <p:cTn id="25" presetID="10" presetClass="entr" presetSubtype="0" fill="hold" nodeType="clickEffect">
                                  <p:stCondLst>
                                    <p:cond delay="0"/>
                                  </p:stCondLst>
                                  <p:childTnLst>
                                    <p:set>
                                      <p:cBhvr>
                                        <p:cTn id="26" dur="1" fill="hold">
                                          <p:stCondLst>
                                            <p:cond delay="0"/>
                                          </p:stCondLst>
                                        </p:cTn>
                                        <p:tgtEl>
                                          <p:spTgt spid="34"/>
                                        </p:tgtEl>
                                        <p:attrNameLst>
                                          <p:attrName>style.visibility</p:attrName>
                                        </p:attrNameLst>
                                      </p:cBhvr>
                                      <p:to>
                                        <p:strVal val="visible"/>
                                      </p:to>
                                    </p:set>
                                    <p:animEffect transition="in" filter="fade">
                                      <p:cBhvr>
                                        <p:cTn id="2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2" descr="\\莫成程\本地磁盘 (f)\复邻\2014\同步\地理\人教必修1\315.TIF"/>
          <p:cNvPicPr>
            <a:picLocks noChangeAspect="1" noChangeArrowheads="1"/>
          </p:cNvPicPr>
          <p:nvPr>
            <p:custDataLst>
              <p:tags r:id="rId1"/>
            </p:custDataLst>
          </p:nvPr>
        </p:nvPicPr>
        <p:blipFill>
          <a:blip r:embed="rId12">
            <a:clrChange>
              <a:clrFrom>
                <a:srgbClr val="FFFFFF"/>
              </a:clrFrom>
              <a:clrTo>
                <a:srgbClr val="FFFFFF">
                  <a:alpha val="0"/>
                </a:srgbClr>
              </a:clrTo>
            </a:clrChange>
            <a:duotone>
              <a:prstClr val="black"/>
              <a:srgbClr val="C00000">
                <a:tint val="45000"/>
                <a:satMod val="400000"/>
              </a:srgbClr>
            </a:duotone>
            <a:extLst>
              <a:ext uri="{28A0092B-C50C-407E-A947-70E740481C1C}">
                <a14:useLocalDpi xmlns:a14="http://schemas.microsoft.com/office/drawing/2010/main" val="0"/>
              </a:ext>
            </a:extLst>
          </a:blip>
          <a:stretch>
            <a:fillRect/>
          </a:stretch>
        </p:blipFill>
        <p:spPr bwMode="auto">
          <a:xfrm>
            <a:off x="4681855" y="2025650"/>
            <a:ext cx="694944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Box 2048"/>
          <p:cNvSpPr txBox="1"/>
          <p:nvPr>
            <p:custDataLst>
              <p:tags r:id="rId2"/>
            </p:custDataLst>
          </p:nvPr>
        </p:nvSpPr>
        <p:spPr>
          <a:xfrm>
            <a:off x="6791325" y="1097280"/>
            <a:ext cx="1944763" cy="609398"/>
          </a:xfrm>
          <a:prstGeom prst="rect">
            <a:avLst/>
          </a:prstGeom>
          <a:noFill/>
        </p:spPr>
        <p:txBody>
          <a:bodyPr wrap="none" rtlCol="0">
            <a:spAutoFit/>
          </a:bodyPr>
          <a:lstStyle/>
          <a:p>
            <a:pPr marL="0" marR="0" lvl="0" indent="0" defTabSz="914400" eaLnBrk="1" fontAlgn="auto" latinLnBrk="0" hangingPunct="1">
              <a:lnSpc>
                <a:spcPct val="120000"/>
              </a:lnSpc>
              <a:spcBef>
                <a:spcPct val="0"/>
              </a:spcBef>
              <a:spcAft>
                <a:spcPct val="0"/>
              </a:spcAft>
              <a:buClrTx/>
              <a:buSzTx/>
              <a:buFontTx/>
              <a:buNone/>
              <a:defRPr/>
            </a:pPr>
            <a:r>
              <a:rPr kumimoji="0" lang="en-US" altLang="zh-CN" sz="2800" b="1" i="0" u="none" strike="noStrike" kern="0" cap="none" spc="0" normalizeH="0" baseline="0" noProof="0" dirty="0" smtClean="0">
                <a:ln>
                  <a:noFill/>
                </a:ln>
                <a:solidFill>
                  <a:srgbClr val="982F2F"/>
                </a:solidFill>
                <a:effectLst/>
                <a:uLnTx/>
                <a:uFillTx/>
                <a:latin typeface="微软雅黑" panose="020B0503020204020204" charset="-122"/>
                <a:ea typeface="微软雅黑"/>
                <a:cs typeface="Arial"/>
                <a:sym typeface="Arial"/>
              </a:rPr>
              <a:t>1.</a:t>
            </a:r>
            <a:r>
              <a:rPr kumimoji="0" lang="zh-CN" altLang="en-US" sz="2800" b="1" i="0" u="none" strike="noStrike" kern="0" cap="none" spc="0" normalizeH="0" baseline="0" noProof="0" dirty="0" smtClean="0">
                <a:ln>
                  <a:noFill/>
                </a:ln>
                <a:solidFill>
                  <a:srgbClr val="982F2F"/>
                </a:solidFill>
                <a:effectLst/>
                <a:uLnTx/>
                <a:uFillTx/>
                <a:latin typeface="微软雅黑" panose="020B0503020204020204" charset="-122"/>
                <a:ea typeface="微软雅黑"/>
                <a:cs typeface="Arial"/>
                <a:sym typeface="Arial"/>
              </a:rPr>
              <a:t>雨水</a:t>
            </a:r>
            <a:r>
              <a:rPr kumimoji="0" lang="zh-CN" altLang="en-US" sz="2800" b="1" i="0" u="none" strike="noStrike" kern="0" cap="none" spc="0" normalizeH="0" baseline="0" noProof="0" dirty="0">
                <a:ln>
                  <a:noFill/>
                </a:ln>
                <a:solidFill>
                  <a:srgbClr val="982F2F"/>
                </a:solidFill>
                <a:effectLst/>
                <a:uLnTx/>
                <a:uFillTx/>
                <a:latin typeface="微软雅黑" panose="020B0503020204020204" charset="-122"/>
                <a:ea typeface="微软雅黑"/>
                <a:cs typeface="Arial"/>
                <a:sym typeface="Arial"/>
              </a:rPr>
              <a:t>补给</a:t>
            </a:r>
          </a:p>
        </p:txBody>
      </p:sp>
      <p:sp>
        <p:nvSpPr>
          <p:cNvPr id="16" name="TextBox 2051"/>
          <p:cNvSpPr txBox="1"/>
          <p:nvPr>
            <p:custDataLst>
              <p:tags r:id="rId3"/>
            </p:custDataLst>
          </p:nvPr>
        </p:nvSpPr>
        <p:spPr>
          <a:xfrm>
            <a:off x="0" y="1001395"/>
            <a:ext cx="4538980" cy="5262979"/>
          </a:xfrm>
          <a:prstGeom prst="rect">
            <a:avLst/>
          </a:prstGeom>
          <a:noFill/>
        </p:spPr>
        <p:txBody>
          <a:bodyPr wrap="square" rtlCol="0">
            <a:spAutoFit/>
          </a:bodyPr>
          <a:lstStyle/>
          <a:p>
            <a:pPr marL="457200" lvl="0" indent="-457200" eaLnBrk="1" hangingPunct="1">
              <a:buFont typeface="Arial" panose="020B0604020202020204" pitchFamily="34" charset="0"/>
              <a:buChar char="•"/>
            </a:pPr>
            <a:r>
              <a:rPr sz="2800" dirty="0" err="1">
                <a:latin typeface="方正粗黑宋简体" panose="02000000000000000000" charset="-122"/>
                <a:ea typeface="方正粗黑宋简体" panose="02000000000000000000" charset="-122"/>
                <a:sym typeface="+mn-ea"/>
              </a:rPr>
              <a:t>补给季节</a:t>
            </a:r>
            <a:r>
              <a:rPr lang="zh-CN" sz="2800" dirty="0">
                <a:latin typeface="方正粗黑宋简体" panose="02000000000000000000" charset="-122"/>
                <a:ea typeface="方正粗黑宋简体" panose="02000000000000000000" charset="-122"/>
                <a:sym typeface="+mn-ea"/>
              </a:rPr>
              <a:t>：</a:t>
            </a:r>
          </a:p>
          <a:p>
            <a:pPr marL="457200" lvl="0" indent="-457200" eaLnBrk="1" hangingPunct="1">
              <a:buFont typeface="Arial" panose="020B0604020202020204" pitchFamily="34" charset="0"/>
              <a:buChar char="•"/>
            </a:pPr>
            <a:endParaRPr lang="zh-CN" sz="2800" dirty="0">
              <a:latin typeface="方正粗黑宋简体" panose="02000000000000000000" charset="-122"/>
              <a:ea typeface="方正粗黑宋简体" panose="02000000000000000000" charset="-122"/>
              <a:sym typeface="+mn-ea"/>
            </a:endParaRPr>
          </a:p>
          <a:p>
            <a:pPr marL="457200" lvl="0" indent="-457200" eaLnBrk="1" hangingPunct="1">
              <a:buFont typeface="Arial" panose="020B0604020202020204" pitchFamily="34" charset="0"/>
              <a:buChar char="•"/>
            </a:pPr>
            <a:endParaRPr lang="zh-CN" sz="2800" dirty="0">
              <a:latin typeface="方正粗黑宋简体" panose="02000000000000000000" charset="-122"/>
              <a:ea typeface="方正粗黑宋简体" panose="02000000000000000000" charset="-122"/>
              <a:sym typeface="+mn-ea"/>
            </a:endParaRPr>
          </a:p>
          <a:p>
            <a:pPr marL="457200" lvl="0" indent="-457200" eaLnBrk="1" hangingPunct="1">
              <a:buFont typeface="Arial" panose="020B0604020202020204" pitchFamily="34" charset="0"/>
              <a:buChar char="•"/>
            </a:pPr>
            <a:r>
              <a:rPr lang="zh-CN" altLang="en-US" sz="2800" dirty="0" smtClean="0">
                <a:latin typeface="方正粗黑宋简体" panose="02000000000000000000" charset="-122"/>
                <a:ea typeface="方正粗黑宋简体" panose="02000000000000000000" charset="-122"/>
                <a:sym typeface="+mn-ea"/>
              </a:rPr>
              <a:t>补给特点：</a:t>
            </a:r>
            <a:endParaRPr lang="en-US" sz="2800" dirty="0" smtClean="0">
              <a:latin typeface="方正粗黑宋简体" panose="02000000000000000000" charset="-122"/>
              <a:ea typeface="方正粗黑宋简体" panose="02000000000000000000" charset="-122"/>
              <a:sym typeface="+mn-ea"/>
            </a:endParaRPr>
          </a:p>
          <a:p>
            <a:pPr marL="457200" lvl="0" indent="-457200" eaLnBrk="1" hangingPunct="1">
              <a:buFont typeface="Arial" panose="020B0604020202020204" pitchFamily="34" charset="0"/>
              <a:buChar char="•"/>
            </a:pPr>
            <a:endParaRPr lang="en-US" sz="2800" dirty="0" smtClean="0">
              <a:latin typeface="方正粗黑宋简体" panose="02000000000000000000" charset="-122"/>
              <a:ea typeface="方正粗黑宋简体" panose="02000000000000000000" charset="-122"/>
              <a:sym typeface="+mn-ea"/>
            </a:endParaRPr>
          </a:p>
          <a:p>
            <a:pPr marL="457200" lvl="0" indent="-457200" eaLnBrk="1" hangingPunct="1">
              <a:buFont typeface="Arial" panose="020B0604020202020204" pitchFamily="34" charset="0"/>
              <a:buChar char="•"/>
            </a:pPr>
            <a:endParaRPr lang="en-US" sz="2800" dirty="0">
              <a:latin typeface="方正粗黑宋简体" panose="02000000000000000000" charset="-122"/>
              <a:ea typeface="方正粗黑宋简体" panose="02000000000000000000" charset="-122"/>
              <a:sym typeface="+mn-ea"/>
            </a:endParaRPr>
          </a:p>
          <a:p>
            <a:pPr marL="457200" lvl="0" indent="-457200" eaLnBrk="1" hangingPunct="1">
              <a:buFont typeface="Arial" panose="020B0604020202020204" pitchFamily="34" charset="0"/>
              <a:buChar char="•"/>
            </a:pPr>
            <a:r>
              <a:rPr sz="2800" dirty="0" err="1" smtClean="0">
                <a:latin typeface="方正粗黑宋简体" panose="02000000000000000000" charset="-122"/>
                <a:ea typeface="方正粗黑宋简体" panose="02000000000000000000" charset="-122"/>
                <a:sym typeface="+mn-ea"/>
              </a:rPr>
              <a:t>主要影响因素</a:t>
            </a:r>
            <a:r>
              <a:rPr lang="zh-CN" sz="2800" dirty="0">
                <a:latin typeface="方正粗黑宋简体" panose="02000000000000000000" charset="-122"/>
                <a:ea typeface="方正粗黑宋简体" panose="02000000000000000000" charset="-122"/>
                <a:sym typeface="+mn-ea"/>
              </a:rPr>
              <a:t>：</a:t>
            </a:r>
          </a:p>
          <a:p>
            <a:pPr marL="457200" lvl="0" indent="-457200" eaLnBrk="1" hangingPunct="1">
              <a:buFont typeface="Arial" panose="020B0604020202020204" pitchFamily="34" charset="0"/>
              <a:buChar char="•"/>
            </a:pPr>
            <a:endParaRPr lang="zh-CN" sz="2800" dirty="0">
              <a:latin typeface="方正粗黑宋简体" panose="02000000000000000000" charset="-122"/>
              <a:ea typeface="方正粗黑宋简体" panose="02000000000000000000" charset="-122"/>
              <a:sym typeface="+mn-ea"/>
            </a:endParaRPr>
          </a:p>
          <a:p>
            <a:pPr marL="457200" lvl="0" indent="-457200" eaLnBrk="1" hangingPunct="1">
              <a:buFont typeface="Arial" panose="020B0604020202020204" pitchFamily="34" charset="0"/>
              <a:buChar char="•"/>
            </a:pPr>
            <a:endParaRPr lang="zh-CN" sz="2800" dirty="0">
              <a:latin typeface="方正粗黑宋简体" panose="02000000000000000000" charset="-122"/>
              <a:ea typeface="方正粗黑宋简体" panose="02000000000000000000" charset="-122"/>
              <a:sym typeface="+mn-ea"/>
            </a:endParaRPr>
          </a:p>
          <a:p>
            <a:pPr marL="457200" lvl="0" indent="-457200" eaLnBrk="1" hangingPunct="1">
              <a:buFont typeface="Arial" panose="020B0604020202020204" pitchFamily="34" charset="0"/>
              <a:buChar char="•"/>
            </a:pPr>
            <a:endParaRPr lang="zh-CN" sz="2800" dirty="0">
              <a:latin typeface="方正粗黑宋简体" panose="02000000000000000000" charset="-122"/>
              <a:ea typeface="方正粗黑宋简体" panose="02000000000000000000" charset="-122"/>
              <a:sym typeface="+mn-ea"/>
            </a:endParaRPr>
          </a:p>
          <a:p>
            <a:pPr marL="457200" lvl="0" indent="-457200" eaLnBrk="1" hangingPunct="1">
              <a:buFont typeface="Arial" panose="020B0604020202020204" pitchFamily="34" charset="0"/>
              <a:buChar char="•"/>
            </a:pPr>
            <a:endParaRPr lang="zh-CN" sz="2800" dirty="0">
              <a:latin typeface="方正粗黑宋简体" panose="02000000000000000000" charset="-122"/>
              <a:ea typeface="方正粗黑宋简体" panose="02000000000000000000" charset="-122"/>
              <a:sym typeface="+mn-ea"/>
            </a:endParaRPr>
          </a:p>
          <a:p>
            <a:pPr marL="457200" lvl="0" indent="-457200" eaLnBrk="1" hangingPunct="1">
              <a:buFont typeface="Arial" panose="020B0604020202020204" pitchFamily="34" charset="0"/>
              <a:buChar char="•"/>
            </a:pPr>
            <a:r>
              <a:rPr sz="2800" dirty="0" err="1">
                <a:latin typeface="方正粗黑宋简体" panose="02000000000000000000" charset="-122"/>
                <a:ea typeface="方正粗黑宋简体" panose="02000000000000000000" charset="-122"/>
                <a:sym typeface="+mn-ea"/>
              </a:rPr>
              <a:t>我国主要分布地区</a:t>
            </a:r>
            <a:r>
              <a:rPr lang="zh-CN" sz="2800" dirty="0">
                <a:latin typeface="方正粗黑宋简体" panose="02000000000000000000" charset="-122"/>
                <a:ea typeface="方正粗黑宋简体" panose="02000000000000000000" charset="-122"/>
                <a:sym typeface="+mn-ea"/>
              </a:rPr>
              <a:t>：</a:t>
            </a:r>
            <a:endParaRPr kumimoji="0" lang="en-US" altLang="zh-CN" sz="2800" b="1" i="0" u="none" strike="noStrike" kern="0" cap="none" spc="0" normalizeH="0" baseline="0" noProof="0" dirty="0">
              <a:ln>
                <a:noFill/>
              </a:ln>
              <a:solidFill>
                <a:prstClr val="black"/>
              </a:solidFill>
              <a:effectLst/>
              <a:uLnTx/>
              <a:uFillTx/>
              <a:latin typeface="方正粗黑宋简体" panose="02000000000000000000" charset="-122"/>
              <a:ea typeface="方正粗黑宋简体" panose="02000000000000000000" charset="-122"/>
              <a:cs typeface="Arial"/>
              <a:sym typeface="Arial"/>
            </a:endParaRPr>
          </a:p>
        </p:txBody>
      </p:sp>
      <p:sp>
        <p:nvSpPr>
          <p:cNvPr id="5" name="文本框 4"/>
          <p:cNvSpPr txBox="1"/>
          <p:nvPr>
            <p:custDataLst>
              <p:tags r:id="rId4"/>
            </p:custDataLst>
          </p:nvPr>
        </p:nvSpPr>
        <p:spPr>
          <a:xfrm>
            <a:off x="0" y="102870"/>
            <a:ext cx="3383280" cy="521970"/>
          </a:xfrm>
          <a:prstGeom prst="rect">
            <a:avLst/>
          </a:prstGeom>
          <a:noFill/>
        </p:spPr>
        <p:txBody>
          <a:bodyPr wrap="none" rtlCol="0">
            <a:spAutoFit/>
          </a:bodyPr>
          <a:lstStyle/>
          <a:p>
            <a:pPr lvl="0">
              <a:defRPr/>
            </a:pPr>
            <a:r>
              <a:rPr lang="zh-CN" altLang="en-US" sz="2800" b="1" dirty="0">
                <a:solidFill>
                  <a:srgbClr val="0070C0"/>
                </a:solidFill>
                <a:latin typeface="微软雅黑" panose="020B0503020204020204" charset="-122"/>
                <a:ea typeface="微软雅黑"/>
              </a:rPr>
              <a:t>二、河流的补给类型</a:t>
            </a:r>
          </a:p>
        </p:txBody>
      </p:sp>
      <p:grpSp>
        <p:nvGrpSpPr>
          <p:cNvPr id="102428" name="组合 1"/>
          <p:cNvGrpSpPr/>
          <p:nvPr>
            <p:custDataLst>
              <p:tags r:id="rId5"/>
            </p:custDataLst>
          </p:nvPr>
        </p:nvGrpSpPr>
        <p:grpSpPr>
          <a:xfrm>
            <a:off x="0" y="770255"/>
            <a:ext cx="12151995" cy="128270"/>
            <a:chOff x="57" y="1058"/>
            <a:chExt cx="13204" cy="202"/>
          </a:xfrm>
        </p:grpSpPr>
        <p:cxnSp>
          <p:nvCxnSpPr>
            <p:cNvPr id="7" name="直接连接符 6"/>
            <p:cNvCxnSpPr/>
            <p:nvPr>
              <p:custDataLst>
                <p:tags r:id="rId9"/>
              </p:custDataLst>
            </p:nvPr>
          </p:nvCxnSpPr>
          <p:spPr>
            <a:xfrm>
              <a:off x="57" y="1259"/>
              <a:ext cx="13205"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custDataLst>
                <p:tags r:id="rId10"/>
              </p:custDataLst>
            </p:nvPr>
          </p:nvCxnSpPr>
          <p:spPr>
            <a:xfrm>
              <a:off x="57" y="1057"/>
              <a:ext cx="13205" cy="0"/>
            </a:xfrm>
            <a:prstGeom prst="line">
              <a:avLst/>
            </a:prstGeom>
            <a:ln w="571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2" name="文本框 1"/>
          <p:cNvSpPr txBox="1"/>
          <p:nvPr>
            <p:custDataLst>
              <p:tags r:id="rId6"/>
            </p:custDataLst>
          </p:nvPr>
        </p:nvSpPr>
        <p:spPr>
          <a:xfrm>
            <a:off x="110490" y="1663065"/>
            <a:ext cx="3383280" cy="521970"/>
          </a:xfrm>
          <a:prstGeom prst="rect">
            <a:avLst/>
          </a:prstGeom>
          <a:noFill/>
        </p:spPr>
        <p:txBody>
          <a:bodyPr wrap="none" rtlCol="0">
            <a:spAutoFit/>
          </a:bodyPr>
          <a:lstStyle/>
          <a:p>
            <a:pPr lvl="0" indent="0" algn="l" eaLnBrk="1" hangingPunct="1">
              <a:buFont typeface="Arial" panose="020B0604020202020204" pitchFamily="34" charset="0"/>
              <a:buNone/>
            </a:pPr>
            <a:r>
              <a:rPr sz="2800" dirty="0" err="1">
                <a:latin typeface="宋体" panose="02010600030101010101" pitchFamily="2" charset="-122"/>
                <a:ea typeface="宋体" panose="02010600030101010101" pitchFamily="2" charset="-122"/>
                <a:sym typeface="+mn-ea"/>
              </a:rPr>
              <a:t>一般以夏秋两季为主</a:t>
            </a:r>
            <a:endParaRPr lang="zh-CN" altLang="en-US" sz="2800" dirty="0">
              <a:latin typeface="宋体" panose="02010600030101010101" pitchFamily="2" charset="-122"/>
              <a:ea typeface="宋体" panose="02010600030101010101" pitchFamily="2" charset="-122"/>
            </a:endParaRPr>
          </a:p>
        </p:txBody>
      </p:sp>
      <p:sp>
        <p:nvSpPr>
          <p:cNvPr id="3" name="文本框 2"/>
          <p:cNvSpPr txBox="1"/>
          <p:nvPr>
            <p:custDataLst>
              <p:tags r:id="rId7"/>
            </p:custDataLst>
          </p:nvPr>
        </p:nvSpPr>
        <p:spPr>
          <a:xfrm>
            <a:off x="186931" y="4112372"/>
            <a:ext cx="3383280" cy="1383665"/>
          </a:xfrm>
          <a:prstGeom prst="rect">
            <a:avLst/>
          </a:prstGeom>
          <a:noFill/>
        </p:spPr>
        <p:txBody>
          <a:bodyPr wrap="none" rtlCol="0">
            <a:spAutoFit/>
          </a:bodyPr>
          <a:lstStyle/>
          <a:p>
            <a:pPr lvl="0" indent="0" algn="l" eaLnBrk="1" hangingPunct="1">
              <a:buNone/>
            </a:pPr>
            <a:r>
              <a:rPr lang="en-US" altLang="zh-CN" sz="2800" dirty="0">
                <a:latin typeface="宋体" panose="02010600030101010101" pitchFamily="2" charset="-122"/>
                <a:ea typeface="宋体" panose="02010600030101010101" pitchFamily="2" charset="-122"/>
                <a:sym typeface="+mn-ea"/>
              </a:rPr>
              <a:t>①</a:t>
            </a:r>
            <a:r>
              <a:rPr lang="zh-CN" altLang="en-US" sz="2800" dirty="0">
                <a:latin typeface="宋体" panose="02010600030101010101" pitchFamily="2" charset="-122"/>
                <a:ea typeface="宋体" panose="02010600030101010101" pitchFamily="2" charset="-122"/>
                <a:sym typeface="+mn-ea"/>
              </a:rPr>
              <a:t>降水量的多少</a:t>
            </a:r>
          </a:p>
          <a:p>
            <a:pPr lvl="0" indent="0" algn="l" eaLnBrk="1" hangingPunct="1">
              <a:buNone/>
            </a:pPr>
            <a:r>
              <a:rPr lang="en-US" altLang="zh-CN" sz="2800" dirty="0">
                <a:latin typeface="宋体" panose="02010600030101010101" pitchFamily="2" charset="-122"/>
                <a:ea typeface="宋体" panose="02010600030101010101" pitchFamily="2" charset="-122"/>
                <a:sym typeface="+mn-ea"/>
              </a:rPr>
              <a:t>②</a:t>
            </a:r>
            <a:r>
              <a:rPr lang="zh-CN" altLang="en-US" sz="2800" dirty="0">
                <a:latin typeface="宋体" panose="02010600030101010101" pitchFamily="2" charset="-122"/>
                <a:ea typeface="宋体" panose="02010600030101010101" pitchFamily="2" charset="-122"/>
                <a:sym typeface="+mn-ea"/>
              </a:rPr>
              <a:t>降水量的季节分配</a:t>
            </a:r>
          </a:p>
          <a:p>
            <a:pPr lvl="0" indent="0" algn="l" eaLnBrk="1" hangingPunct="1">
              <a:buNone/>
            </a:pPr>
            <a:r>
              <a:rPr lang="en-US" altLang="zh-CN" sz="2800" dirty="0">
                <a:latin typeface="宋体" panose="02010600030101010101" pitchFamily="2" charset="-122"/>
                <a:ea typeface="宋体" panose="02010600030101010101" pitchFamily="2" charset="-122"/>
                <a:sym typeface="+mn-ea"/>
              </a:rPr>
              <a:t>③</a:t>
            </a:r>
            <a:r>
              <a:rPr lang="zh-CN" altLang="en-US" sz="2800" dirty="0">
                <a:latin typeface="宋体" panose="02010600030101010101" pitchFamily="2" charset="-122"/>
                <a:ea typeface="宋体" panose="02010600030101010101" pitchFamily="2" charset="-122"/>
                <a:sym typeface="+mn-ea"/>
              </a:rPr>
              <a:t>降水量的年际变化</a:t>
            </a:r>
            <a:endParaRPr lang="zh-CN" altLang="en-US" sz="2800" dirty="0">
              <a:latin typeface="宋体" panose="02010600030101010101" pitchFamily="2" charset="-122"/>
              <a:ea typeface="宋体" panose="02010600030101010101" pitchFamily="2" charset="-122"/>
            </a:endParaRPr>
          </a:p>
        </p:txBody>
      </p:sp>
      <p:sp>
        <p:nvSpPr>
          <p:cNvPr id="4" name="文本框 3"/>
          <p:cNvSpPr txBox="1"/>
          <p:nvPr>
            <p:custDataLst>
              <p:tags r:id="rId8"/>
            </p:custDataLst>
          </p:nvPr>
        </p:nvSpPr>
        <p:spPr>
          <a:xfrm>
            <a:off x="275907" y="6016522"/>
            <a:ext cx="3987165" cy="953135"/>
          </a:xfrm>
          <a:prstGeom prst="rect">
            <a:avLst/>
          </a:prstGeom>
          <a:noFill/>
        </p:spPr>
        <p:txBody>
          <a:bodyPr wrap="square" rtlCol="0">
            <a:spAutoFit/>
          </a:bodyPr>
          <a:lstStyle/>
          <a:p>
            <a:pPr lvl="0" indent="0" algn="l" eaLnBrk="1" hangingPunct="1">
              <a:buFont typeface="Arial" panose="020B0604020202020204" pitchFamily="34" charset="0"/>
              <a:buNone/>
            </a:pPr>
            <a:r>
              <a:rPr sz="2800" dirty="0" err="1">
                <a:latin typeface="宋体" panose="02010600030101010101" pitchFamily="2" charset="-122"/>
                <a:ea typeface="宋体" panose="02010600030101010101" pitchFamily="2" charset="-122"/>
                <a:sym typeface="+mn-ea"/>
              </a:rPr>
              <a:t>普遍，尤以东部季风区最为典型</a:t>
            </a:r>
            <a:endParaRPr kumimoji="0" lang="en-US" altLang="zh-CN" sz="2800" b="1" i="0" u="none" strike="noStrike" kern="0" cap="none" spc="0" normalizeH="0" baseline="0" noProof="0" dirty="0">
              <a:ln>
                <a:noFill/>
              </a:ln>
              <a:solidFill>
                <a:prstClr val="black"/>
              </a:solidFill>
              <a:effectLst/>
              <a:uLnTx/>
              <a:uFillTx/>
              <a:latin typeface="微软雅黑" panose="020B0503020204020204" charset="-122"/>
              <a:ea typeface="微软雅黑"/>
              <a:cs typeface="Arial"/>
              <a:sym typeface="Arial"/>
            </a:endParaRPr>
          </a:p>
        </p:txBody>
      </p:sp>
      <p:sp>
        <p:nvSpPr>
          <p:cNvPr id="6" name="矩形 5"/>
          <p:cNvSpPr/>
          <p:nvPr/>
        </p:nvSpPr>
        <p:spPr>
          <a:xfrm>
            <a:off x="128607" y="2914154"/>
            <a:ext cx="4134465" cy="523220"/>
          </a:xfrm>
          <a:prstGeom prst="rect">
            <a:avLst/>
          </a:prstGeom>
          <a:noFill/>
        </p:spPr>
        <p:txBody>
          <a:bodyPr wrap="none" rtlCol="0">
            <a:spAutoFit/>
          </a:bodyPr>
          <a:lstStyle/>
          <a:p>
            <a:pPr>
              <a:buFont typeface="Arial" panose="020B0604020202020204" pitchFamily="34" charset="0"/>
              <a:buNone/>
            </a:pPr>
            <a:r>
              <a:rPr lang="zh-CN" altLang="en-US" sz="2800" dirty="0">
                <a:latin typeface="宋体" panose="02010600030101010101" pitchFamily="2" charset="-122"/>
                <a:ea typeface="宋体" panose="02010600030101010101" pitchFamily="2" charset="-122"/>
                <a:sym typeface="+mn-ea"/>
              </a:rPr>
              <a:t>①不连续  ②水量变化大</a:t>
            </a:r>
            <a:endParaRPr lang="en-US" altLang="zh-CN" sz="2800" dirty="0">
              <a:latin typeface="宋体" panose="02010600030101010101" pitchFamily="2" charset="-122"/>
              <a:ea typeface="宋体" panose="02010600030101010101" pitchFamily="2" charset="-122"/>
              <a:sym typeface="+mn-ea"/>
            </a:endParaRPr>
          </a:p>
        </p:txBody>
      </p:sp>
    </p:spTree>
    <p:extLst>
      <p:ext uri="{BB962C8B-B14F-4D97-AF65-F5344CB8AC3E}">
        <p14:creationId xmlns:p14="http://schemas.microsoft.com/office/powerpoint/2010/main" val="39201690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after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anim calcmode="lin" valueType="num">
                                      <p:cBhvr additive="base">
                                        <p:cTn id="13" dur="500" fill="hold"/>
                                        <p:tgtEl>
                                          <p:spTgt spid="16"/>
                                        </p:tgtEl>
                                        <p:attrNameLst>
                                          <p:attrName>ppt_x</p:attrName>
                                        </p:attrNameLst>
                                      </p:cBhvr>
                                      <p:tavLst>
                                        <p:tav tm="0">
                                          <p:val>
                                            <p:strVal val="#ppt_x"/>
                                          </p:val>
                                        </p:tav>
                                        <p:tav tm="100000">
                                          <p:val>
                                            <p:strVal val="#ppt_x"/>
                                          </p:val>
                                        </p:tav>
                                      </p:tavLst>
                                    </p:anim>
                                    <p:anim calcmode="lin" valueType="num">
                                      <p:cBhvr additive="base">
                                        <p:cTn id="14"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after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ppt_x"/>
                                          </p:val>
                                        </p:tav>
                                        <p:tav tm="100000">
                                          <p:val>
                                            <p:strVal val="#ppt_x"/>
                                          </p:val>
                                        </p:tav>
                                      </p:tavLst>
                                    </p:anim>
                                    <p:anim calcmode="lin" valueType="num">
                                      <p:cBhvr additive="base">
                                        <p:cTn id="20"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after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ppt_x"/>
                                          </p:val>
                                        </p:tav>
                                        <p:tav tm="100000">
                                          <p:val>
                                            <p:strVal val="#ppt_x"/>
                                          </p:val>
                                        </p:tav>
                                      </p:tavLst>
                                    </p:anim>
                                    <p:anim calcmode="lin" valueType="num">
                                      <p:cBhvr additive="base">
                                        <p:cTn id="2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gtEl>
                                        <p:attrNameLst>
                                          <p:attrName>style.visibility</p:attrName>
                                        </p:attrNameLst>
                                      </p:cBhvr>
                                      <p:to>
                                        <p:strVal val="visible"/>
                                      </p:to>
                                    </p:set>
                                    <p:anim calcmode="lin" valueType="num">
                                      <p:cBhvr additive="base">
                                        <p:cTn id="31" dur="500" fill="hold"/>
                                        <p:tgtEl>
                                          <p:spTgt spid="3"/>
                                        </p:tgtEl>
                                        <p:attrNameLst>
                                          <p:attrName>ppt_x</p:attrName>
                                        </p:attrNameLst>
                                      </p:cBhvr>
                                      <p:tavLst>
                                        <p:tav tm="0">
                                          <p:val>
                                            <p:strVal val="#ppt_x"/>
                                          </p:val>
                                        </p:tav>
                                        <p:tav tm="100000">
                                          <p:val>
                                            <p:strVal val="#ppt_x"/>
                                          </p:val>
                                        </p:tav>
                                      </p:tavLst>
                                    </p:anim>
                                    <p:anim calcmode="lin" valueType="num">
                                      <p:cBhvr additive="base">
                                        <p:cTn id="32"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4"/>
                                        </p:tgtEl>
                                        <p:attrNameLst>
                                          <p:attrName>style.visibility</p:attrName>
                                        </p:attrNameLst>
                                      </p:cBhvr>
                                      <p:to>
                                        <p:strVal val="visible"/>
                                      </p:to>
                                    </p:set>
                                    <p:anim calcmode="lin" valueType="num">
                                      <p:cBhvr additive="base">
                                        <p:cTn id="37" dur="500" fill="hold"/>
                                        <p:tgtEl>
                                          <p:spTgt spid="4"/>
                                        </p:tgtEl>
                                        <p:attrNameLst>
                                          <p:attrName>ppt_x</p:attrName>
                                        </p:attrNameLst>
                                      </p:cBhvr>
                                      <p:tavLst>
                                        <p:tav tm="0">
                                          <p:val>
                                            <p:strVal val="#ppt_x"/>
                                          </p:val>
                                        </p:tav>
                                        <p:tav tm="100000">
                                          <p:val>
                                            <p:strVal val="#ppt_x"/>
                                          </p:val>
                                        </p:tav>
                                      </p:tavLst>
                                    </p:anim>
                                    <p:anim calcmode="lin" valueType="num">
                                      <p:cBhvr additive="base">
                                        <p:cTn id="3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2" grpId="0"/>
      <p:bldP spid="3" grpId="0"/>
      <p:bldP spid="4" grpId="0"/>
      <p:bldP spid="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20" name="图片 3"/>
          <p:cNvPicPr>
            <a:picLocks noChangeArrowheads="1"/>
          </p:cNvPicPr>
          <p:nvPr/>
        </p:nvPicPr>
        <p:blipFill>
          <a:blip r:embed="rId2"/>
          <a:srcRect l="34084" t="2156" r="31642" b="116"/>
          <a:stretch>
            <a:fillRect/>
          </a:stretch>
        </p:blipFill>
        <p:spPr bwMode="auto">
          <a:xfrm>
            <a:off x="5002193" y="1785927"/>
            <a:ext cx="2868613" cy="2148417"/>
          </a:xfrm>
          <a:prstGeom prst="rect">
            <a:avLst/>
          </a:prstGeom>
          <a:noFill/>
          <a:ln w="28575">
            <a:solidFill>
              <a:srgbClr val="00508C"/>
            </a:solidFill>
            <a:round/>
            <a:headEnd/>
            <a:tailEnd/>
          </a:ln>
        </p:spPr>
      </p:pic>
      <p:sp>
        <p:nvSpPr>
          <p:cNvPr id="9221" name="文本框 4"/>
          <p:cNvSpPr txBox="1">
            <a:spLocks noChangeArrowheads="1"/>
          </p:cNvSpPr>
          <p:nvPr/>
        </p:nvSpPr>
        <p:spPr bwMode="auto">
          <a:xfrm>
            <a:off x="1738282" y="928671"/>
            <a:ext cx="8572560" cy="830997"/>
          </a:xfrm>
          <a:prstGeom prst="rect">
            <a:avLst/>
          </a:prstGeom>
          <a:noFill/>
          <a:ln w="9525">
            <a:noFill/>
            <a:miter lim="800000"/>
            <a:headEnd/>
            <a:tailEnd/>
          </a:ln>
        </p:spPr>
        <p:txBody>
          <a:bodyPr wrap="square">
            <a:spAutoFit/>
          </a:bodyPr>
          <a:lstStyle/>
          <a:p>
            <a:r>
              <a:rPr lang="zh-CN" altLang="en-US" sz="2400" b="1" dirty="0">
                <a:latin typeface="宋体" pitchFamily="2" charset="-122"/>
              </a:rPr>
              <a:t>    读我国东部三个地区河流径流量季节变化示意图，回答下列问题。</a:t>
            </a:r>
          </a:p>
        </p:txBody>
      </p:sp>
      <p:sp>
        <p:nvSpPr>
          <p:cNvPr id="9222" name="文本框 6"/>
          <p:cNvSpPr txBox="1">
            <a:spLocks noChangeArrowheads="1"/>
          </p:cNvSpPr>
          <p:nvPr/>
        </p:nvSpPr>
        <p:spPr bwMode="auto">
          <a:xfrm>
            <a:off x="1881159" y="4714885"/>
            <a:ext cx="7021513" cy="461665"/>
          </a:xfrm>
          <a:prstGeom prst="rect">
            <a:avLst/>
          </a:prstGeom>
          <a:solidFill>
            <a:srgbClr val="FFC000"/>
          </a:solidFill>
          <a:ln w="9525">
            <a:noFill/>
            <a:miter lim="800000"/>
            <a:headEnd/>
            <a:tailEnd/>
          </a:ln>
        </p:spPr>
        <p:txBody>
          <a:bodyPr>
            <a:spAutoFit/>
          </a:bodyPr>
          <a:lstStyle/>
          <a:p>
            <a:r>
              <a:rPr lang="en-US" altLang="zh-CN" sz="2400" b="1" dirty="0">
                <a:latin typeface="宋体" pitchFamily="2" charset="-122"/>
                <a:sym typeface="宋体" pitchFamily="2" charset="-122"/>
              </a:rPr>
              <a:t>1.</a:t>
            </a:r>
            <a:r>
              <a:rPr lang="zh-CN" altLang="en-US" sz="2400" b="1" dirty="0">
                <a:latin typeface="宋体" pitchFamily="2" charset="-122"/>
                <a:sym typeface="宋体" pitchFamily="2" charset="-122"/>
              </a:rPr>
              <a:t>写出三幅示意图所代表区域由南至北的排列次序</a:t>
            </a:r>
            <a:r>
              <a:rPr lang="zh-CN" altLang="en-US" sz="2400" b="1" dirty="0">
                <a:latin typeface="微软雅黑" pitchFamily="34" charset="-122"/>
                <a:ea typeface="微软雅黑" pitchFamily="34" charset="-122"/>
                <a:sym typeface="宋体" pitchFamily="2" charset="-122"/>
              </a:rPr>
              <a:t>。</a:t>
            </a:r>
            <a:endParaRPr lang="zh-CN" altLang="en-US" sz="2400" b="1" dirty="0">
              <a:latin typeface="微软雅黑" pitchFamily="34" charset="-122"/>
              <a:ea typeface="微软雅黑" pitchFamily="34" charset="-122"/>
            </a:endParaRPr>
          </a:p>
        </p:txBody>
      </p:sp>
      <p:sp>
        <p:nvSpPr>
          <p:cNvPr id="8" name="文本框 7"/>
          <p:cNvSpPr txBox="1">
            <a:spLocks noChangeArrowheads="1"/>
          </p:cNvSpPr>
          <p:nvPr/>
        </p:nvSpPr>
        <p:spPr bwMode="auto">
          <a:xfrm>
            <a:off x="3452795" y="5500703"/>
            <a:ext cx="1857375" cy="461665"/>
          </a:xfrm>
          <a:prstGeom prst="rect">
            <a:avLst/>
          </a:prstGeom>
          <a:solidFill>
            <a:schemeClr val="bg1"/>
          </a:solidFill>
          <a:ln w="9525">
            <a:noFill/>
            <a:miter lim="800000"/>
            <a:headEnd/>
            <a:tailEnd/>
          </a:ln>
        </p:spPr>
        <p:txBody>
          <a:bodyPr>
            <a:spAutoFit/>
          </a:bodyPr>
          <a:lstStyle/>
          <a:p>
            <a:r>
              <a:rPr lang="zh-CN" altLang="en-US" sz="2400" b="1" dirty="0">
                <a:solidFill>
                  <a:srgbClr val="FF0000"/>
                </a:solidFill>
                <a:latin typeface="微软雅黑" pitchFamily="34" charset="-122"/>
                <a:ea typeface="微软雅黑" pitchFamily="34" charset="-122"/>
              </a:rPr>
              <a:t>乙 丙 甲</a:t>
            </a:r>
          </a:p>
        </p:txBody>
      </p:sp>
      <p:pic>
        <p:nvPicPr>
          <p:cNvPr id="9225" name="图片 5"/>
          <p:cNvPicPr>
            <a:picLocks noChangeArrowheads="1"/>
          </p:cNvPicPr>
          <p:nvPr/>
        </p:nvPicPr>
        <p:blipFill>
          <a:blip r:embed="rId2"/>
          <a:srcRect l="957" r="64687" b="1501"/>
          <a:stretch>
            <a:fillRect/>
          </a:stretch>
        </p:blipFill>
        <p:spPr bwMode="auto">
          <a:xfrm>
            <a:off x="2073234" y="1714489"/>
            <a:ext cx="2819400" cy="2165351"/>
          </a:xfrm>
          <a:prstGeom prst="rect">
            <a:avLst/>
          </a:prstGeom>
          <a:gradFill rotWithShape="1">
            <a:gsLst>
              <a:gs pos="0">
                <a:srgbClr val="EFF8FF"/>
              </a:gs>
              <a:gs pos="74001">
                <a:srgbClr val="70C3FF"/>
              </a:gs>
              <a:gs pos="83000">
                <a:srgbClr val="70C3FF"/>
              </a:gs>
              <a:gs pos="100000">
                <a:srgbClr val="A0D7FF"/>
              </a:gs>
              <a:gs pos="100000">
                <a:srgbClr val="A0D7FF"/>
              </a:gs>
            </a:gsLst>
            <a:lin ang="5400000"/>
          </a:gradFill>
          <a:ln w="28575">
            <a:solidFill>
              <a:srgbClr val="00508C"/>
            </a:solidFill>
            <a:round/>
            <a:headEnd/>
            <a:tailEnd/>
          </a:ln>
        </p:spPr>
      </p:pic>
      <p:pic>
        <p:nvPicPr>
          <p:cNvPr id="9226" name="图片 10"/>
          <p:cNvPicPr>
            <a:picLocks noChangeArrowheads="1"/>
          </p:cNvPicPr>
          <p:nvPr/>
        </p:nvPicPr>
        <p:blipFill>
          <a:blip r:embed="rId2"/>
          <a:srcRect l="68161" t="887"/>
          <a:stretch>
            <a:fillRect/>
          </a:stretch>
        </p:blipFill>
        <p:spPr bwMode="auto">
          <a:xfrm>
            <a:off x="8002588" y="1857365"/>
            <a:ext cx="2665412" cy="2180167"/>
          </a:xfrm>
          <a:prstGeom prst="rect">
            <a:avLst/>
          </a:prstGeom>
          <a:noFill/>
          <a:ln w="28575">
            <a:solidFill>
              <a:srgbClr val="00508C"/>
            </a:solidFill>
            <a:round/>
            <a:headEnd/>
            <a:tailEnd/>
          </a:ln>
        </p:spPr>
      </p:pic>
      <p:grpSp>
        <p:nvGrpSpPr>
          <p:cNvPr id="9" name="组合 30"/>
          <p:cNvGrpSpPr>
            <a:grpSpLocks/>
          </p:cNvGrpSpPr>
          <p:nvPr/>
        </p:nvGrpSpPr>
        <p:grpSpPr bwMode="auto">
          <a:xfrm>
            <a:off x="9096396" y="-15603"/>
            <a:ext cx="1571604" cy="872837"/>
            <a:chOff x="0" y="-32227"/>
            <a:chExt cx="2442053" cy="1802623"/>
          </a:xfrm>
        </p:grpSpPr>
        <p:pic>
          <p:nvPicPr>
            <p:cNvPr id="10" name="Picture 8" descr="C:\Documents and Settings\Owner\My Documents\My Pictures\7675514_192259942000_2_副本.jpg"/>
            <p:cNvPicPr>
              <a:picLocks noChangeAspect="1" noChangeArrowheads="1"/>
            </p:cNvPicPr>
            <p:nvPr/>
          </p:nvPicPr>
          <p:blipFill>
            <a:blip r:embed="rId3" cstate="print"/>
            <a:srcRect/>
            <a:stretch>
              <a:fillRect/>
            </a:stretch>
          </p:blipFill>
          <p:spPr bwMode="auto">
            <a:xfrm>
              <a:off x="0" y="0"/>
              <a:ext cx="2442053" cy="1770396"/>
            </a:xfrm>
            <a:prstGeom prst="rect">
              <a:avLst/>
            </a:prstGeom>
            <a:noFill/>
            <a:ln w="9525">
              <a:noFill/>
              <a:miter lim="800000"/>
              <a:headEnd/>
              <a:tailEnd/>
            </a:ln>
          </p:spPr>
        </p:pic>
        <p:sp>
          <p:nvSpPr>
            <p:cNvPr id="11" name="TextBox 18"/>
            <p:cNvSpPr txBox="1">
              <a:spLocks noChangeArrowheads="1"/>
            </p:cNvSpPr>
            <p:nvPr/>
          </p:nvSpPr>
          <p:spPr bwMode="auto">
            <a:xfrm rot="21440585">
              <a:off x="21459" y="-32227"/>
              <a:ext cx="1914221" cy="1461959"/>
            </a:xfrm>
            <a:prstGeom prst="rect">
              <a:avLst/>
            </a:prstGeom>
            <a:noFill/>
            <a:ln w="9525">
              <a:noFill/>
              <a:miter lim="800000"/>
              <a:headEnd/>
              <a:tailEnd/>
            </a:ln>
          </p:spPr>
          <p:txBody>
            <a:bodyPr>
              <a:spAutoFit/>
            </a:bodyPr>
            <a:lstStyle/>
            <a:p>
              <a:r>
                <a:rPr lang="zh-CN" altLang="en-US" sz="4000" dirty="0">
                  <a:solidFill>
                    <a:srgbClr val="FFFF00"/>
                  </a:solidFill>
                  <a:latin typeface="华文琥珀" pitchFamily="2" charset="-122"/>
                  <a:ea typeface="华文琥珀" pitchFamily="2" charset="-122"/>
                </a:rPr>
                <a:t>练习</a:t>
              </a:r>
            </a:p>
          </p:txBody>
        </p:sp>
      </p:grpSp>
      <p:sp>
        <p:nvSpPr>
          <p:cNvPr id="13" name="文本框 7"/>
          <p:cNvSpPr txBox="1">
            <a:spLocks noChangeArrowheads="1"/>
          </p:cNvSpPr>
          <p:nvPr/>
        </p:nvSpPr>
        <p:spPr bwMode="auto">
          <a:xfrm>
            <a:off x="3167043" y="1643051"/>
            <a:ext cx="1857375" cy="461665"/>
          </a:xfrm>
          <a:prstGeom prst="rect">
            <a:avLst/>
          </a:prstGeom>
          <a:noFill/>
          <a:ln w="9525">
            <a:noFill/>
            <a:miter lim="800000"/>
            <a:headEnd/>
            <a:tailEnd/>
          </a:ln>
        </p:spPr>
        <p:txBody>
          <a:bodyPr>
            <a:spAutoFit/>
          </a:bodyPr>
          <a:lstStyle/>
          <a:p>
            <a:r>
              <a:rPr lang="zh-CN" altLang="en-US" sz="2400" b="1" dirty="0">
                <a:solidFill>
                  <a:srgbClr val="0000FF"/>
                </a:solidFill>
                <a:latin typeface="微软雅黑" pitchFamily="34" charset="-122"/>
                <a:ea typeface="微软雅黑" pitchFamily="34" charset="-122"/>
              </a:rPr>
              <a:t>东北地区</a:t>
            </a:r>
          </a:p>
        </p:txBody>
      </p:sp>
      <p:sp>
        <p:nvSpPr>
          <p:cNvPr id="14" name="文本框 7"/>
          <p:cNvSpPr txBox="1">
            <a:spLocks noChangeArrowheads="1"/>
          </p:cNvSpPr>
          <p:nvPr/>
        </p:nvSpPr>
        <p:spPr bwMode="auto">
          <a:xfrm>
            <a:off x="5238745" y="1500175"/>
            <a:ext cx="2500317" cy="461665"/>
          </a:xfrm>
          <a:prstGeom prst="rect">
            <a:avLst/>
          </a:prstGeom>
          <a:noFill/>
          <a:ln w="9525">
            <a:noFill/>
            <a:miter lim="800000"/>
            <a:headEnd/>
            <a:tailEnd/>
          </a:ln>
        </p:spPr>
        <p:txBody>
          <a:bodyPr wrap="square">
            <a:spAutoFit/>
          </a:bodyPr>
          <a:lstStyle/>
          <a:p>
            <a:r>
              <a:rPr lang="zh-CN" altLang="en-US" sz="2400" b="1" dirty="0">
                <a:solidFill>
                  <a:srgbClr val="0000FF"/>
                </a:solidFill>
                <a:latin typeface="微软雅黑" pitchFamily="34" charset="-122"/>
                <a:ea typeface="微软雅黑" pitchFamily="34" charset="-122"/>
              </a:rPr>
              <a:t>长江中下游地区</a:t>
            </a:r>
          </a:p>
        </p:txBody>
      </p:sp>
      <p:sp>
        <p:nvSpPr>
          <p:cNvPr id="15" name="文本框 7"/>
          <p:cNvSpPr txBox="1">
            <a:spLocks noChangeArrowheads="1"/>
          </p:cNvSpPr>
          <p:nvPr/>
        </p:nvSpPr>
        <p:spPr bwMode="auto">
          <a:xfrm>
            <a:off x="8167684" y="1714489"/>
            <a:ext cx="2500317" cy="461665"/>
          </a:xfrm>
          <a:prstGeom prst="rect">
            <a:avLst/>
          </a:prstGeom>
          <a:noFill/>
          <a:ln w="9525">
            <a:noFill/>
            <a:miter lim="800000"/>
            <a:headEnd/>
            <a:tailEnd/>
          </a:ln>
        </p:spPr>
        <p:txBody>
          <a:bodyPr wrap="square">
            <a:spAutoFit/>
          </a:bodyPr>
          <a:lstStyle/>
          <a:p>
            <a:r>
              <a:rPr lang="zh-CN" altLang="en-US" sz="2400" b="1" dirty="0">
                <a:solidFill>
                  <a:srgbClr val="0000FF"/>
                </a:solidFill>
                <a:latin typeface="微软雅黑" pitchFamily="34" charset="-122"/>
                <a:ea typeface="微软雅黑" pitchFamily="34" charset="-122"/>
              </a:rPr>
              <a:t>华北地区</a:t>
            </a:r>
          </a:p>
        </p:txBody>
      </p:sp>
    </p:spTree>
    <p:extLst>
      <p:ext uri="{BB962C8B-B14F-4D97-AF65-F5344CB8AC3E}">
        <p14:creationId xmlns:p14="http://schemas.microsoft.com/office/powerpoint/2010/main" val="2823938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ppt_x</p:attrName>
                                        </p:attrNameLst>
                                      </p:cBhvr>
                                      <p:tavLst>
                                        <p:tav tm="0">
                                          <p:val>
                                            <p:strVal val="#ppt_x"/>
                                          </p:val>
                                        </p:tav>
                                        <p:tav tm="100000">
                                          <p:val>
                                            <p:strVal val="#ppt_x"/>
                                          </p:val>
                                        </p:tav>
                                      </p:tavLst>
                                    </p:anim>
                                    <p:anim calcmode="lin" valueType="num">
                                      <p:cBhvr>
                                        <p:cTn id="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p:cTn id="13" dur="500" fill="hold"/>
                                        <p:tgtEl>
                                          <p:spTgt spid="14"/>
                                        </p:tgtEl>
                                        <p:attrNameLst>
                                          <p:attrName>ppt_x</p:attrName>
                                        </p:attrNameLst>
                                      </p:cBhvr>
                                      <p:tavLst>
                                        <p:tav tm="0">
                                          <p:val>
                                            <p:strVal val="#ppt_x"/>
                                          </p:val>
                                        </p:tav>
                                        <p:tav tm="100000">
                                          <p:val>
                                            <p:strVal val="#ppt_x"/>
                                          </p:val>
                                        </p:tav>
                                      </p:tavLst>
                                    </p:anim>
                                    <p:anim calcmode="lin" valueType="num">
                                      <p:cBhvr>
                                        <p:cTn id="14"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cBhvr>
                                        <p:cTn id="19" dur="500" fill="hold"/>
                                        <p:tgtEl>
                                          <p:spTgt spid="15"/>
                                        </p:tgtEl>
                                        <p:attrNameLst>
                                          <p:attrName>ppt_x</p:attrName>
                                        </p:attrNameLst>
                                      </p:cBhvr>
                                      <p:tavLst>
                                        <p:tav tm="0">
                                          <p:val>
                                            <p:strVal val="#ppt_x"/>
                                          </p:val>
                                        </p:tav>
                                        <p:tav tm="100000">
                                          <p:val>
                                            <p:strVal val="#ppt_x"/>
                                          </p:val>
                                        </p:tav>
                                      </p:tavLst>
                                    </p:anim>
                                    <p:anim calcmode="lin" valueType="num">
                                      <p:cBhvr>
                                        <p:cTn id="20"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p:cTn id="25" dur="500" fill="hold"/>
                                        <p:tgtEl>
                                          <p:spTgt spid="8"/>
                                        </p:tgtEl>
                                        <p:attrNameLst>
                                          <p:attrName>ppt_x</p:attrName>
                                        </p:attrNameLst>
                                      </p:cBhvr>
                                      <p:tavLst>
                                        <p:tav tm="0">
                                          <p:val>
                                            <p:strVal val="#ppt_x"/>
                                          </p:val>
                                        </p:tav>
                                        <p:tav tm="100000">
                                          <p:val>
                                            <p:strVal val="#ppt_x"/>
                                          </p:val>
                                        </p:tav>
                                      </p:tavLst>
                                    </p:anim>
                                    <p:anim calcmode="lin" valueType="num">
                                      <p:cBhvr>
                                        <p:cTn id="2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3" grpId="0"/>
      <p:bldP spid="14" grpId="0"/>
      <p:bldP spid="1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ext Box 2"/>
          <p:cNvSpPr txBox="1"/>
          <p:nvPr/>
        </p:nvSpPr>
        <p:spPr>
          <a:xfrm>
            <a:off x="1524000" y="857232"/>
            <a:ext cx="4038600" cy="579438"/>
          </a:xfrm>
          <a:prstGeom prst="rect">
            <a:avLst/>
          </a:prstGeom>
          <a:solidFill>
            <a:schemeClr val="tx2"/>
          </a:solid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indent="0" eaLnBrk="1" hangingPunct="1">
              <a:spcBef>
                <a:spcPct val="50000"/>
              </a:spcBef>
              <a:buNone/>
            </a:pPr>
            <a:r>
              <a:rPr lang="zh-CN" altLang="en-US" b="1" dirty="0">
                <a:solidFill>
                  <a:schemeClr val="bg1"/>
                </a:solidFill>
                <a:latin typeface="Times New Roman" panose="02020603050405020304" pitchFamily="18" charset="0"/>
                <a:ea typeface="黑体" panose="02010609060101010101" pitchFamily="49" charset="-122"/>
              </a:rPr>
              <a:t>相互联系的水体</a:t>
            </a:r>
          </a:p>
        </p:txBody>
      </p:sp>
      <p:sp>
        <p:nvSpPr>
          <p:cNvPr id="6147" name="Text Box 3"/>
          <p:cNvSpPr txBox="1"/>
          <p:nvPr/>
        </p:nvSpPr>
        <p:spPr>
          <a:xfrm>
            <a:off x="1524000" y="1488144"/>
            <a:ext cx="2819400" cy="46166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indent="0" eaLnBrk="1" hangingPunct="1">
              <a:spcBef>
                <a:spcPct val="50000"/>
              </a:spcBef>
              <a:buNone/>
            </a:pPr>
            <a:r>
              <a:rPr lang="en-US" altLang="zh-CN" sz="2400" b="1" dirty="0">
                <a:latin typeface="Times New Roman" panose="02020603050405020304" pitchFamily="18" charset="0"/>
                <a:ea typeface="华文中宋" panose="02010600040101010101" pitchFamily="2" charset="-122"/>
              </a:rPr>
              <a:t>1</a:t>
            </a:r>
            <a:r>
              <a:rPr lang="zh-CN" altLang="en-US" sz="2400" b="1" dirty="0">
                <a:latin typeface="Times New Roman" panose="02020603050405020304" pitchFamily="18" charset="0"/>
                <a:ea typeface="华文中宋" panose="02010600040101010101" pitchFamily="2" charset="-122"/>
              </a:rPr>
              <a:t>、水的形态：</a:t>
            </a:r>
          </a:p>
        </p:txBody>
      </p:sp>
      <p:sp>
        <p:nvSpPr>
          <p:cNvPr id="9220" name="Text Box 4"/>
          <p:cNvSpPr txBox="1"/>
          <p:nvPr/>
        </p:nvSpPr>
        <p:spPr>
          <a:xfrm>
            <a:off x="4019550" y="1467506"/>
            <a:ext cx="3657600" cy="46166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indent="0" eaLnBrk="1" hangingPunct="1">
              <a:spcBef>
                <a:spcPct val="50000"/>
              </a:spcBef>
              <a:buNone/>
            </a:pPr>
            <a:r>
              <a:rPr lang="zh-CN" altLang="en-US" sz="2400" b="1" dirty="0">
                <a:solidFill>
                  <a:srgbClr val="0000FF"/>
                </a:solidFill>
                <a:latin typeface="Times New Roman" panose="02020603050405020304" pitchFamily="18" charset="0"/>
              </a:rPr>
              <a:t>气态、固态、</a:t>
            </a:r>
            <a:r>
              <a:rPr lang="zh-CN" altLang="en-US" sz="2400" b="1" dirty="0">
                <a:solidFill>
                  <a:srgbClr val="CC0000"/>
                </a:solidFill>
                <a:latin typeface="Times New Roman" panose="02020603050405020304" pitchFamily="18" charset="0"/>
              </a:rPr>
              <a:t>液态</a:t>
            </a:r>
          </a:p>
        </p:txBody>
      </p:sp>
      <p:sp>
        <p:nvSpPr>
          <p:cNvPr id="9222" name="AutoShape 6"/>
          <p:cNvSpPr/>
          <p:nvPr/>
        </p:nvSpPr>
        <p:spPr>
          <a:xfrm>
            <a:off x="2286000" y="3058180"/>
            <a:ext cx="304800" cy="2590800"/>
          </a:xfrm>
          <a:prstGeom prst="leftBrace">
            <a:avLst>
              <a:gd name="adj1" fmla="val 70833"/>
              <a:gd name="adj2" fmla="val 50000"/>
            </a:avLst>
          </a:prstGeom>
          <a:noFill/>
          <a:ln w="381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indent="0" eaLnBrk="1" hangingPunct="1">
              <a:spcBef>
                <a:spcPct val="0"/>
              </a:spcBef>
              <a:buNone/>
            </a:pPr>
            <a:endParaRPr lang="zh-CN" altLang="en-US" sz="1600" dirty="0"/>
          </a:p>
        </p:txBody>
      </p:sp>
      <p:sp>
        <p:nvSpPr>
          <p:cNvPr id="9223" name="Text Box 7"/>
          <p:cNvSpPr txBox="1"/>
          <p:nvPr/>
        </p:nvSpPr>
        <p:spPr>
          <a:xfrm>
            <a:off x="2590800" y="2829580"/>
            <a:ext cx="1447800" cy="52322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indent="0" eaLnBrk="1" hangingPunct="1">
              <a:spcBef>
                <a:spcPct val="0"/>
              </a:spcBef>
              <a:buNone/>
            </a:pPr>
            <a:r>
              <a:rPr lang="zh-CN" altLang="en-US" sz="2800" b="1" dirty="0">
                <a:latin typeface="Times New Roman" panose="02020603050405020304" pitchFamily="18" charset="0"/>
                <a:ea typeface="华文中宋" panose="02010600040101010101" pitchFamily="2" charset="-122"/>
              </a:rPr>
              <a:t>海洋水</a:t>
            </a:r>
            <a:r>
              <a:rPr lang="en-US" altLang="zh-CN" sz="2800" b="1" dirty="0">
                <a:latin typeface="Times New Roman" panose="02020603050405020304" pitchFamily="18" charset="0"/>
                <a:ea typeface="华文中宋" panose="02010600040101010101" pitchFamily="2" charset="-122"/>
              </a:rPr>
              <a:t>:</a:t>
            </a:r>
          </a:p>
        </p:txBody>
      </p:sp>
      <p:sp>
        <p:nvSpPr>
          <p:cNvPr id="9224" name="Text Box 8"/>
          <p:cNvSpPr txBox="1"/>
          <p:nvPr/>
        </p:nvSpPr>
        <p:spPr>
          <a:xfrm>
            <a:off x="2514600" y="3807480"/>
            <a:ext cx="1981200" cy="52322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indent="0" eaLnBrk="1" hangingPunct="1">
              <a:spcBef>
                <a:spcPct val="0"/>
              </a:spcBef>
              <a:buNone/>
            </a:pPr>
            <a:r>
              <a:rPr lang="zh-CN" altLang="en-US" sz="2800" b="1" dirty="0">
                <a:latin typeface="Times New Roman" panose="02020603050405020304" pitchFamily="18" charset="0"/>
                <a:ea typeface="华文中宋" panose="02010600040101010101" pitchFamily="2" charset="-122"/>
              </a:rPr>
              <a:t>陆地水</a:t>
            </a:r>
            <a:r>
              <a:rPr lang="en-US" altLang="zh-CN" sz="2800" b="1" dirty="0">
                <a:latin typeface="Times New Roman" panose="02020603050405020304" pitchFamily="18" charset="0"/>
                <a:ea typeface="华文中宋" panose="02010600040101010101" pitchFamily="2" charset="-122"/>
              </a:rPr>
              <a:t>:</a:t>
            </a:r>
          </a:p>
        </p:txBody>
      </p:sp>
      <p:sp>
        <p:nvSpPr>
          <p:cNvPr id="9225" name="Text Box 9"/>
          <p:cNvSpPr txBox="1"/>
          <p:nvPr/>
        </p:nvSpPr>
        <p:spPr>
          <a:xfrm>
            <a:off x="2667000" y="5191780"/>
            <a:ext cx="2209800" cy="52322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indent="0" eaLnBrk="1" hangingPunct="1">
              <a:spcBef>
                <a:spcPct val="0"/>
              </a:spcBef>
              <a:buNone/>
            </a:pPr>
            <a:r>
              <a:rPr lang="zh-CN" altLang="en-US" sz="2800" b="1" dirty="0">
                <a:latin typeface="Times New Roman" panose="02020603050405020304" pitchFamily="18" charset="0"/>
                <a:ea typeface="华文中宋" panose="02010600040101010101" pitchFamily="2" charset="-122"/>
              </a:rPr>
              <a:t>大气水</a:t>
            </a:r>
          </a:p>
        </p:txBody>
      </p:sp>
      <p:sp>
        <p:nvSpPr>
          <p:cNvPr id="9226" name="Text Box 10"/>
          <p:cNvSpPr txBox="1"/>
          <p:nvPr/>
        </p:nvSpPr>
        <p:spPr>
          <a:xfrm>
            <a:off x="4191000" y="2829580"/>
            <a:ext cx="1981200" cy="52322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indent="0" eaLnBrk="1" hangingPunct="1">
              <a:spcBef>
                <a:spcPct val="0"/>
              </a:spcBef>
              <a:buNone/>
            </a:pPr>
            <a:r>
              <a:rPr lang="en-US" altLang="zh-CN" sz="2800" b="1" dirty="0">
                <a:latin typeface="Times New Roman" panose="02020603050405020304" pitchFamily="18" charset="0"/>
                <a:ea typeface="华文中宋" panose="02010600040101010101" pitchFamily="2" charset="-122"/>
              </a:rPr>
              <a:t>96.53%</a:t>
            </a:r>
          </a:p>
        </p:txBody>
      </p:sp>
      <p:sp>
        <p:nvSpPr>
          <p:cNvPr id="9227" name="Text Box 11"/>
          <p:cNvSpPr txBox="1"/>
          <p:nvPr/>
        </p:nvSpPr>
        <p:spPr>
          <a:xfrm>
            <a:off x="3886200" y="3731281"/>
            <a:ext cx="1676400" cy="954107"/>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indent="0" eaLnBrk="1" hangingPunct="1">
              <a:spcBef>
                <a:spcPct val="0"/>
              </a:spcBef>
              <a:buNone/>
            </a:pPr>
            <a:r>
              <a:rPr lang="en-US" altLang="zh-CN" sz="2800" b="1" dirty="0">
                <a:latin typeface="Times New Roman" panose="02020603050405020304" pitchFamily="18" charset="0"/>
                <a:ea typeface="华文中宋" panose="02010600040101010101" pitchFamily="2" charset="-122"/>
              </a:rPr>
              <a:t>3.47%</a:t>
            </a:r>
          </a:p>
          <a:p>
            <a:pPr marL="0" indent="0" eaLnBrk="1" hangingPunct="1">
              <a:spcBef>
                <a:spcPct val="0"/>
              </a:spcBef>
              <a:buNone/>
            </a:pPr>
            <a:r>
              <a:rPr lang="en-US" altLang="zh-CN" sz="2800" b="1" dirty="0">
                <a:solidFill>
                  <a:srgbClr val="CC0000"/>
                </a:solidFill>
                <a:latin typeface="Times New Roman" panose="02020603050405020304" pitchFamily="18" charset="0"/>
                <a:ea typeface="华文中宋" panose="02010600040101010101" pitchFamily="2" charset="-122"/>
              </a:rPr>
              <a:t>(</a:t>
            </a:r>
            <a:r>
              <a:rPr lang="zh-CN" altLang="en-US" sz="2800" b="1" dirty="0">
                <a:solidFill>
                  <a:srgbClr val="CC0000"/>
                </a:solidFill>
                <a:latin typeface="Times New Roman" panose="02020603050405020304" pitchFamily="18" charset="0"/>
                <a:ea typeface="华文中宋" panose="02010600040101010101" pitchFamily="2" charset="-122"/>
              </a:rPr>
              <a:t>最重要</a:t>
            </a:r>
            <a:r>
              <a:rPr lang="en-US" altLang="zh-CN" sz="2800" b="1" dirty="0">
                <a:solidFill>
                  <a:srgbClr val="CC0000"/>
                </a:solidFill>
                <a:latin typeface="Times New Roman" panose="02020603050405020304" pitchFamily="18" charset="0"/>
                <a:ea typeface="华文中宋" panose="02010600040101010101" pitchFamily="2" charset="-122"/>
              </a:rPr>
              <a:t>)</a:t>
            </a:r>
          </a:p>
        </p:txBody>
      </p:sp>
      <p:sp>
        <p:nvSpPr>
          <p:cNvPr id="9228" name="Text Box 12"/>
          <p:cNvSpPr txBox="1"/>
          <p:nvPr/>
        </p:nvSpPr>
        <p:spPr>
          <a:xfrm>
            <a:off x="7972426" y="2500306"/>
            <a:ext cx="2695575" cy="3970318"/>
          </a:xfrm>
          <a:prstGeom prst="rect">
            <a:avLst/>
          </a:prstGeom>
          <a:solidFill>
            <a:schemeClr val="bg1"/>
          </a:solidFill>
          <a:ln w="38100">
            <a:noFill/>
          </a:ln>
        </p:spPr>
        <p:txBody>
          <a:bodyPr wrap="squar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indent="0" eaLnBrk="1" hangingPunct="1">
              <a:lnSpc>
                <a:spcPct val="150000"/>
              </a:lnSpc>
              <a:spcBef>
                <a:spcPct val="0"/>
              </a:spcBef>
              <a:buNone/>
            </a:pPr>
            <a:r>
              <a:rPr lang="zh-CN" altLang="en-US" sz="2400" b="1" dirty="0">
                <a:solidFill>
                  <a:srgbClr val="FF0000"/>
                </a:solidFill>
                <a:latin typeface="Times New Roman" panose="02020603050405020304" pitchFamily="18" charset="0"/>
                <a:ea typeface="楷体_GB2312" pitchFamily="49" charset="-122"/>
              </a:rPr>
              <a:t>河流水</a:t>
            </a:r>
            <a:r>
              <a:rPr lang="zh-CN" altLang="en-US" sz="2400" b="1" dirty="0">
                <a:solidFill>
                  <a:schemeClr val="accent2"/>
                </a:solidFill>
                <a:latin typeface="Times New Roman" panose="02020603050405020304" pitchFamily="18" charset="0"/>
                <a:ea typeface="楷体_GB2312" pitchFamily="49" charset="-122"/>
              </a:rPr>
              <a:t>（利用主体）</a:t>
            </a:r>
          </a:p>
          <a:p>
            <a:pPr marL="0" indent="0" eaLnBrk="1" hangingPunct="1">
              <a:lnSpc>
                <a:spcPct val="150000"/>
              </a:lnSpc>
              <a:spcBef>
                <a:spcPct val="0"/>
              </a:spcBef>
              <a:buNone/>
            </a:pPr>
            <a:r>
              <a:rPr lang="zh-CN" altLang="en-US" sz="2400" b="1" dirty="0">
                <a:solidFill>
                  <a:srgbClr val="FF0000"/>
                </a:solidFill>
                <a:latin typeface="Times New Roman" panose="02020603050405020304" pitchFamily="18" charset="0"/>
                <a:ea typeface="楷体_GB2312" pitchFamily="49" charset="-122"/>
              </a:rPr>
              <a:t>湖泊水</a:t>
            </a:r>
            <a:r>
              <a:rPr lang="zh-CN" altLang="en-US" sz="2400" b="1" dirty="0">
                <a:solidFill>
                  <a:schemeClr val="accent2"/>
                </a:solidFill>
                <a:latin typeface="Times New Roman" panose="02020603050405020304" pitchFamily="18" charset="0"/>
                <a:ea typeface="楷体_GB2312" pitchFamily="49" charset="-122"/>
                <a:sym typeface="+mn-ea"/>
              </a:rPr>
              <a:t>（利用主体）</a:t>
            </a:r>
            <a:endParaRPr lang="zh-CN" altLang="en-US" sz="2400" b="1" dirty="0">
              <a:latin typeface="Times New Roman" panose="02020603050405020304" pitchFamily="18" charset="0"/>
              <a:ea typeface="楷体_GB2312" pitchFamily="49" charset="-122"/>
            </a:endParaRPr>
          </a:p>
          <a:p>
            <a:pPr marL="0" indent="0" eaLnBrk="1" hangingPunct="1">
              <a:lnSpc>
                <a:spcPct val="150000"/>
              </a:lnSpc>
              <a:spcBef>
                <a:spcPct val="0"/>
              </a:spcBef>
              <a:buNone/>
            </a:pPr>
            <a:r>
              <a:rPr lang="zh-CN" altLang="en-US" sz="2400" b="1" dirty="0">
                <a:latin typeface="Times New Roman" panose="02020603050405020304" pitchFamily="18" charset="0"/>
                <a:ea typeface="楷体_GB2312" pitchFamily="49" charset="-122"/>
              </a:rPr>
              <a:t>沼泽水</a:t>
            </a:r>
          </a:p>
          <a:p>
            <a:pPr marL="0" indent="0" eaLnBrk="1" hangingPunct="1">
              <a:lnSpc>
                <a:spcPct val="150000"/>
              </a:lnSpc>
              <a:spcBef>
                <a:spcPct val="0"/>
              </a:spcBef>
              <a:buNone/>
            </a:pPr>
            <a:r>
              <a:rPr lang="zh-CN" altLang="en-US" sz="2400" b="1" dirty="0">
                <a:latin typeface="Times New Roman" panose="02020603050405020304" pitchFamily="18" charset="0"/>
                <a:ea typeface="楷体_GB2312" pitchFamily="49" charset="-122"/>
              </a:rPr>
              <a:t>土壤水</a:t>
            </a:r>
          </a:p>
          <a:p>
            <a:pPr marL="0" indent="0" eaLnBrk="1" hangingPunct="1">
              <a:lnSpc>
                <a:spcPct val="150000"/>
              </a:lnSpc>
              <a:spcBef>
                <a:spcPct val="0"/>
              </a:spcBef>
              <a:buNone/>
            </a:pPr>
            <a:r>
              <a:rPr lang="zh-CN" altLang="en-US" sz="2400" b="1" dirty="0">
                <a:solidFill>
                  <a:srgbClr val="FF0000"/>
                </a:solidFill>
                <a:latin typeface="Times New Roman" panose="02020603050405020304" pitchFamily="18" charset="0"/>
                <a:ea typeface="楷体_GB2312" pitchFamily="49" charset="-122"/>
              </a:rPr>
              <a:t>冰川水</a:t>
            </a:r>
            <a:r>
              <a:rPr lang="zh-CN" altLang="en-US" sz="2400" b="1" dirty="0">
                <a:solidFill>
                  <a:schemeClr val="accent2"/>
                </a:solidFill>
                <a:latin typeface="Times New Roman" panose="02020603050405020304" pitchFamily="18" charset="0"/>
                <a:ea typeface="楷体_GB2312" pitchFamily="49" charset="-122"/>
              </a:rPr>
              <a:t>（淡水最大</a:t>
            </a:r>
            <a:r>
              <a:rPr lang="zh-CN" altLang="en-US" sz="2400" b="1" dirty="0">
                <a:solidFill>
                  <a:schemeClr val="accent2"/>
                </a:solidFill>
                <a:latin typeface="Times New Roman" panose="02020603050405020304" pitchFamily="18" charset="0"/>
                <a:ea typeface="楷体_GB2312" pitchFamily="49" charset="-122"/>
                <a:sym typeface="+mn-ea"/>
              </a:rPr>
              <a:t>储量</a:t>
            </a:r>
            <a:r>
              <a:rPr lang="zh-CN" altLang="en-US" sz="2400" b="1" dirty="0">
                <a:solidFill>
                  <a:schemeClr val="accent2"/>
                </a:solidFill>
                <a:latin typeface="Times New Roman" panose="02020603050405020304" pitchFamily="18" charset="0"/>
                <a:ea typeface="楷体_GB2312" pitchFamily="49" charset="-122"/>
              </a:rPr>
              <a:t>形式）</a:t>
            </a:r>
            <a:endParaRPr lang="zh-CN" altLang="en-US" sz="2400" b="1" dirty="0">
              <a:solidFill>
                <a:srgbClr val="FF0000"/>
              </a:solidFill>
              <a:latin typeface="Times New Roman" panose="02020603050405020304" pitchFamily="18" charset="0"/>
              <a:ea typeface="楷体_GB2312" pitchFamily="49" charset="-122"/>
            </a:endParaRPr>
          </a:p>
          <a:p>
            <a:pPr marL="0" indent="0" eaLnBrk="1" hangingPunct="1">
              <a:lnSpc>
                <a:spcPct val="150000"/>
              </a:lnSpc>
              <a:spcBef>
                <a:spcPct val="0"/>
              </a:spcBef>
              <a:buNone/>
            </a:pPr>
            <a:r>
              <a:rPr lang="zh-CN" altLang="en-US" sz="2400" b="1" dirty="0">
                <a:latin typeface="Times New Roman" panose="02020603050405020304" pitchFamily="18" charset="0"/>
                <a:ea typeface="楷体_GB2312" pitchFamily="49" charset="-122"/>
              </a:rPr>
              <a:t>生物水</a:t>
            </a:r>
          </a:p>
        </p:txBody>
      </p:sp>
      <p:sp>
        <p:nvSpPr>
          <p:cNvPr id="9229" name="Text Box 13"/>
          <p:cNvSpPr txBox="1"/>
          <p:nvPr/>
        </p:nvSpPr>
        <p:spPr>
          <a:xfrm>
            <a:off x="5562600" y="2829580"/>
            <a:ext cx="1981200" cy="52322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indent="0" eaLnBrk="1" hangingPunct="1">
              <a:spcBef>
                <a:spcPct val="0"/>
              </a:spcBef>
              <a:buNone/>
            </a:pPr>
            <a:r>
              <a:rPr lang="zh-CN" altLang="en-US" sz="2800" b="1" dirty="0">
                <a:solidFill>
                  <a:srgbClr val="CC0000"/>
                </a:solidFill>
                <a:latin typeface="Times New Roman" panose="02020603050405020304" pitchFamily="18" charset="0"/>
                <a:ea typeface="华文中宋" panose="02010600040101010101" pitchFamily="2" charset="-122"/>
              </a:rPr>
              <a:t>（最主要）</a:t>
            </a:r>
          </a:p>
        </p:txBody>
      </p:sp>
      <p:sp>
        <p:nvSpPr>
          <p:cNvPr id="9230" name="Text Box 14"/>
          <p:cNvSpPr txBox="1"/>
          <p:nvPr/>
        </p:nvSpPr>
        <p:spPr>
          <a:xfrm>
            <a:off x="1552575" y="2181881"/>
            <a:ext cx="4038600" cy="46166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indent="0" eaLnBrk="1" hangingPunct="1">
              <a:spcBef>
                <a:spcPct val="0"/>
              </a:spcBef>
              <a:buNone/>
            </a:pPr>
            <a:r>
              <a:rPr lang="en-US" altLang="zh-CN" sz="2400" b="1" dirty="0">
                <a:latin typeface="Times New Roman" panose="02020603050405020304" pitchFamily="18" charset="0"/>
                <a:ea typeface="华文中宋" panose="02010600040101010101" pitchFamily="2" charset="-122"/>
              </a:rPr>
              <a:t>2</a:t>
            </a:r>
            <a:r>
              <a:rPr lang="zh-CN" altLang="en-US" sz="2400" b="1" dirty="0">
                <a:latin typeface="Times New Roman" panose="02020603050405020304" pitchFamily="18" charset="0"/>
                <a:ea typeface="华文中宋" panose="02010600040101010101" pitchFamily="2" charset="-122"/>
              </a:rPr>
              <a:t>、地球上的水体分类</a:t>
            </a:r>
          </a:p>
        </p:txBody>
      </p:sp>
      <p:sp>
        <p:nvSpPr>
          <p:cNvPr id="9231" name="Text Box 15"/>
          <p:cNvSpPr txBox="1"/>
          <p:nvPr/>
        </p:nvSpPr>
        <p:spPr>
          <a:xfrm>
            <a:off x="1676400" y="3655081"/>
            <a:ext cx="609600" cy="954107"/>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indent="0" eaLnBrk="1" hangingPunct="1">
              <a:spcBef>
                <a:spcPct val="0"/>
              </a:spcBef>
              <a:buNone/>
            </a:pPr>
            <a:r>
              <a:rPr lang="zh-CN" altLang="en-US" sz="2800" b="1" dirty="0">
                <a:latin typeface="Times New Roman" panose="02020603050405020304" pitchFamily="18" charset="0"/>
                <a:ea typeface="黑体" panose="02010609060101010101" pitchFamily="49" charset="-122"/>
              </a:rPr>
              <a:t>水</a:t>
            </a:r>
          </a:p>
          <a:p>
            <a:pPr marL="0" indent="0" eaLnBrk="1" hangingPunct="1">
              <a:spcBef>
                <a:spcPct val="0"/>
              </a:spcBef>
              <a:buNone/>
            </a:pPr>
            <a:r>
              <a:rPr lang="zh-CN" altLang="en-US" sz="2800" b="1" dirty="0">
                <a:latin typeface="Times New Roman" panose="02020603050405020304" pitchFamily="18" charset="0"/>
                <a:ea typeface="黑体" panose="02010609060101010101" pitchFamily="49" charset="-122"/>
              </a:rPr>
              <a:t>圈</a:t>
            </a:r>
          </a:p>
        </p:txBody>
      </p:sp>
      <p:sp>
        <p:nvSpPr>
          <p:cNvPr id="9232" name="Rectangle 16"/>
          <p:cNvSpPr/>
          <p:nvPr/>
        </p:nvSpPr>
        <p:spPr>
          <a:xfrm>
            <a:off x="5715000" y="3526493"/>
            <a:ext cx="1261884" cy="52322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indent="0" eaLnBrk="1" hangingPunct="1">
              <a:spcBef>
                <a:spcPct val="0"/>
              </a:spcBef>
              <a:buNone/>
            </a:pPr>
            <a:r>
              <a:rPr lang="zh-CN" altLang="en-US" sz="2800" b="1" dirty="0">
                <a:solidFill>
                  <a:srgbClr val="FF3300"/>
                </a:solidFill>
                <a:latin typeface="Times New Roman" panose="02020603050405020304" pitchFamily="18" charset="0"/>
                <a:ea typeface="华文中宋" panose="02010600040101010101" pitchFamily="2" charset="-122"/>
              </a:rPr>
              <a:t>地下水</a:t>
            </a:r>
          </a:p>
        </p:txBody>
      </p:sp>
      <p:sp>
        <p:nvSpPr>
          <p:cNvPr id="9233" name="Rectangle 17"/>
          <p:cNvSpPr/>
          <p:nvPr/>
        </p:nvSpPr>
        <p:spPr>
          <a:xfrm>
            <a:off x="5715000" y="4288493"/>
            <a:ext cx="1261884" cy="52322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indent="0" eaLnBrk="1" hangingPunct="1">
              <a:spcBef>
                <a:spcPct val="0"/>
              </a:spcBef>
              <a:buNone/>
            </a:pPr>
            <a:r>
              <a:rPr lang="zh-CN" altLang="en-US" sz="2800" b="1" dirty="0">
                <a:solidFill>
                  <a:srgbClr val="FF3300"/>
                </a:solidFill>
                <a:latin typeface="Times New Roman" panose="02020603050405020304" pitchFamily="18" charset="0"/>
                <a:ea typeface="华文中宋" panose="02010600040101010101" pitchFamily="2" charset="-122"/>
              </a:rPr>
              <a:t>地表水</a:t>
            </a:r>
          </a:p>
        </p:txBody>
      </p:sp>
      <p:sp>
        <p:nvSpPr>
          <p:cNvPr id="9234" name="AutoShape 18"/>
          <p:cNvSpPr/>
          <p:nvPr/>
        </p:nvSpPr>
        <p:spPr>
          <a:xfrm>
            <a:off x="7349491" y="2504460"/>
            <a:ext cx="622935" cy="4147820"/>
          </a:xfrm>
          <a:prstGeom prst="leftBrace">
            <a:avLst>
              <a:gd name="adj1" fmla="val 64583"/>
              <a:gd name="adj2" fmla="val 50000"/>
            </a:avLst>
          </a:prstGeom>
          <a:noFill/>
          <a:ln w="381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indent="0" eaLnBrk="1" hangingPunct="1">
              <a:spcBef>
                <a:spcPct val="0"/>
              </a:spcBef>
              <a:buNone/>
            </a:pPr>
            <a:endParaRPr lang="zh-CN" altLang="en-US" sz="1600" dirty="0"/>
          </a:p>
        </p:txBody>
      </p:sp>
      <p:sp>
        <p:nvSpPr>
          <p:cNvPr id="9235" name="AutoShape 19"/>
          <p:cNvSpPr/>
          <p:nvPr/>
        </p:nvSpPr>
        <p:spPr>
          <a:xfrm>
            <a:off x="5486400" y="3731280"/>
            <a:ext cx="228600" cy="914400"/>
          </a:xfrm>
          <a:prstGeom prst="leftBrace">
            <a:avLst>
              <a:gd name="adj1" fmla="val 33333"/>
              <a:gd name="adj2" fmla="val 50000"/>
            </a:avLst>
          </a:prstGeom>
          <a:noFill/>
          <a:ln w="381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indent="0" eaLnBrk="1" hangingPunct="1">
              <a:spcBef>
                <a:spcPct val="0"/>
              </a:spcBef>
              <a:buNone/>
            </a:pPr>
            <a:endParaRPr lang="zh-CN" altLang="en-US" sz="1600" dirty="0"/>
          </a:p>
        </p:txBody>
      </p:sp>
      <p:sp>
        <p:nvSpPr>
          <p:cNvPr id="20" name="标题 1"/>
          <p:cNvSpPr>
            <a:spLocks noGrp="1"/>
          </p:cNvSpPr>
          <p:nvPr>
            <p:ph type="title"/>
          </p:nvPr>
        </p:nvSpPr>
        <p:spPr>
          <a:xfrm>
            <a:off x="6310314" y="1"/>
            <a:ext cx="4357686" cy="1131909"/>
          </a:xfrm>
        </p:spPr>
        <p:txBody>
          <a:bodyPr>
            <a:normAutofit/>
          </a:bodyPr>
          <a:lstStyle/>
          <a:p>
            <a:r>
              <a:rPr lang="zh-CN" altLang="en-US" sz="4000" b="1" dirty="0">
                <a:solidFill>
                  <a:srgbClr val="FF0000"/>
                </a:solidFill>
                <a:latin typeface="华文中宋" pitchFamily="2" charset="-122"/>
                <a:ea typeface="华文中宋" pitchFamily="2" charset="-122"/>
              </a:rPr>
              <a:t>基础知识</a:t>
            </a:r>
          </a:p>
        </p:txBody>
      </p:sp>
    </p:spTree>
    <p:extLst>
      <p:ext uri="{BB962C8B-B14F-4D97-AF65-F5344CB8AC3E}">
        <p14:creationId xmlns:p14="http://schemas.microsoft.com/office/powerpoint/2010/main" val="974376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220"/>
                                        </p:tgtEl>
                                        <p:attrNameLst>
                                          <p:attrName>style.visibility</p:attrName>
                                        </p:attrNameLst>
                                      </p:cBhvr>
                                      <p:to>
                                        <p:strVal val="visible"/>
                                      </p:to>
                                    </p:set>
                                    <p:animEffect transition="in" filter="wipe(left)">
                                      <p:cBhvr>
                                        <p:cTn id="7" dur="500"/>
                                        <p:tgtEl>
                                          <p:spTgt spid="9220"/>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9230"/>
                                        </p:tgtEl>
                                        <p:attrNameLst>
                                          <p:attrName>style.visibility</p:attrName>
                                        </p:attrNameLst>
                                      </p:cBhvr>
                                      <p:to>
                                        <p:strVal val="visible"/>
                                      </p:to>
                                    </p:set>
                                    <p:anim calcmode="lin" valueType="num">
                                      <p:cBhvr additive="base">
                                        <p:cTn id="12" dur="500" fill="hold"/>
                                        <p:tgtEl>
                                          <p:spTgt spid="9230"/>
                                        </p:tgtEl>
                                        <p:attrNameLst>
                                          <p:attrName>ppt_x</p:attrName>
                                        </p:attrNameLst>
                                      </p:cBhvr>
                                      <p:tavLst>
                                        <p:tav tm="0">
                                          <p:val>
                                            <p:strVal val="0-#ppt_w/2"/>
                                          </p:val>
                                        </p:tav>
                                        <p:tav tm="100000">
                                          <p:val>
                                            <p:strVal val="#ppt_x"/>
                                          </p:val>
                                        </p:tav>
                                      </p:tavLst>
                                    </p:anim>
                                    <p:anim calcmode="lin" valueType="num">
                                      <p:cBhvr additive="base">
                                        <p:cTn id="13" dur="500" fill="hold"/>
                                        <p:tgtEl>
                                          <p:spTgt spid="9230"/>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9231"/>
                                        </p:tgtEl>
                                        <p:attrNameLst>
                                          <p:attrName>style.visibility</p:attrName>
                                        </p:attrNameLst>
                                      </p:cBhvr>
                                      <p:to>
                                        <p:strVal val="visible"/>
                                      </p:to>
                                    </p:set>
                                    <p:animEffect transition="in" filter="dissolve">
                                      <p:cBhvr>
                                        <p:cTn id="18" dur="500"/>
                                        <p:tgtEl>
                                          <p:spTgt spid="9231"/>
                                        </p:tgtEl>
                                      </p:cBhvr>
                                    </p:animEffect>
                                  </p:childTnLst>
                                </p:cTn>
                              </p:par>
                            </p:childTnLst>
                          </p:cTn>
                        </p:par>
                      </p:childTnLst>
                    </p:cTn>
                  </p:par>
                  <p:par>
                    <p:cTn id="19" fill="hold">
                      <p:stCondLst>
                        <p:cond delay="indefinite"/>
                      </p:stCondLst>
                      <p:childTnLst>
                        <p:par>
                          <p:cTn id="20" fill="hold">
                            <p:stCondLst>
                              <p:cond delay="0"/>
                            </p:stCondLst>
                            <p:childTnLst>
                              <p:par>
                                <p:cTn id="21" presetID="16" presetClass="entr" presetSubtype="42" fill="hold" grpId="0" nodeType="clickEffect">
                                  <p:stCondLst>
                                    <p:cond delay="0"/>
                                  </p:stCondLst>
                                  <p:childTnLst>
                                    <p:set>
                                      <p:cBhvr>
                                        <p:cTn id="22" dur="1" fill="hold">
                                          <p:stCondLst>
                                            <p:cond delay="0"/>
                                          </p:stCondLst>
                                        </p:cTn>
                                        <p:tgtEl>
                                          <p:spTgt spid="9222"/>
                                        </p:tgtEl>
                                        <p:attrNameLst>
                                          <p:attrName>style.visibility</p:attrName>
                                        </p:attrNameLst>
                                      </p:cBhvr>
                                      <p:to>
                                        <p:strVal val="visible"/>
                                      </p:to>
                                    </p:set>
                                    <p:animEffect transition="in" filter="barn(outHorizontal)">
                                      <p:cBhvr>
                                        <p:cTn id="23" dur="500"/>
                                        <p:tgtEl>
                                          <p:spTgt spid="9222"/>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grpId="0" nodeType="clickEffect">
                                  <p:stCondLst>
                                    <p:cond delay="0"/>
                                  </p:stCondLst>
                                  <p:childTnLst>
                                    <p:set>
                                      <p:cBhvr>
                                        <p:cTn id="27" dur="1" fill="hold">
                                          <p:stCondLst>
                                            <p:cond delay="0"/>
                                          </p:stCondLst>
                                        </p:cTn>
                                        <p:tgtEl>
                                          <p:spTgt spid="9223"/>
                                        </p:tgtEl>
                                        <p:attrNameLst>
                                          <p:attrName>style.visibility</p:attrName>
                                        </p:attrNameLst>
                                      </p:cBhvr>
                                      <p:to>
                                        <p:strVal val="visible"/>
                                      </p:to>
                                    </p:set>
                                    <p:animEffect transition="in" filter="dissolve">
                                      <p:cBhvr>
                                        <p:cTn id="28" dur="500"/>
                                        <p:tgtEl>
                                          <p:spTgt spid="9223"/>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grpId="0" nodeType="clickEffect">
                                  <p:stCondLst>
                                    <p:cond delay="0"/>
                                  </p:stCondLst>
                                  <p:childTnLst>
                                    <p:set>
                                      <p:cBhvr>
                                        <p:cTn id="32" dur="1" fill="hold">
                                          <p:stCondLst>
                                            <p:cond delay="0"/>
                                          </p:stCondLst>
                                        </p:cTn>
                                        <p:tgtEl>
                                          <p:spTgt spid="9224"/>
                                        </p:tgtEl>
                                        <p:attrNameLst>
                                          <p:attrName>style.visibility</p:attrName>
                                        </p:attrNameLst>
                                      </p:cBhvr>
                                      <p:to>
                                        <p:strVal val="visible"/>
                                      </p:to>
                                    </p:set>
                                    <p:animEffect transition="in" filter="dissolve">
                                      <p:cBhvr>
                                        <p:cTn id="33" dur="500"/>
                                        <p:tgtEl>
                                          <p:spTgt spid="9224"/>
                                        </p:tgtEl>
                                      </p:cBhvr>
                                    </p:animEffect>
                                  </p:childTnLst>
                                </p:cTn>
                              </p:par>
                            </p:childTnLst>
                          </p:cTn>
                        </p:par>
                      </p:childTnLst>
                    </p:cTn>
                  </p:par>
                  <p:par>
                    <p:cTn id="34" fill="hold">
                      <p:stCondLst>
                        <p:cond delay="indefinite"/>
                      </p:stCondLst>
                      <p:childTnLst>
                        <p:par>
                          <p:cTn id="35" fill="hold">
                            <p:stCondLst>
                              <p:cond delay="0"/>
                            </p:stCondLst>
                            <p:childTnLst>
                              <p:par>
                                <p:cTn id="36" presetID="9" presetClass="entr" presetSubtype="0" fill="hold" grpId="0" nodeType="clickEffect">
                                  <p:stCondLst>
                                    <p:cond delay="0"/>
                                  </p:stCondLst>
                                  <p:childTnLst>
                                    <p:set>
                                      <p:cBhvr>
                                        <p:cTn id="37" dur="1" fill="hold">
                                          <p:stCondLst>
                                            <p:cond delay="0"/>
                                          </p:stCondLst>
                                        </p:cTn>
                                        <p:tgtEl>
                                          <p:spTgt spid="9225"/>
                                        </p:tgtEl>
                                        <p:attrNameLst>
                                          <p:attrName>style.visibility</p:attrName>
                                        </p:attrNameLst>
                                      </p:cBhvr>
                                      <p:to>
                                        <p:strVal val="visible"/>
                                      </p:to>
                                    </p:set>
                                    <p:animEffect transition="in" filter="dissolve">
                                      <p:cBhvr>
                                        <p:cTn id="38" dur="500"/>
                                        <p:tgtEl>
                                          <p:spTgt spid="9225"/>
                                        </p:tgtEl>
                                      </p:cBhvr>
                                    </p:animEffect>
                                  </p:childTnLst>
                                </p:cTn>
                              </p:par>
                            </p:childTnLst>
                          </p:cTn>
                        </p:par>
                      </p:childTnLst>
                    </p:cTn>
                  </p:par>
                  <p:par>
                    <p:cTn id="39" fill="hold">
                      <p:stCondLst>
                        <p:cond delay="indefinite"/>
                      </p:stCondLst>
                      <p:childTnLst>
                        <p:par>
                          <p:cTn id="40" fill="hold">
                            <p:stCondLst>
                              <p:cond delay="0"/>
                            </p:stCondLst>
                            <p:childTnLst>
                              <p:par>
                                <p:cTn id="41" presetID="9" presetClass="entr" presetSubtype="0" fill="hold" grpId="0" nodeType="clickEffect">
                                  <p:stCondLst>
                                    <p:cond delay="0"/>
                                  </p:stCondLst>
                                  <p:childTnLst>
                                    <p:set>
                                      <p:cBhvr>
                                        <p:cTn id="42" dur="1" fill="hold">
                                          <p:stCondLst>
                                            <p:cond delay="0"/>
                                          </p:stCondLst>
                                        </p:cTn>
                                        <p:tgtEl>
                                          <p:spTgt spid="9226"/>
                                        </p:tgtEl>
                                        <p:attrNameLst>
                                          <p:attrName>style.visibility</p:attrName>
                                        </p:attrNameLst>
                                      </p:cBhvr>
                                      <p:to>
                                        <p:strVal val="visible"/>
                                      </p:to>
                                    </p:set>
                                    <p:animEffect transition="in" filter="dissolve">
                                      <p:cBhvr>
                                        <p:cTn id="43" dur="500"/>
                                        <p:tgtEl>
                                          <p:spTgt spid="9226"/>
                                        </p:tgtEl>
                                      </p:cBhvr>
                                    </p:animEffect>
                                  </p:childTnLst>
                                </p:cTn>
                              </p:par>
                            </p:childTnLst>
                          </p:cTn>
                        </p:par>
                      </p:childTnLst>
                    </p:cTn>
                  </p:par>
                  <p:par>
                    <p:cTn id="44" fill="hold">
                      <p:stCondLst>
                        <p:cond delay="indefinite"/>
                      </p:stCondLst>
                      <p:childTnLst>
                        <p:par>
                          <p:cTn id="45" fill="hold">
                            <p:stCondLst>
                              <p:cond delay="0"/>
                            </p:stCondLst>
                            <p:childTnLst>
                              <p:par>
                                <p:cTn id="46" presetID="9" presetClass="entr" presetSubtype="0" fill="hold" grpId="0" nodeType="clickEffect">
                                  <p:stCondLst>
                                    <p:cond delay="0"/>
                                  </p:stCondLst>
                                  <p:childTnLst>
                                    <p:set>
                                      <p:cBhvr>
                                        <p:cTn id="47" dur="1" fill="hold">
                                          <p:stCondLst>
                                            <p:cond delay="0"/>
                                          </p:stCondLst>
                                        </p:cTn>
                                        <p:tgtEl>
                                          <p:spTgt spid="9229"/>
                                        </p:tgtEl>
                                        <p:attrNameLst>
                                          <p:attrName>style.visibility</p:attrName>
                                        </p:attrNameLst>
                                      </p:cBhvr>
                                      <p:to>
                                        <p:strVal val="visible"/>
                                      </p:to>
                                    </p:set>
                                    <p:animEffect transition="in" filter="dissolve">
                                      <p:cBhvr>
                                        <p:cTn id="48" dur="500"/>
                                        <p:tgtEl>
                                          <p:spTgt spid="9229"/>
                                        </p:tgtEl>
                                      </p:cBhvr>
                                    </p:animEffect>
                                  </p:childTnLst>
                                </p:cTn>
                              </p:par>
                            </p:childTnLst>
                          </p:cTn>
                        </p:par>
                      </p:childTnLst>
                    </p:cTn>
                  </p:par>
                  <p:par>
                    <p:cTn id="49" fill="hold">
                      <p:stCondLst>
                        <p:cond delay="indefinite"/>
                      </p:stCondLst>
                      <p:childTnLst>
                        <p:par>
                          <p:cTn id="50" fill="hold">
                            <p:stCondLst>
                              <p:cond delay="0"/>
                            </p:stCondLst>
                            <p:childTnLst>
                              <p:par>
                                <p:cTn id="51" presetID="9" presetClass="entr" presetSubtype="0" fill="hold" grpId="0" nodeType="clickEffect">
                                  <p:stCondLst>
                                    <p:cond delay="0"/>
                                  </p:stCondLst>
                                  <p:childTnLst>
                                    <p:set>
                                      <p:cBhvr>
                                        <p:cTn id="52" dur="1" fill="hold">
                                          <p:stCondLst>
                                            <p:cond delay="0"/>
                                          </p:stCondLst>
                                        </p:cTn>
                                        <p:tgtEl>
                                          <p:spTgt spid="9227"/>
                                        </p:tgtEl>
                                        <p:attrNameLst>
                                          <p:attrName>style.visibility</p:attrName>
                                        </p:attrNameLst>
                                      </p:cBhvr>
                                      <p:to>
                                        <p:strVal val="visible"/>
                                      </p:to>
                                    </p:set>
                                    <p:animEffect transition="in" filter="dissolve">
                                      <p:cBhvr>
                                        <p:cTn id="53" dur="500"/>
                                        <p:tgtEl>
                                          <p:spTgt spid="9227"/>
                                        </p:tgtEl>
                                      </p:cBhvr>
                                    </p:animEffect>
                                  </p:childTnLst>
                                </p:cTn>
                              </p:par>
                            </p:childTnLst>
                          </p:cTn>
                        </p:par>
                      </p:childTnLst>
                    </p:cTn>
                  </p:par>
                  <p:par>
                    <p:cTn id="54" fill="hold">
                      <p:stCondLst>
                        <p:cond delay="indefinite"/>
                      </p:stCondLst>
                      <p:childTnLst>
                        <p:par>
                          <p:cTn id="55" fill="hold">
                            <p:stCondLst>
                              <p:cond delay="0"/>
                            </p:stCondLst>
                            <p:childTnLst>
                              <p:par>
                                <p:cTn id="56" presetID="16" presetClass="entr" presetSubtype="42" fill="hold" grpId="0" nodeType="clickEffect">
                                  <p:stCondLst>
                                    <p:cond delay="0"/>
                                  </p:stCondLst>
                                  <p:childTnLst>
                                    <p:set>
                                      <p:cBhvr>
                                        <p:cTn id="57" dur="1" fill="hold">
                                          <p:stCondLst>
                                            <p:cond delay="0"/>
                                          </p:stCondLst>
                                        </p:cTn>
                                        <p:tgtEl>
                                          <p:spTgt spid="9235"/>
                                        </p:tgtEl>
                                        <p:attrNameLst>
                                          <p:attrName>style.visibility</p:attrName>
                                        </p:attrNameLst>
                                      </p:cBhvr>
                                      <p:to>
                                        <p:strVal val="visible"/>
                                      </p:to>
                                    </p:set>
                                    <p:animEffect transition="in" filter="barn(outHorizontal)">
                                      <p:cBhvr>
                                        <p:cTn id="58" dur="500"/>
                                        <p:tgtEl>
                                          <p:spTgt spid="9235"/>
                                        </p:tgtEl>
                                      </p:cBhvr>
                                    </p:animEffect>
                                  </p:childTnLst>
                                </p:cTn>
                              </p:par>
                            </p:childTnLst>
                          </p:cTn>
                        </p:par>
                      </p:childTnLst>
                    </p:cTn>
                  </p:par>
                  <p:par>
                    <p:cTn id="59" fill="hold">
                      <p:stCondLst>
                        <p:cond delay="indefinite"/>
                      </p:stCondLst>
                      <p:childTnLst>
                        <p:par>
                          <p:cTn id="60" fill="hold">
                            <p:stCondLst>
                              <p:cond delay="0"/>
                            </p:stCondLst>
                            <p:childTnLst>
                              <p:par>
                                <p:cTn id="61" presetID="9" presetClass="entr" presetSubtype="0" fill="hold" grpId="0" nodeType="clickEffect">
                                  <p:stCondLst>
                                    <p:cond delay="0"/>
                                  </p:stCondLst>
                                  <p:childTnLst>
                                    <p:set>
                                      <p:cBhvr>
                                        <p:cTn id="62" dur="1" fill="hold">
                                          <p:stCondLst>
                                            <p:cond delay="0"/>
                                          </p:stCondLst>
                                        </p:cTn>
                                        <p:tgtEl>
                                          <p:spTgt spid="9232"/>
                                        </p:tgtEl>
                                        <p:attrNameLst>
                                          <p:attrName>style.visibility</p:attrName>
                                        </p:attrNameLst>
                                      </p:cBhvr>
                                      <p:to>
                                        <p:strVal val="visible"/>
                                      </p:to>
                                    </p:set>
                                    <p:animEffect transition="in" filter="dissolve">
                                      <p:cBhvr>
                                        <p:cTn id="63" dur="500"/>
                                        <p:tgtEl>
                                          <p:spTgt spid="9232"/>
                                        </p:tgtEl>
                                      </p:cBhvr>
                                    </p:animEffect>
                                  </p:childTnLst>
                                </p:cTn>
                              </p:par>
                            </p:childTnLst>
                          </p:cTn>
                        </p:par>
                      </p:childTnLst>
                    </p:cTn>
                  </p:par>
                  <p:par>
                    <p:cTn id="64" fill="hold">
                      <p:stCondLst>
                        <p:cond delay="indefinite"/>
                      </p:stCondLst>
                      <p:childTnLst>
                        <p:par>
                          <p:cTn id="65" fill="hold">
                            <p:stCondLst>
                              <p:cond delay="0"/>
                            </p:stCondLst>
                            <p:childTnLst>
                              <p:par>
                                <p:cTn id="66" presetID="9" presetClass="entr" presetSubtype="0" fill="hold" grpId="0" nodeType="clickEffect">
                                  <p:stCondLst>
                                    <p:cond delay="0"/>
                                  </p:stCondLst>
                                  <p:childTnLst>
                                    <p:set>
                                      <p:cBhvr>
                                        <p:cTn id="67" dur="1" fill="hold">
                                          <p:stCondLst>
                                            <p:cond delay="0"/>
                                          </p:stCondLst>
                                        </p:cTn>
                                        <p:tgtEl>
                                          <p:spTgt spid="9233"/>
                                        </p:tgtEl>
                                        <p:attrNameLst>
                                          <p:attrName>style.visibility</p:attrName>
                                        </p:attrNameLst>
                                      </p:cBhvr>
                                      <p:to>
                                        <p:strVal val="visible"/>
                                      </p:to>
                                    </p:set>
                                    <p:animEffect transition="in" filter="dissolve">
                                      <p:cBhvr>
                                        <p:cTn id="68" dur="500"/>
                                        <p:tgtEl>
                                          <p:spTgt spid="9233"/>
                                        </p:tgtEl>
                                      </p:cBhvr>
                                    </p:animEffect>
                                  </p:childTnLst>
                                </p:cTn>
                              </p:par>
                            </p:childTnLst>
                          </p:cTn>
                        </p:par>
                      </p:childTnLst>
                    </p:cTn>
                  </p:par>
                  <p:par>
                    <p:cTn id="69" fill="hold">
                      <p:stCondLst>
                        <p:cond delay="indefinite"/>
                      </p:stCondLst>
                      <p:childTnLst>
                        <p:par>
                          <p:cTn id="70" fill="hold">
                            <p:stCondLst>
                              <p:cond delay="0"/>
                            </p:stCondLst>
                            <p:childTnLst>
                              <p:par>
                                <p:cTn id="71" presetID="16" presetClass="entr" presetSubtype="42" fill="hold" grpId="0" nodeType="clickEffect">
                                  <p:stCondLst>
                                    <p:cond delay="0"/>
                                  </p:stCondLst>
                                  <p:childTnLst>
                                    <p:set>
                                      <p:cBhvr>
                                        <p:cTn id="72" dur="1" fill="hold">
                                          <p:stCondLst>
                                            <p:cond delay="0"/>
                                          </p:stCondLst>
                                        </p:cTn>
                                        <p:tgtEl>
                                          <p:spTgt spid="9234"/>
                                        </p:tgtEl>
                                        <p:attrNameLst>
                                          <p:attrName>style.visibility</p:attrName>
                                        </p:attrNameLst>
                                      </p:cBhvr>
                                      <p:to>
                                        <p:strVal val="visible"/>
                                      </p:to>
                                    </p:set>
                                    <p:animEffect transition="in" filter="barn(outHorizontal)">
                                      <p:cBhvr>
                                        <p:cTn id="73" dur="500"/>
                                        <p:tgtEl>
                                          <p:spTgt spid="9234"/>
                                        </p:tgtEl>
                                      </p:cBhvr>
                                    </p:animEffect>
                                  </p:childTnLst>
                                </p:cTn>
                              </p:par>
                            </p:childTnLst>
                          </p:cTn>
                        </p:par>
                      </p:childTnLst>
                    </p:cTn>
                  </p:par>
                  <p:par>
                    <p:cTn id="74" fill="hold">
                      <p:stCondLst>
                        <p:cond delay="indefinite"/>
                      </p:stCondLst>
                      <p:childTnLst>
                        <p:par>
                          <p:cTn id="75" fill="hold">
                            <p:stCondLst>
                              <p:cond delay="0"/>
                            </p:stCondLst>
                            <p:childTnLst>
                              <p:par>
                                <p:cTn id="76" presetID="9" presetClass="entr" presetSubtype="0" fill="hold" grpId="0" nodeType="clickEffect">
                                  <p:stCondLst>
                                    <p:cond delay="0"/>
                                  </p:stCondLst>
                                  <p:childTnLst>
                                    <p:set>
                                      <p:cBhvr>
                                        <p:cTn id="77" dur="1" fill="hold">
                                          <p:stCondLst>
                                            <p:cond delay="0"/>
                                          </p:stCondLst>
                                        </p:cTn>
                                        <p:tgtEl>
                                          <p:spTgt spid="9228"/>
                                        </p:tgtEl>
                                        <p:attrNameLst>
                                          <p:attrName>style.visibility</p:attrName>
                                        </p:attrNameLst>
                                      </p:cBhvr>
                                      <p:to>
                                        <p:strVal val="visible"/>
                                      </p:to>
                                    </p:set>
                                    <p:animEffect transition="in" filter="dissolve">
                                      <p:cBhvr>
                                        <p:cTn id="78" dur="500"/>
                                        <p:tgtEl>
                                          <p:spTgt spid="92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20" grpId="0"/>
      <p:bldP spid="9222" grpId="0" animBg="1"/>
      <p:bldP spid="9223" grpId="0"/>
      <p:bldP spid="9224" grpId="0"/>
      <p:bldP spid="9225" grpId="0"/>
      <p:bldP spid="9226" grpId="0"/>
      <p:bldP spid="9227" grpId="0"/>
      <p:bldP spid="9228" grpId="0" animBg="1"/>
      <p:bldP spid="9229" grpId="0"/>
      <p:bldP spid="9230" grpId="0"/>
      <p:bldP spid="9231" grpId="0"/>
      <p:bldP spid="9232" grpId="0"/>
      <p:bldP spid="9233" grpId="0"/>
      <p:bldP spid="9234" grpId="0" bldLvl="0" animBg="1"/>
      <p:bldP spid="9235"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20" name="图片 3"/>
          <p:cNvPicPr>
            <a:picLocks noChangeArrowheads="1"/>
          </p:cNvPicPr>
          <p:nvPr/>
        </p:nvPicPr>
        <p:blipFill>
          <a:blip r:embed="rId2"/>
          <a:srcRect l="34084" t="2156" r="31642" b="116"/>
          <a:stretch>
            <a:fillRect/>
          </a:stretch>
        </p:blipFill>
        <p:spPr bwMode="auto">
          <a:xfrm>
            <a:off x="5002193" y="1785927"/>
            <a:ext cx="2868613" cy="2148417"/>
          </a:xfrm>
          <a:prstGeom prst="rect">
            <a:avLst/>
          </a:prstGeom>
          <a:noFill/>
          <a:ln w="28575">
            <a:solidFill>
              <a:srgbClr val="00508C"/>
            </a:solidFill>
            <a:round/>
            <a:headEnd/>
            <a:tailEnd/>
          </a:ln>
        </p:spPr>
      </p:pic>
      <p:sp>
        <p:nvSpPr>
          <p:cNvPr id="9221" name="文本框 4"/>
          <p:cNvSpPr txBox="1">
            <a:spLocks noChangeArrowheads="1"/>
          </p:cNvSpPr>
          <p:nvPr/>
        </p:nvSpPr>
        <p:spPr bwMode="auto">
          <a:xfrm>
            <a:off x="1738282" y="928671"/>
            <a:ext cx="8572560" cy="830997"/>
          </a:xfrm>
          <a:prstGeom prst="rect">
            <a:avLst/>
          </a:prstGeom>
          <a:noFill/>
          <a:ln w="9525">
            <a:noFill/>
            <a:miter lim="800000"/>
            <a:headEnd/>
            <a:tailEnd/>
          </a:ln>
        </p:spPr>
        <p:txBody>
          <a:bodyPr wrap="square">
            <a:spAutoFit/>
          </a:bodyPr>
          <a:lstStyle/>
          <a:p>
            <a:r>
              <a:rPr lang="zh-CN" altLang="en-US" sz="2400" b="1" dirty="0">
                <a:latin typeface="宋体" pitchFamily="2" charset="-122"/>
              </a:rPr>
              <a:t>    读我国东部三个地区河流径流量季节变化示意图，回答下列问题。</a:t>
            </a:r>
          </a:p>
        </p:txBody>
      </p:sp>
      <p:sp>
        <p:nvSpPr>
          <p:cNvPr id="9222" name="文本框 6"/>
          <p:cNvSpPr txBox="1">
            <a:spLocks noChangeArrowheads="1"/>
          </p:cNvSpPr>
          <p:nvPr/>
        </p:nvSpPr>
        <p:spPr bwMode="auto">
          <a:xfrm>
            <a:off x="1809720" y="4357695"/>
            <a:ext cx="8858280" cy="461665"/>
          </a:xfrm>
          <a:prstGeom prst="rect">
            <a:avLst/>
          </a:prstGeom>
          <a:solidFill>
            <a:srgbClr val="FFC000"/>
          </a:solidFill>
          <a:ln w="9525">
            <a:noFill/>
            <a:miter lim="800000"/>
            <a:headEnd/>
            <a:tailEnd/>
          </a:ln>
        </p:spPr>
        <p:txBody>
          <a:bodyPr wrap="square">
            <a:spAutoFit/>
          </a:bodyPr>
          <a:lstStyle/>
          <a:p>
            <a:r>
              <a:rPr lang="zh-CN" altLang="en-US" sz="2400" b="1" dirty="0">
                <a:latin typeface="宋体" pitchFamily="2" charset="-122"/>
                <a:sym typeface="宋体" pitchFamily="2" charset="-122"/>
              </a:rPr>
              <a:t>2.分别简述a处形成次峰值、e处径流量减少的原因。</a:t>
            </a:r>
            <a:endParaRPr lang="zh-CN" altLang="en-US" sz="2400" b="1" dirty="0">
              <a:latin typeface="宋体" pitchFamily="2" charset="-122"/>
            </a:endParaRPr>
          </a:p>
        </p:txBody>
      </p:sp>
      <p:sp>
        <p:nvSpPr>
          <p:cNvPr id="8" name="文本框 7"/>
          <p:cNvSpPr txBox="1">
            <a:spLocks noChangeArrowheads="1"/>
          </p:cNvSpPr>
          <p:nvPr/>
        </p:nvSpPr>
        <p:spPr bwMode="auto">
          <a:xfrm>
            <a:off x="1524000" y="5000637"/>
            <a:ext cx="9144000" cy="830997"/>
          </a:xfrm>
          <a:prstGeom prst="rect">
            <a:avLst/>
          </a:prstGeom>
          <a:solidFill>
            <a:schemeClr val="bg1"/>
          </a:solidFill>
          <a:ln w="9525">
            <a:noFill/>
            <a:miter lim="800000"/>
            <a:headEnd/>
            <a:tailEnd/>
          </a:ln>
        </p:spPr>
        <p:txBody>
          <a:bodyPr wrap="square">
            <a:spAutoFit/>
          </a:bodyPr>
          <a:lstStyle/>
          <a:p>
            <a:r>
              <a:rPr lang="en-US" altLang="zh-CN" sz="2400" b="1" dirty="0">
                <a:solidFill>
                  <a:srgbClr val="FF0000"/>
                </a:solidFill>
                <a:latin typeface="微软雅黑" pitchFamily="34" charset="-122"/>
                <a:ea typeface="微软雅黑" pitchFamily="34" charset="-122"/>
                <a:sym typeface="宋体" pitchFamily="2" charset="-122"/>
              </a:rPr>
              <a:t>     a</a:t>
            </a:r>
            <a:r>
              <a:rPr lang="zh-CN" altLang="en-US" sz="2400" b="1" dirty="0">
                <a:solidFill>
                  <a:srgbClr val="FF0000"/>
                </a:solidFill>
                <a:latin typeface="微软雅黑" pitchFamily="34" charset="-122"/>
                <a:ea typeface="微软雅黑" pitchFamily="34" charset="-122"/>
                <a:sym typeface="宋体" pitchFamily="2" charset="-122"/>
              </a:rPr>
              <a:t>处形成次峰值的原因：</a:t>
            </a:r>
            <a:r>
              <a:rPr lang="zh-CN" altLang="en-US" sz="2400" b="1" dirty="0">
                <a:latin typeface="微软雅黑" pitchFamily="34" charset="-122"/>
                <a:ea typeface="微软雅黑" pitchFamily="34" charset="-122"/>
                <a:sym typeface="宋体" pitchFamily="2" charset="-122"/>
              </a:rPr>
              <a:t>东北地区，春季气温升高，积雪融化，形成春汛。</a:t>
            </a:r>
            <a:endParaRPr lang="zh-CN" altLang="en-US" sz="2400" b="1" dirty="0">
              <a:latin typeface="微软雅黑" pitchFamily="34" charset="-122"/>
              <a:ea typeface="微软雅黑" pitchFamily="34" charset="-122"/>
            </a:endParaRPr>
          </a:p>
        </p:txBody>
      </p:sp>
      <p:pic>
        <p:nvPicPr>
          <p:cNvPr id="9225" name="图片 5"/>
          <p:cNvPicPr>
            <a:picLocks noChangeArrowheads="1"/>
          </p:cNvPicPr>
          <p:nvPr/>
        </p:nvPicPr>
        <p:blipFill>
          <a:blip r:embed="rId2"/>
          <a:srcRect l="957" r="64687" b="1501"/>
          <a:stretch>
            <a:fillRect/>
          </a:stretch>
        </p:blipFill>
        <p:spPr bwMode="auto">
          <a:xfrm>
            <a:off x="2073234" y="1714489"/>
            <a:ext cx="2819400" cy="2165351"/>
          </a:xfrm>
          <a:prstGeom prst="rect">
            <a:avLst/>
          </a:prstGeom>
          <a:gradFill rotWithShape="1">
            <a:gsLst>
              <a:gs pos="0">
                <a:srgbClr val="EFF8FF"/>
              </a:gs>
              <a:gs pos="74001">
                <a:srgbClr val="70C3FF"/>
              </a:gs>
              <a:gs pos="83000">
                <a:srgbClr val="70C3FF"/>
              </a:gs>
              <a:gs pos="100000">
                <a:srgbClr val="A0D7FF"/>
              </a:gs>
              <a:gs pos="100000">
                <a:srgbClr val="A0D7FF"/>
              </a:gs>
            </a:gsLst>
            <a:lin ang="5400000"/>
          </a:gradFill>
          <a:ln w="28575">
            <a:solidFill>
              <a:srgbClr val="00508C"/>
            </a:solidFill>
            <a:round/>
            <a:headEnd/>
            <a:tailEnd/>
          </a:ln>
        </p:spPr>
      </p:pic>
      <p:pic>
        <p:nvPicPr>
          <p:cNvPr id="9226" name="图片 10"/>
          <p:cNvPicPr>
            <a:picLocks noChangeArrowheads="1"/>
          </p:cNvPicPr>
          <p:nvPr/>
        </p:nvPicPr>
        <p:blipFill>
          <a:blip r:embed="rId2"/>
          <a:srcRect l="68161" t="887"/>
          <a:stretch>
            <a:fillRect/>
          </a:stretch>
        </p:blipFill>
        <p:spPr bwMode="auto">
          <a:xfrm>
            <a:off x="8002588" y="1714489"/>
            <a:ext cx="2665412" cy="2323043"/>
          </a:xfrm>
          <a:prstGeom prst="rect">
            <a:avLst/>
          </a:prstGeom>
          <a:noFill/>
          <a:ln w="28575">
            <a:solidFill>
              <a:srgbClr val="00508C"/>
            </a:solidFill>
            <a:round/>
            <a:headEnd/>
            <a:tailEnd/>
          </a:ln>
        </p:spPr>
      </p:pic>
      <p:sp>
        <p:nvSpPr>
          <p:cNvPr id="12" name="标题 1"/>
          <p:cNvSpPr txBox="1">
            <a:spLocks/>
          </p:cNvSpPr>
          <p:nvPr/>
        </p:nvSpPr>
        <p:spPr>
          <a:xfrm>
            <a:off x="6310314" y="1"/>
            <a:ext cx="4357686" cy="1131909"/>
          </a:xfrm>
          <a:prstGeom prst="rect">
            <a:avLst/>
          </a:prstGeom>
        </p:spPr>
        <p:txBody>
          <a:bodyPr>
            <a:normAutofit/>
          </a:bodyPr>
          <a:lstStyle/>
          <a:p>
            <a:pPr algn="r">
              <a:spcBef>
                <a:spcPct val="0"/>
              </a:spcBef>
              <a:defRPr/>
            </a:pPr>
            <a:r>
              <a:rPr lang="zh-CN" altLang="en-US" sz="4000" b="1" dirty="0">
                <a:solidFill>
                  <a:srgbClr val="FF0000"/>
                </a:solidFill>
                <a:latin typeface="华文中宋" pitchFamily="2" charset="-122"/>
                <a:ea typeface="华文中宋" pitchFamily="2" charset="-122"/>
                <a:cs typeface="+mj-cs"/>
              </a:rPr>
              <a:t>练习</a:t>
            </a:r>
          </a:p>
        </p:txBody>
      </p:sp>
      <p:sp>
        <p:nvSpPr>
          <p:cNvPr id="9" name="文本框 7"/>
          <p:cNvSpPr txBox="1">
            <a:spLocks noChangeArrowheads="1"/>
          </p:cNvSpPr>
          <p:nvPr/>
        </p:nvSpPr>
        <p:spPr bwMode="auto">
          <a:xfrm>
            <a:off x="1524000" y="5857893"/>
            <a:ext cx="9144000" cy="830997"/>
          </a:xfrm>
          <a:prstGeom prst="rect">
            <a:avLst/>
          </a:prstGeom>
          <a:solidFill>
            <a:schemeClr val="bg1"/>
          </a:solidFill>
          <a:ln w="9525">
            <a:noFill/>
            <a:miter lim="800000"/>
            <a:headEnd/>
            <a:tailEnd/>
          </a:ln>
        </p:spPr>
        <p:txBody>
          <a:bodyPr wrap="square">
            <a:spAutoFit/>
          </a:bodyPr>
          <a:lstStyle/>
          <a:p>
            <a:r>
              <a:rPr lang="zh-CN" altLang="en-US" sz="2400" b="1" dirty="0">
                <a:solidFill>
                  <a:srgbClr val="FF0000"/>
                </a:solidFill>
                <a:latin typeface="微软雅黑" pitchFamily="34" charset="-122"/>
                <a:ea typeface="微软雅黑" pitchFamily="34" charset="-122"/>
                <a:sym typeface="宋体" pitchFamily="2" charset="-122"/>
              </a:rPr>
              <a:t>     </a:t>
            </a:r>
            <a:r>
              <a:rPr lang="en-US" altLang="zh-CN" sz="2400" b="1">
                <a:solidFill>
                  <a:srgbClr val="FF0000"/>
                </a:solidFill>
                <a:latin typeface="微软雅黑" pitchFamily="34" charset="-122"/>
                <a:ea typeface="微软雅黑" pitchFamily="34" charset="-122"/>
                <a:sym typeface="宋体" pitchFamily="2" charset="-122"/>
              </a:rPr>
              <a:t>e</a:t>
            </a:r>
            <a:r>
              <a:rPr lang="zh-CN" altLang="en-US" sz="2400" b="1">
                <a:solidFill>
                  <a:srgbClr val="FF0000"/>
                </a:solidFill>
                <a:latin typeface="微软雅黑" pitchFamily="34" charset="-122"/>
                <a:ea typeface="微软雅黑" pitchFamily="34" charset="-122"/>
                <a:sym typeface="宋体" pitchFamily="2" charset="-122"/>
              </a:rPr>
              <a:t>处</a:t>
            </a:r>
            <a:r>
              <a:rPr lang="zh-CN" altLang="en-US" sz="2400" b="1" dirty="0">
                <a:solidFill>
                  <a:srgbClr val="FF0000"/>
                </a:solidFill>
                <a:latin typeface="微软雅黑" pitchFamily="34" charset="-122"/>
                <a:ea typeface="微软雅黑" pitchFamily="34" charset="-122"/>
                <a:sym typeface="宋体" pitchFamily="2" charset="-122"/>
              </a:rPr>
              <a:t>径流量减少的原因：</a:t>
            </a:r>
            <a:r>
              <a:rPr lang="zh-CN" altLang="en-US" sz="2400" b="1" dirty="0">
                <a:latin typeface="微软雅黑" pitchFamily="34" charset="-122"/>
                <a:ea typeface="微软雅黑" pitchFamily="34" charset="-122"/>
                <a:sym typeface="宋体" pitchFamily="2" charset="-122"/>
              </a:rPr>
              <a:t>华北地区春季少雨；春季升温快，蒸发大；正值该区春耕季节，农业用水量较大。</a:t>
            </a:r>
            <a:endParaRPr lang="zh-CN" altLang="en-US" sz="2400" b="1" dirty="0"/>
          </a:p>
        </p:txBody>
      </p:sp>
      <p:grpSp>
        <p:nvGrpSpPr>
          <p:cNvPr id="10" name="组合 30"/>
          <p:cNvGrpSpPr>
            <a:grpSpLocks/>
          </p:cNvGrpSpPr>
          <p:nvPr/>
        </p:nvGrpSpPr>
        <p:grpSpPr bwMode="auto">
          <a:xfrm>
            <a:off x="9096396" y="-15603"/>
            <a:ext cx="1571604" cy="872837"/>
            <a:chOff x="0" y="-32227"/>
            <a:chExt cx="2442053" cy="1802623"/>
          </a:xfrm>
        </p:grpSpPr>
        <p:pic>
          <p:nvPicPr>
            <p:cNvPr id="11" name="Picture 8" descr="C:\Documents and Settings\Owner\My Documents\My Pictures\7675514_192259942000_2_副本.jpg"/>
            <p:cNvPicPr>
              <a:picLocks noChangeAspect="1" noChangeArrowheads="1"/>
            </p:cNvPicPr>
            <p:nvPr/>
          </p:nvPicPr>
          <p:blipFill>
            <a:blip r:embed="rId3" cstate="print"/>
            <a:srcRect/>
            <a:stretch>
              <a:fillRect/>
            </a:stretch>
          </p:blipFill>
          <p:spPr bwMode="auto">
            <a:xfrm>
              <a:off x="0" y="0"/>
              <a:ext cx="2442053" cy="1770396"/>
            </a:xfrm>
            <a:prstGeom prst="rect">
              <a:avLst/>
            </a:prstGeom>
            <a:noFill/>
            <a:ln w="9525">
              <a:noFill/>
              <a:miter lim="800000"/>
              <a:headEnd/>
              <a:tailEnd/>
            </a:ln>
          </p:spPr>
        </p:pic>
        <p:sp>
          <p:nvSpPr>
            <p:cNvPr id="13" name="TextBox 18"/>
            <p:cNvSpPr txBox="1">
              <a:spLocks noChangeArrowheads="1"/>
            </p:cNvSpPr>
            <p:nvPr/>
          </p:nvSpPr>
          <p:spPr bwMode="auto">
            <a:xfrm rot="21440585">
              <a:off x="21459" y="-32227"/>
              <a:ext cx="1914221" cy="1461959"/>
            </a:xfrm>
            <a:prstGeom prst="rect">
              <a:avLst/>
            </a:prstGeom>
            <a:noFill/>
            <a:ln w="9525">
              <a:noFill/>
              <a:miter lim="800000"/>
              <a:headEnd/>
              <a:tailEnd/>
            </a:ln>
          </p:spPr>
          <p:txBody>
            <a:bodyPr>
              <a:spAutoFit/>
            </a:bodyPr>
            <a:lstStyle/>
            <a:p>
              <a:r>
                <a:rPr lang="zh-CN" altLang="en-US" sz="4000" dirty="0">
                  <a:solidFill>
                    <a:srgbClr val="FFFF00"/>
                  </a:solidFill>
                  <a:latin typeface="华文琥珀" pitchFamily="2" charset="-122"/>
                  <a:ea typeface="华文琥珀" pitchFamily="2" charset="-122"/>
                </a:rPr>
                <a:t>练习</a:t>
              </a:r>
            </a:p>
          </p:txBody>
        </p:sp>
      </p:grpSp>
      <p:sp>
        <p:nvSpPr>
          <p:cNvPr id="15" name="文本框 7"/>
          <p:cNvSpPr txBox="1">
            <a:spLocks noChangeArrowheads="1"/>
          </p:cNvSpPr>
          <p:nvPr/>
        </p:nvSpPr>
        <p:spPr bwMode="auto">
          <a:xfrm>
            <a:off x="3309919" y="2071679"/>
            <a:ext cx="1857375" cy="461665"/>
          </a:xfrm>
          <a:prstGeom prst="rect">
            <a:avLst/>
          </a:prstGeom>
          <a:noFill/>
          <a:ln w="9525">
            <a:noFill/>
            <a:miter lim="800000"/>
            <a:headEnd/>
            <a:tailEnd/>
          </a:ln>
        </p:spPr>
        <p:txBody>
          <a:bodyPr>
            <a:spAutoFit/>
          </a:bodyPr>
          <a:lstStyle/>
          <a:p>
            <a:r>
              <a:rPr lang="zh-CN" altLang="en-US" sz="2400" b="1" dirty="0">
                <a:solidFill>
                  <a:srgbClr val="0000FF"/>
                </a:solidFill>
                <a:latin typeface="微软雅黑" pitchFamily="34" charset="-122"/>
                <a:ea typeface="微软雅黑" pitchFamily="34" charset="-122"/>
              </a:rPr>
              <a:t>东北地区</a:t>
            </a:r>
          </a:p>
        </p:txBody>
      </p:sp>
      <p:sp>
        <p:nvSpPr>
          <p:cNvPr id="16" name="文本框 7"/>
          <p:cNvSpPr txBox="1">
            <a:spLocks noChangeArrowheads="1"/>
          </p:cNvSpPr>
          <p:nvPr/>
        </p:nvSpPr>
        <p:spPr bwMode="auto">
          <a:xfrm>
            <a:off x="5310183" y="1857365"/>
            <a:ext cx="2500317" cy="461665"/>
          </a:xfrm>
          <a:prstGeom prst="rect">
            <a:avLst/>
          </a:prstGeom>
          <a:noFill/>
          <a:ln w="9525">
            <a:noFill/>
            <a:miter lim="800000"/>
            <a:headEnd/>
            <a:tailEnd/>
          </a:ln>
        </p:spPr>
        <p:txBody>
          <a:bodyPr wrap="square">
            <a:spAutoFit/>
          </a:bodyPr>
          <a:lstStyle/>
          <a:p>
            <a:r>
              <a:rPr lang="zh-CN" altLang="en-US" sz="2400" b="1" dirty="0">
                <a:solidFill>
                  <a:srgbClr val="0000FF"/>
                </a:solidFill>
                <a:latin typeface="微软雅黑" pitchFamily="34" charset="-122"/>
                <a:ea typeface="微软雅黑" pitchFamily="34" charset="-122"/>
              </a:rPr>
              <a:t>长江中下游地区</a:t>
            </a:r>
          </a:p>
        </p:txBody>
      </p:sp>
      <p:sp>
        <p:nvSpPr>
          <p:cNvPr id="17" name="文本框 7"/>
          <p:cNvSpPr txBox="1">
            <a:spLocks noChangeArrowheads="1"/>
          </p:cNvSpPr>
          <p:nvPr/>
        </p:nvSpPr>
        <p:spPr bwMode="auto">
          <a:xfrm>
            <a:off x="8382017" y="2000241"/>
            <a:ext cx="2500317" cy="461665"/>
          </a:xfrm>
          <a:prstGeom prst="rect">
            <a:avLst/>
          </a:prstGeom>
          <a:noFill/>
          <a:ln w="9525">
            <a:noFill/>
            <a:miter lim="800000"/>
            <a:headEnd/>
            <a:tailEnd/>
          </a:ln>
        </p:spPr>
        <p:txBody>
          <a:bodyPr wrap="square">
            <a:spAutoFit/>
          </a:bodyPr>
          <a:lstStyle/>
          <a:p>
            <a:r>
              <a:rPr lang="zh-CN" altLang="en-US" sz="2400" b="1" dirty="0">
                <a:solidFill>
                  <a:srgbClr val="0000FF"/>
                </a:solidFill>
                <a:latin typeface="微软雅黑" pitchFamily="34" charset="-122"/>
                <a:ea typeface="微软雅黑" pitchFamily="34" charset="-122"/>
              </a:rPr>
              <a:t>华北地区</a:t>
            </a:r>
          </a:p>
        </p:txBody>
      </p:sp>
    </p:spTree>
    <p:extLst>
      <p:ext uri="{BB962C8B-B14F-4D97-AF65-F5344CB8AC3E}">
        <p14:creationId xmlns:p14="http://schemas.microsoft.com/office/powerpoint/2010/main" val="3687313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ppt_x</p:attrName>
                                        </p:attrNameLst>
                                      </p:cBhvr>
                                      <p:tavLst>
                                        <p:tav tm="0">
                                          <p:val>
                                            <p:strVal val="#ppt_x"/>
                                          </p:val>
                                        </p:tav>
                                        <p:tav tm="100000">
                                          <p:val>
                                            <p:strVal val="#ppt_x"/>
                                          </p:val>
                                        </p:tav>
                                      </p:tavLst>
                                    </p:anim>
                                    <p:anim calcmode="lin" valueType="num">
                                      <p:cBhvr>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p:cTn id="13" dur="500" fill="hold"/>
                                        <p:tgtEl>
                                          <p:spTgt spid="9"/>
                                        </p:tgtEl>
                                        <p:attrNameLst>
                                          <p:attrName>ppt_x</p:attrName>
                                        </p:attrNameLst>
                                      </p:cBhvr>
                                      <p:tavLst>
                                        <p:tav tm="0">
                                          <p:val>
                                            <p:strVal val="#ppt_x"/>
                                          </p:val>
                                        </p:tav>
                                        <p:tav tm="100000">
                                          <p:val>
                                            <p:strVal val="#ppt_x"/>
                                          </p:val>
                                        </p:tav>
                                      </p:tavLst>
                                    </p:anim>
                                    <p:anim calcmode="lin" valueType="num">
                                      <p:cBhvr>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26" name="图片 10"/>
          <p:cNvPicPr>
            <a:picLocks noChangeArrowheads="1"/>
          </p:cNvPicPr>
          <p:nvPr/>
        </p:nvPicPr>
        <p:blipFill>
          <a:blip r:embed="rId2"/>
          <a:srcRect l="68161" t="887"/>
          <a:stretch>
            <a:fillRect/>
          </a:stretch>
        </p:blipFill>
        <p:spPr bwMode="auto">
          <a:xfrm>
            <a:off x="7716868" y="964660"/>
            <a:ext cx="2665412" cy="2323043"/>
          </a:xfrm>
          <a:prstGeom prst="rect">
            <a:avLst/>
          </a:prstGeom>
          <a:noFill/>
          <a:ln w="28575">
            <a:solidFill>
              <a:srgbClr val="00508C"/>
            </a:solidFill>
            <a:round/>
            <a:headEnd/>
            <a:tailEnd/>
          </a:ln>
        </p:spPr>
      </p:pic>
      <p:pic>
        <p:nvPicPr>
          <p:cNvPr id="9225" name="图片 5"/>
          <p:cNvPicPr>
            <a:picLocks noChangeArrowheads="1"/>
          </p:cNvPicPr>
          <p:nvPr/>
        </p:nvPicPr>
        <p:blipFill>
          <a:blip r:embed="rId2"/>
          <a:srcRect l="957" r="64687" b="1501"/>
          <a:stretch>
            <a:fillRect/>
          </a:stretch>
        </p:blipFill>
        <p:spPr bwMode="auto">
          <a:xfrm>
            <a:off x="1787514" y="964660"/>
            <a:ext cx="2819400" cy="2165351"/>
          </a:xfrm>
          <a:prstGeom prst="rect">
            <a:avLst/>
          </a:prstGeom>
          <a:gradFill rotWithShape="1">
            <a:gsLst>
              <a:gs pos="0">
                <a:srgbClr val="EFF8FF"/>
              </a:gs>
              <a:gs pos="74001">
                <a:srgbClr val="70C3FF"/>
              </a:gs>
              <a:gs pos="83000">
                <a:srgbClr val="70C3FF"/>
              </a:gs>
              <a:gs pos="100000">
                <a:srgbClr val="A0D7FF"/>
              </a:gs>
              <a:gs pos="100000">
                <a:srgbClr val="A0D7FF"/>
              </a:gs>
            </a:gsLst>
            <a:lin ang="5400000"/>
          </a:gradFill>
          <a:ln w="28575">
            <a:solidFill>
              <a:srgbClr val="00508C"/>
            </a:solidFill>
            <a:round/>
            <a:headEnd/>
            <a:tailEnd/>
          </a:ln>
        </p:spPr>
      </p:pic>
      <p:pic>
        <p:nvPicPr>
          <p:cNvPr id="9220" name="图片 3"/>
          <p:cNvPicPr>
            <a:picLocks noChangeArrowheads="1"/>
          </p:cNvPicPr>
          <p:nvPr/>
        </p:nvPicPr>
        <p:blipFill>
          <a:blip r:embed="rId2"/>
          <a:srcRect l="34084" t="2156" r="31642" b="116"/>
          <a:stretch>
            <a:fillRect/>
          </a:stretch>
        </p:blipFill>
        <p:spPr bwMode="auto">
          <a:xfrm>
            <a:off x="4716473" y="1036098"/>
            <a:ext cx="2868613" cy="2148417"/>
          </a:xfrm>
          <a:prstGeom prst="rect">
            <a:avLst/>
          </a:prstGeom>
          <a:noFill/>
          <a:ln w="28575">
            <a:solidFill>
              <a:srgbClr val="00508C"/>
            </a:solidFill>
            <a:round/>
            <a:headEnd/>
            <a:tailEnd/>
          </a:ln>
        </p:spPr>
      </p:pic>
      <p:sp>
        <p:nvSpPr>
          <p:cNvPr id="9221" name="文本框 4"/>
          <p:cNvSpPr txBox="1">
            <a:spLocks noChangeArrowheads="1"/>
          </p:cNvSpPr>
          <p:nvPr/>
        </p:nvSpPr>
        <p:spPr bwMode="auto">
          <a:xfrm>
            <a:off x="1452562" y="178842"/>
            <a:ext cx="8572560" cy="830997"/>
          </a:xfrm>
          <a:prstGeom prst="rect">
            <a:avLst/>
          </a:prstGeom>
          <a:noFill/>
          <a:ln w="9525">
            <a:noFill/>
            <a:miter lim="800000"/>
            <a:headEnd/>
            <a:tailEnd/>
          </a:ln>
        </p:spPr>
        <p:txBody>
          <a:bodyPr wrap="square">
            <a:spAutoFit/>
          </a:bodyPr>
          <a:lstStyle/>
          <a:p>
            <a:r>
              <a:rPr lang="zh-CN" altLang="en-US" sz="2400" b="1" dirty="0">
                <a:latin typeface="宋体" pitchFamily="2" charset="-122"/>
              </a:rPr>
              <a:t>    读我国东部三个地区河流径流量季节变化示意图，回答下列问题。</a:t>
            </a:r>
          </a:p>
        </p:txBody>
      </p:sp>
      <p:sp>
        <p:nvSpPr>
          <p:cNvPr id="9222" name="文本框 6"/>
          <p:cNvSpPr txBox="1">
            <a:spLocks noChangeArrowheads="1"/>
          </p:cNvSpPr>
          <p:nvPr/>
        </p:nvSpPr>
        <p:spPr bwMode="auto">
          <a:xfrm>
            <a:off x="1524000" y="3322114"/>
            <a:ext cx="8858280" cy="830997"/>
          </a:xfrm>
          <a:prstGeom prst="rect">
            <a:avLst/>
          </a:prstGeom>
          <a:solidFill>
            <a:srgbClr val="FFC000"/>
          </a:solidFill>
          <a:ln w="9525">
            <a:noFill/>
            <a:miter lim="800000"/>
            <a:headEnd/>
            <a:tailEnd/>
          </a:ln>
        </p:spPr>
        <p:txBody>
          <a:bodyPr wrap="square">
            <a:spAutoFit/>
          </a:bodyPr>
          <a:lstStyle/>
          <a:p>
            <a:r>
              <a:rPr lang="zh-CN" altLang="en-US" sz="2400" b="1" dirty="0">
                <a:latin typeface="宋体" pitchFamily="2" charset="-122"/>
                <a:sym typeface="宋体" pitchFamily="2" charset="-122"/>
              </a:rPr>
              <a:t>3.c、d两处径流量差异明显，可能分别受到了不同的天气系统影响而形成。填表比较</a:t>
            </a:r>
            <a:endParaRPr lang="zh-CN" altLang="en-US" sz="2400" b="1" dirty="0">
              <a:latin typeface="宋体" pitchFamily="2" charset="-122"/>
            </a:endParaRPr>
          </a:p>
        </p:txBody>
      </p:sp>
      <p:pic>
        <p:nvPicPr>
          <p:cNvPr id="10" name="图片 -2147482622" descr="IMG_257"/>
          <p:cNvPicPr>
            <a:picLocks noChangeAspect="1" noChangeArrowheads="1"/>
          </p:cNvPicPr>
          <p:nvPr/>
        </p:nvPicPr>
        <p:blipFill>
          <a:blip r:embed="rId3"/>
          <a:srcRect/>
          <a:stretch>
            <a:fillRect/>
          </a:stretch>
        </p:blipFill>
        <p:spPr bwMode="auto">
          <a:xfrm>
            <a:off x="1524000" y="4364568"/>
            <a:ext cx="8928100" cy="2493433"/>
          </a:xfrm>
          <a:prstGeom prst="rect">
            <a:avLst/>
          </a:prstGeom>
          <a:noFill/>
          <a:ln w="9525">
            <a:noFill/>
            <a:miter lim="800000"/>
            <a:headEnd/>
            <a:tailEnd/>
          </a:ln>
        </p:spPr>
      </p:pic>
      <p:sp>
        <p:nvSpPr>
          <p:cNvPr id="8" name="文本框 7"/>
          <p:cNvSpPr txBox="1">
            <a:spLocks noChangeArrowheads="1"/>
          </p:cNvSpPr>
          <p:nvPr/>
        </p:nvSpPr>
        <p:spPr bwMode="auto">
          <a:xfrm>
            <a:off x="4595802" y="4929199"/>
            <a:ext cx="1643074" cy="461665"/>
          </a:xfrm>
          <a:prstGeom prst="rect">
            <a:avLst/>
          </a:prstGeom>
          <a:solidFill>
            <a:schemeClr val="bg1"/>
          </a:solidFill>
          <a:ln w="9525">
            <a:noFill/>
            <a:miter lim="800000"/>
            <a:headEnd/>
            <a:tailEnd/>
          </a:ln>
        </p:spPr>
        <p:txBody>
          <a:bodyPr wrap="square">
            <a:spAutoFit/>
          </a:bodyPr>
          <a:lstStyle/>
          <a:p>
            <a:r>
              <a:rPr lang="zh-CN" altLang="en-US" sz="2400" b="1" dirty="0">
                <a:solidFill>
                  <a:srgbClr val="FF0000"/>
                </a:solidFill>
                <a:latin typeface="微软雅黑" pitchFamily="34" charset="-122"/>
                <a:ea typeface="微软雅黑" pitchFamily="34" charset="-122"/>
              </a:rPr>
              <a:t>准静止锋</a:t>
            </a:r>
          </a:p>
        </p:txBody>
      </p:sp>
      <p:sp>
        <p:nvSpPr>
          <p:cNvPr id="11" name="文本框 7"/>
          <p:cNvSpPr txBox="1">
            <a:spLocks noChangeArrowheads="1"/>
          </p:cNvSpPr>
          <p:nvPr/>
        </p:nvSpPr>
        <p:spPr bwMode="auto">
          <a:xfrm>
            <a:off x="7810512" y="4929199"/>
            <a:ext cx="1643074" cy="461665"/>
          </a:xfrm>
          <a:prstGeom prst="rect">
            <a:avLst/>
          </a:prstGeom>
          <a:solidFill>
            <a:schemeClr val="bg1"/>
          </a:solidFill>
          <a:ln w="9525">
            <a:noFill/>
            <a:miter lim="800000"/>
            <a:headEnd/>
            <a:tailEnd/>
          </a:ln>
        </p:spPr>
        <p:txBody>
          <a:bodyPr wrap="square">
            <a:spAutoFit/>
          </a:bodyPr>
          <a:lstStyle/>
          <a:p>
            <a:r>
              <a:rPr lang="zh-CN" altLang="en-US" sz="2400" b="1" dirty="0">
                <a:solidFill>
                  <a:srgbClr val="FF0000"/>
                </a:solidFill>
                <a:latin typeface="微软雅黑" pitchFamily="34" charset="-122"/>
                <a:ea typeface="微软雅黑" pitchFamily="34" charset="-122"/>
              </a:rPr>
              <a:t>反气旋</a:t>
            </a:r>
          </a:p>
        </p:txBody>
      </p:sp>
      <p:sp>
        <p:nvSpPr>
          <p:cNvPr id="13" name="文本框 7"/>
          <p:cNvSpPr txBox="1">
            <a:spLocks noChangeArrowheads="1"/>
          </p:cNvSpPr>
          <p:nvPr/>
        </p:nvSpPr>
        <p:spPr bwMode="auto">
          <a:xfrm>
            <a:off x="4310050" y="5429265"/>
            <a:ext cx="2643206" cy="461665"/>
          </a:xfrm>
          <a:prstGeom prst="rect">
            <a:avLst/>
          </a:prstGeom>
          <a:solidFill>
            <a:schemeClr val="bg1"/>
          </a:solidFill>
          <a:ln w="9525">
            <a:noFill/>
            <a:miter lim="800000"/>
            <a:headEnd/>
            <a:tailEnd/>
          </a:ln>
        </p:spPr>
        <p:txBody>
          <a:bodyPr wrap="square">
            <a:spAutoFit/>
          </a:bodyPr>
          <a:lstStyle/>
          <a:p>
            <a:r>
              <a:rPr lang="zh-CN" altLang="en-US" sz="2400" b="1" dirty="0">
                <a:solidFill>
                  <a:srgbClr val="FF0000"/>
                </a:solidFill>
                <a:latin typeface="微软雅黑" pitchFamily="34" charset="-122"/>
                <a:ea typeface="微软雅黑" pitchFamily="34" charset="-122"/>
              </a:rPr>
              <a:t>冷暖气团势均力敌</a:t>
            </a:r>
          </a:p>
        </p:txBody>
      </p:sp>
      <p:sp>
        <p:nvSpPr>
          <p:cNvPr id="14" name="文本框 7"/>
          <p:cNvSpPr txBox="1">
            <a:spLocks noChangeArrowheads="1"/>
          </p:cNvSpPr>
          <p:nvPr/>
        </p:nvSpPr>
        <p:spPr bwMode="auto">
          <a:xfrm>
            <a:off x="7596198" y="5500703"/>
            <a:ext cx="2286016" cy="461665"/>
          </a:xfrm>
          <a:prstGeom prst="rect">
            <a:avLst/>
          </a:prstGeom>
          <a:solidFill>
            <a:schemeClr val="bg1"/>
          </a:solidFill>
          <a:ln w="9525">
            <a:noFill/>
            <a:miter lim="800000"/>
            <a:headEnd/>
            <a:tailEnd/>
          </a:ln>
        </p:spPr>
        <p:txBody>
          <a:bodyPr wrap="square">
            <a:spAutoFit/>
          </a:bodyPr>
          <a:lstStyle/>
          <a:p>
            <a:r>
              <a:rPr lang="zh-CN" altLang="en-US" sz="2400" b="1" dirty="0">
                <a:solidFill>
                  <a:srgbClr val="FF0000"/>
                </a:solidFill>
                <a:latin typeface="微软雅黑" pitchFamily="34" charset="-122"/>
                <a:ea typeface="微软雅黑" pitchFamily="34" charset="-122"/>
              </a:rPr>
              <a:t>副热带高压</a:t>
            </a:r>
          </a:p>
        </p:txBody>
      </p:sp>
      <p:sp>
        <p:nvSpPr>
          <p:cNvPr id="15" name="文本框 7"/>
          <p:cNvSpPr txBox="1">
            <a:spLocks noChangeArrowheads="1"/>
          </p:cNvSpPr>
          <p:nvPr/>
        </p:nvSpPr>
        <p:spPr bwMode="auto">
          <a:xfrm>
            <a:off x="4738678" y="6273839"/>
            <a:ext cx="1643074" cy="461665"/>
          </a:xfrm>
          <a:prstGeom prst="rect">
            <a:avLst/>
          </a:prstGeom>
          <a:solidFill>
            <a:schemeClr val="bg1"/>
          </a:solidFill>
          <a:ln w="9525">
            <a:noFill/>
            <a:miter lim="800000"/>
            <a:headEnd/>
            <a:tailEnd/>
          </a:ln>
        </p:spPr>
        <p:txBody>
          <a:bodyPr wrap="square">
            <a:spAutoFit/>
          </a:bodyPr>
          <a:lstStyle/>
          <a:p>
            <a:r>
              <a:rPr lang="zh-CN" altLang="en-US" sz="2400" b="1" dirty="0">
                <a:solidFill>
                  <a:srgbClr val="FF0000"/>
                </a:solidFill>
                <a:latin typeface="微软雅黑" pitchFamily="34" charset="-122"/>
                <a:ea typeface="微软雅黑" pitchFamily="34" charset="-122"/>
              </a:rPr>
              <a:t>阴雨连绵</a:t>
            </a:r>
          </a:p>
        </p:txBody>
      </p:sp>
      <p:sp>
        <p:nvSpPr>
          <p:cNvPr id="16" name="文本框 7"/>
          <p:cNvSpPr txBox="1">
            <a:spLocks noChangeArrowheads="1"/>
          </p:cNvSpPr>
          <p:nvPr/>
        </p:nvSpPr>
        <p:spPr bwMode="auto">
          <a:xfrm>
            <a:off x="7881950" y="6143645"/>
            <a:ext cx="1643074" cy="461665"/>
          </a:xfrm>
          <a:prstGeom prst="rect">
            <a:avLst/>
          </a:prstGeom>
          <a:solidFill>
            <a:schemeClr val="bg1"/>
          </a:solidFill>
          <a:ln w="9525">
            <a:noFill/>
            <a:miter lim="800000"/>
            <a:headEnd/>
            <a:tailEnd/>
          </a:ln>
        </p:spPr>
        <p:txBody>
          <a:bodyPr wrap="square">
            <a:spAutoFit/>
          </a:bodyPr>
          <a:lstStyle/>
          <a:p>
            <a:r>
              <a:rPr lang="zh-CN" altLang="en-US" sz="2400" b="1" dirty="0">
                <a:solidFill>
                  <a:srgbClr val="FF0000"/>
                </a:solidFill>
                <a:latin typeface="微软雅黑" pitchFamily="34" charset="-122"/>
                <a:ea typeface="微软雅黑" pitchFamily="34" charset="-122"/>
              </a:rPr>
              <a:t>炎热干燥</a:t>
            </a:r>
          </a:p>
        </p:txBody>
      </p:sp>
      <p:sp>
        <p:nvSpPr>
          <p:cNvPr id="20" name="文本框 7"/>
          <p:cNvSpPr txBox="1">
            <a:spLocks noChangeArrowheads="1"/>
          </p:cNvSpPr>
          <p:nvPr/>
        </p:nvSpPr>
        <p:spPr bwMode="auto">
          <a:xfrm>
            <a:off x="3024199" y="893222"/>
            <a:ext cx="1857375" cy="461665"/>
          </a:xfrm>
          <a:prstGeom prst="rect">
            <a:avLst/>
          </a:prstGeom>
          <a:noFill/>
          <a:ln w="9525">
            <a:noFill/>
            <a:miter lim="800000"/>
            <a:headEnd/>
            <a:tailEnd/>
          </a:ln>
        </p:spPr>
        <p:txBody>
          <a:bodyPr>
            <a:spAutoFit/>
          </a:bodyPr>
          <a:lstStyle/>
          <a:p>
            <a:r>
              <a:rPr lang="zh-CN" altLang="en-US" sz="2400" b="1" dirty="0">
                <a:solidFill>
                  <a:srgbClr val="0000FF"/>
                </a:solidFill>
                <a:latin typeface="微软雅黑" pitchFamily="34" charset="-122"/>
                <a:ea typeface="微软雅黑" pitchFamily="34" charset="-122"/>
              </a:rPr>
              <a:t>东北地区</a:t>
            </a:r>
          </a:p>
        </p:txBody>
      </p:sp>
      <p:sp>
        <p:nvSpPr>
          <p:cNvPr id="21" name="文本框 7"/>
          <p:cNvSpPr txBox="1">
            <a:spLocks noChangeArrowheads="1"/>
          </p:cNvSpPr>
          <p:nvPr/>
        </p:nvSpPr>
        <p:spPr bwMode="auto">
          <a:xfrm>
            <a:off x="5024463" y="678908"/>
            <a:ext cx="2500317" cy="461665"/>
          </a:xfrm>
          <a:prstGeom prst="rect">
            <a:avLst/>
          </a:prstGeom>
          <a:noFill/>
          <a:ln w="9525">
            <a:noFill/>
            <a:miter lim="800000"/>
            <a:headEnd/>
            <a:tailEnd/>
          </a:ln>
        </p:spPr>
        <p:txBody>
          <a:bodyPr wrap="square">
            <a:spAutoFit/>
          </a:bodyPr>
          <a:lstStyle/>
          <a:p>
            <a:r>
              <a:rPr lang="zh-CN" altLang="en-US" sz="2400" b="1" dirty="0">
                <a:solidFill>
                  <a:srgbClr val="0000FF"/>
                </a:solidFill>
                <a:latin typeface="微软雅黑" pitchFamily="34" charset="-122"/>
                <a:ea typeface="微软雅黑" pitchFamily="34" charset="-122"/>
              </a:rPr>
              <a:t>长江中下游地区</a:t>
            </a:r>
          </a:p>
        </p:txBody>
      </p:sp>
      <p:sp>
        <p:nvSpPr>
          <p:cNvPr id="22" name="文本框 7"/>
          <p:cNvSpPr txBox="1">
            <a:spLocks noChangeArrowheads="1"/>
          </p:cNvSpPr>
          <p:nvPr/>
        </p:nvSpPr>
        <p:spPr bwMode="auto">
          <a:xfrm>
            <a:off x="8096297" y="821784"/>
            <a:ext cx="2500317" cy="461665"/>
          </a:xfrm>
          <a:prstGeom prst="rect">
            <a:avLst/>
          </a:prstGeom>
          <a:noFill/>
          <a:ln w="9525">
            <a:noFill/>
            <a:miter lim="800000"/>
            <a:headEnd/>
            <a:tailEnd/>
          </a:ln>
        </p:spPr>
        <p:txBody>
          <a:bodyPr wrap="square">
            <a:spAutoFit/>
          </a:bodyPr>
          <a:lstStyle/>
          <a:p>
            <a:r>
              <a:rPr lang="zh-CN" altLang="en-US" sz="2400" b="1" dirty="0">
                <a:solidFill>
                  <a:srgbClr val="0000FF"/>
                </a:solidFill>
                <a:latin typeface="微软雅黑" pitchFamily="34" charset="-122"/>
                <a:ea typeface="微软雅黑" pitchFamily="34" charset="-122"/>
              </a:rPr>
              <a:t>华北地区</a:t>
            </a:r>
          </a:p>
        </p:txBody>
      </p:sp>
    </p:spTree>
    <p:extLst>
      <p:ext uri="{BB962C8B-B14F-4D97-AF65-F5344CB8AC3E}">
        <p14:creationId xmlns:p14="http://schemas.microsoft.com/office/powerpoint/2010/main" val="862273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ox(in)">
                                      <p:cBhvr>
                                        <p:cTn id="7" dur="20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p:cTn id="12" dur="500" fill="hold"/>
                                        <p:tgtEl>
                                          <p:spTgt spid="8"/>
                                        </p:tgtEl>
                                        <p:attrNameLst>
                                          <p:attrName>ppt_x</p:attrName>
                                        </p:attrNameLst>
                                      </p:cBhvr>
                                      <p:tavLst>
                                        <p:tav tm="0">
                                          <p:val>
                                            <p:strVal val="#ppt_x"/>
                                          </p:val>
                                        </p:tav>
                                        <p:tav tm="100000">
                                          <p:val>
                                            <p:strVal val="#ppt_x"/>
                                          </p:val>
                                        </p:tav>
                                      </p:tavLst>
                                    </p:anim>
                                    <p:anim calcmode="lin" valueType="num">
                                      <p:cBhvr>
                                        <p:cTn id="13"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11"/>
                                        </p:tgtEl>
                                        <p:attrNameLst>
                                          <p:attrName>style.visibility</p:attrName>
                                        </p:attrNameLst>
                                      </p:cBhvr>
                                      <p:to>
                                        <p:strVal val="visible"/>
                                      </p:to>
                                    </p:set>
                                    <p:anim calcmode="lin" valueType="num">
                                      <p:cBhvr>
                                        <p:cTn id="18" dur="500" fill="hold"/>
                                        <p:tgtEl>
                                          <p:spTgt spid="11"/>
                                        </p:tgtEl>
                                        <p:attrNameLst>
                                          <p:attrName>ppt_x</p:attrName>
                                        </p:attrNameLst>
                                      </p:cBhvr>
                                      <p:tavLst>
                                        <p:tav tm="0">
                                          <p:val>
                                            <p:strVal val="#ppt_x"/>
                                          </p:val>
                                        </p:tav>
                                        <p:tav tm="100000">
                                          <p:val>
                                            <p:strVal val="#ppt_x"/>
                                          </p:val>
                                        </p:tav>
                                      </p:tavLst>
                                    </p:anim>
                                    <p:anim calcmode="lin" valueType="num">
                                      <p:cBhvr>
                                        <p:cTn id="19"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13"/>
                                        </p:tgtEl>
                                        <p:attrNameLst>
                                          <p:attrName>style.visibility</p:attrName>
                                        </p:attrNameLst>
                                      </p:cBhvr>
                                      <p:to>
                                        <p:strVal val="visible"/>
                                      </p:to>
                                    </p:set>
                                    <p:anim calcmode="lin" valueType="num">
                                      <p:cBhvr>
                                        <p:cTn id="24" dur="500" fill="hold"/>
                                        <p:tgtEl>
                                          <p:spTgt spid="13"/>
                                        </p:tgtEl>
                                        <p:attrNameLst>
                                          <p:attrName>ppt_x</p:attrName>
                                        </p:attrNameLst>
                                      </p:cBhvr>
                                      <p:tavLst>
                                        <p:tav tm="0">
                                          <p:val>
                                            <p:strVal val="#ppt_x"/>
                                          </p:val>
                                        </p:tav>
                                        <p:tav tm="100000">
                                          <p:val>
                                            <p:strVal val="#ppt_x"/>
                                          </p:val>
                                        </p:tav>
                                      </p:tavLst>
                                    </p:anim>
                                    <p:anim calcmode="lin" valueType="num">
                                      <p:cBhvr>
                                        <p:cTn id="25"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14"/>
                                        </p:tgtEl>
                                        <p:attrNameLst>
                                          <p:attrName>style.visibility</p:attrName>
                                        </p:attrNameLst>
                                      </p:cBhvr>
                                      <p:to>
                                        <p:strVal val="visible"/>
                                      </p:to>
                                    </p:set>
                                    <p:anim calcmode="lin" valueType="num">
                                      <p:cBhvr>
                                        <p:cTn id="30" dur="500" fill="hold"/>
                                        <p:tgtEl>
                                          <p:spTgt spid="14"/>
                                        </p:tgtEl>
                                        <p:attrNameLst>
                                          <p:attrName>ppt_x</p:attrName>
                                        </p:attrNameLst>
                                      </p:cBhvr>
                                      <p:tavLst>
                                        <p:tav tm="0">
                                          <p:val>
                                            <p:strVal val="#ppt_x"/>
                                          </p:val>
                                        </p:tav>
                                        <p:tav tm="100000">
                                          <p:val>
                                            <p:strVal val="#ppt_x"/>
                                          </p:val>
                                        </p:tav>
                                      </p:tavLst>
                                    </p:anim>
                                    <p:anim calcmode="lin" valueType="num">
                                      <p:cBhvr>
                                        <p:cTn id="31"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grpId="0" nodeType="clickEffect">
                                  <p:stCondLst>
                                    <p:cond delay="0"/>
                                  </p:stCondLst>
                                  <p:childTnLst>
                                    <p:set>
                                      <p:cBhvr>
                                        <p:cTn id="35" dur="1" fill="hold">
                                          <p:stCondLst>
                                            <p:cond delay="0"/>
                                          </p:stCondLst>
                                        </p:cTn>
                                        <p:tgtEl>
                                          <p:spTgt spid="15"/>
                                        </p:tgtEl>
                                        <p:attrNameLst>
                                          <p:attrName>style.visibility</p:attrName>
                                        </p:attrNameLst>
                                      </p:cBhvr>
                                      <p:to>
                                        <p:strVal val="visible"/>
                                      </p:to>
                                    </p:set>
                                    <p:anim calcmode="lin" valueType="num">
                                      <p:cBhvr>
                                        <p:cTn id="36" dur="500" fill="hold"/>
                                        <p:tgtEl>
                                          <p:spTgt spid="15"/>
                                        </p:tgtEl>
                                        <p:attrNameLst>
                                          <p:attrName>ppt_x</p:attrName>
                                        </p:attrNameLst>
                                      </p:cBhvr>
                                      <p:tavLst>
                                        <p:tav tm="0">
                                          <p:val>
                                            <p:strVal val="#ppt_x"/>
                                          </p:val>
                                        </p:tav>
                                        <p:tav tm="100000">
                                          <p:val>
                                            <p:strVal val="#ppt_x"/>
                                          </p:val>
                                        </p:tav>
                                      </p:tavLst>
                                    </p:anim>
                                    <p:anim calcmode="lin" valueType="num">
                                      <p:cBhvr>
                                        <p:cTn id="37"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grpId="0" nodeType="clickEffect">
                                  <p:stCondLst>
                                    <p:cond delay="0"/>
                                  </p:stCondLst>
                                  <p:childTnLst>
                                    <p:set>
                                      <p:cBhvr>
                                        <p:cTn id="41" dur="1" fill="hold">
                                          <p:stCondLst>
                                            <p:cond delay="0"/>
                                          </p:stCondLst>
                                        </p:cTn>
                                        <p:tgtEl>
                                          <p:spTgt spid="16"/>
                                        </p:tgtEl>
                                        <p:attrNameLst>
                                          <p:attrName>style.visibility</p:attrName>
                                        </p:attrNameLst>
                                      </p:cBhvr>
                                      <p:to>
                                        <p:strVal val="visible"/>
                                      </p:to>
                                    </p:set>
                                    <p:anim calcmode="lin" valueType="num">
                                      <p:cBhvr>
                                        <p:cTn id="42" dur="500" fill="hold"/>
                                        <p:tgtEl>
                                          <p:spTgt spid="16"/>
                                        </p:tgtEl>
                                        <p:attrNameLst>
                                          <p:attrName>ppt_x</p:attrName>
                                        </p:attrNameLst>
                                      </p:cBhvr>
                                      <p:tavLst>
                                        <p:tav tm="0">
                                          <p:val>
                                            <p:strVal val="#ppt_x"/>
                                          </p:val>
                                        </p:tav>
                                        <p:tav tm="100000">
                                          <p:val>
                                            <p:strVal val="#ppt_x"/>
                                          </p:val>
                                        </p:tav>
                                      </p:tavLst>
                                    </p:anim>
                                    <p:anim calcmode="lin" valueType="num">
                                      <p:cBhvr>
                                        <p:cTn id="43"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animBg="1"/>
      <p:bldP spid="13" grpId="0" animBg="1"/>
      <p:bldP spid="14" grpId="0" animBg="1"/>
      <p:bldP spid="15" grpId="0" animBg="1"/>
      <p:bldP spid="16"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rcRect r="4755"/>
          <a:stretch>
            <a:fillRect/>
          </a:stretch>
        </p:blipFill>
        <p:spPr>
          <a:xfrm>
            <a:off x="15070" y="10884"/>
            <a:ext cx="12147279" cy="6838649"/>
          </a:xfrm>
          <a:prstGeom prst="rect">
            <a:avLst/>
          </a:prstGeom>
        </p:spPr>
      </p:pic>
    </p:spTree>
    <p:extLst>
      <p:ext uri="{BB962C8B-B14F-4D97-AF65-F5344CB8AC3E}">
        <p14:creationId xmlns:p14="http://schemas.microsoft.com/office/powerpoint/2010/main" val="347907500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2051"/>
          <p:cNvSpPr txBox="1"/>
          <p:nvPr>
            <p:custDataLst>
              <p:tags r:id="rId1"/>
            </p:custDataLst>
          </p:nvPr>
        </p:nvSpPr>
        <p:spPr>
          <a:xfrm>
            <a:off x="6906260" y="1065530"/>
            <a:ext cx="4538980" cy="4832092"/>
          </a:xfrm>
          <a:prstGeom prst="rect">
            <a:avLst/>
          </a:prstGeom>
          <a:noFill/>
        </p:spPr>
        <p:txBody>
          <a:bodyPr wrap="square" rtlCol="0">
            <a:spAutoFit/>
          </a:bodyPr>
          <a:lstStyle/>
          <a:p>
            <a:pPr marL="457200" lvl="0" indent="-457200" eaLnBrk="1" hangingPunct="1">
              <a:buFont typeface="Arial" panose="020B0604020202020204" pitchFamily="34" charset="0"/>
              <a:buChar char="•"/>
            </a:pPr>
            <a:r>
              <a:rPr sz="2800" dirty="0" err="1">
                <a:latin typeface="方正粗黑宋简体" panose="02000000000000000000" charset="-122"/>
                <a:ea typeface="方正粗黑宋简体" panose="02000000000000000000" charset="-122"/>
                <a:sym typeface="+mn-ea"/>
              </a:rPr>
              <a:t>补给季节</a:t>
            </a:r>
            <a:r>
              <a:rPr lang="zh-CN" sz="2800" dirty="0">
                <a:latin typeface="方正粗黑宋简体" panose="02000000000000000000" charset="-122"/>
                <a:ea typeface="方正粗黑宋简体" panose="02000000000000000000" charset="-122"/>
                <a:sym typeface="+mn-ea"/>
              </a:rPr>
              <a:t>：</a:t>
            </a:r>
          </a:p>
          <a:p>
            <a:pPr marL="457200" lvl="0" indent="-457200" eaLnBrk="1" hangingPunct="1">
              <a:buFont typeface="Arial" panose="020B0604020202020204" pitchFamily="34" charset="0"/>
              <a:buChar char="•"/>
            </a:pPr>
            <a:endParaRPr lang="zh-CN" sz="2800" dirty="0">
              <a:latin typeface="方正粗黑宋简体" panose="02000000000000000000" charset="-122"/>
              <a:ea typeface="方正粗黑宋简体" panose="02000000000000000000" charset="-122"/>
              <a:sym typeface="+mn-ea"/>
            </a:endParaRPr>
          </a:p>
          <a:p>
            <a:pPr marL="457200" lvl="0" indent="-457200" eaLnBrk="1" hangingPunct="1">
              <a:buFont typeface="Arial" panose="020B0604020202020204" pitchFamily="34" charset="0"/>
              <a:buChar char="•"/>
            </a:pPr>
            <a:r>
              <a:rPr lang="zh-CN" altLang="en-US" sz="2800" dirty="0" smtClean="0">
                <a:latin typeface="方正粗黑宋简体" panose="02000000000000000000" charset="-122"/>
                <a:ea typeface="方正粗黑宋简体" panose="02000000000000000000" charset="-122"/>
                <a:sym typeface="+mn-ea"/>
              </a:rPr>
              <a:t>补给特点</a:t>
            </a:r>
            <a:endParaRPr lang="en-US" altLang="zh-CN" sz="2800" dirty="0" smtClean="0">
              <a:latin typeface="方正粗黑宋简体" panose="02000000000000000000" charset="-122"/>
              <a:ea typeface="方正粗黑宋简体" panose="02000000000000000000" charset="-122"/>
              <a:sym typeface="+mn-ea"/>
            </a:endParaRPr>
          </a:p>
          <a:p>
            <a:pPr marL="457200" lvl="0" indent="-457200" eaLnBrk="1" hangingPunct="1">
              <a:buFont typeface="Arial" panose="020B0604020202020204" pitchFamily="34" charset="0"/>
              <a:buChar char="•"/>
            </a:pPr>
            <a:endParaRPr lang="en-US" altLang="zh-CN" sz="2800" dirty="0">
              <a:latin typeface="方正粗黑宋简体" panose="02000000000000000000" charset="-122"/>
              <a:ea typeface="方正粗黑宋简体" panose="02000000000000000000" charset="-122"/>
              <a:sym typeface="+mn-ea"/>
            </a:endParaRPr>
          </a:p>
          <a:p>
            <a:pPr marL="457200" lvl="0" indent="-457200" eaLnBrk="1" hangingPunct="1">
              <a:buFont typeface="Arial" panose="020B0604020202020204" pitchFamily="34" charset="0"/>
              <a:buChar char="•"/>
            </a:pPr>
            <a:endParaRPr lang="zh-CN" sz="2800" dirty="0">
              <a:latin typeface="方正粗黑宋简体" panose="02000000000000000000" charset="-122"/>
              <a:ea typeface="方正粗黑宋简体" panose="02000000000000000000" charset="-122"/>
              <a:sym typeface="+mn-ea"/>
            </a:endParaRPr>
          </a:p>
          <a:p>
            <a:pPr marL="457200" lvl="0" indent="-457200" eaLnBrk="1" hangingPunct="1">
              <a:buFont typeface="Arial" panose="020B0604020202020204" pitchFamily="34" charset="0"/>
              <a:buChar char="•"/>
            </a:pPr>
            <a:endParaRPr lang="en-US" sz="2800" dirty="0" smtClean="0">
              <a:latin typeface="方正粗黑宋简体" panose="02000000000000000000" charset="-122"/>
              <a:ea typeface="方正粗黑宋简体" panose="02000000000000000000" charset="-122"/>
              <a:sym typeface="+mn-ea"/>
            </a:endParaRPr>
          </a:p>
          <a:p>
            <a:pPr marL="457200" lvl="0" indent="-457200" eaLnBrk="1" hangingPunct="1">
              <a:buFont typeface="Arial" panose="020B0604020202020204" pitchFamily="34" charset="0"/>
              <a:buChar char="•"/>
            </a:pPr>
            <a:r>
              <a:rPr sz="2800" dirty="0" err="1" smtClean="0">
                <a:latin typeface="方正粗黑宋简体" panose="02000000000000000000" charset="-122"/>
                <a:ea typeface="方正粗黑宋简体" panose="02000000000000000000" charset="-122"/>
                <a:sym typeface="+mn-ea"/>
              </a:rPr>
              <a:t>主要影响因素</a:t>
            </a:r>
            <a:r>
              <a:rPr lang="zh-CN" sz="2800" dirty="0">
                <a:latin typeface="方正粗黑宋简体" panose="02000000000000000000" charset="-122"/>
                <a:ea typeface="方正粗黑宋简体" panose="02000000000000000000" charset="-122"/>
                <a:sym typeface="+mn-ea"/>
              </a:rPr>
              <a:t>：</a:t>
            </a:r>
          </a:p>
          <a:p>
            <a:pPr marL="457200" lvl="0" indent="-457200" eaLnBrk="1" hangingPunct="1">
              <a:buFont typeface="Arial" panose="020B0604020202020204" pitchFamily="34" charset="0"/>
              <a:buChar char="•"/>
            </a:pPr>
            <a:endParaRPr lang="zh-CN" sz="2800" dirty="0">
              <a:latin typeface="方正粗黑宋简体" panose="02000000000000000000" charset="-122"/>
              <a:ea typeface="方正粗黑宋简体" panose="02000000000000000000" charset="-122"/>
              <a:sym typeface="+mn-ea"/>
            </a:endParaRPr>
          </a:p>
          <a:p>
            <a:pPr lvl="0" indent="0" eaLnBrk="1" hangingPunct="1">
              <a:buNone/>
            </a:pPr>
            <a:endParaRPr lang="zh-CN" sz="2800" dirty="0">
              <a:latin typeface="方正粗黑宋简体" panose="02000000000000000000" charset="-122"/>
              <a:ea typeface="方正粗黑宋简体" panose="02000000000000000000" charset="-122"/>
              <a:sym typeface="+mn-ea"/>
            </a:endParaRPr>
          </a:p>
          <a:p>
            <a:pPr lvl="0" eaLnBrk="1" hangingPunct="1"/>
            <a:endParaRPr lang="zh-CN" sz="2800" dirty="0">
              <a:latin typeface="方正粗黑宋简体" panose="02000000000000000000" charset="-122"/>
              <a:ea typeface="方正粗黑宋简体" panose="02000000000000000000" charset="-122"/>
              <a:sym typeface="+mn-ea"/>
            </a:endParaRPr>
          </a:p>
          <a:p>
            <a:pPr marL="457200" lvl="0" indent="-457200" eaLnBrk="1" hangingPunct="1">
              <a:buFont typeface="Arial" panose="020B0604020202020204" pitchFamily="34" charset="0"/>
              <a:buChar char="•"/>
            </a:pPr>
            <a:r>
              <a:rPr sz="2800" dirty="0" err="1">
                <a:latin typeface="方正粗黑宋简体" panose="02000000000000000000" charset="-122"/>
                <a:ea typeface="方正粗黑宋简体" panose="02000000000000000000" charset="-122"/>
                <a:sym typeface="+mn-ea"/>
              </a:rPr>
              <a:t>我国主要分布地区</a:t>
            </a:r>
            <a:r>
              <a:rPr lang="zh-CN" sz="2800" dirty="0">
                <a:latin typeface="方正粗黑宋简体" panose="02000000000000000000" charset="-122"/>
                <a:ea typeface="方正粗黑宋简体" panose="02000000000000000000" charset="-122"/>
                <a:sym typeface="+mn-ea"/>
              </a:rPr>
              <a:t>：</a:t>
            </a:r>
            <a:endParaRPr kumimoji="0" lang="en-US" altLang="zh-CN" sz="2800" b="1" i="0" u="none" strike="noStrike" kern="0" cap="none" spc="0" normalizeH="0" baseline="0" noProof="0" dirty="0">
              <a:ln>
                <a:noFill/>
              </a:ln>
              <a:solidFill>
                <a:prstClr val="black"/>
              </a:solidFill>
              <a:effectLst/>
              <a:uLnTx/>
              <a:uFillTx/>
              <a:latin typeface="方正粗黑宋简体" panose="02000000000000000000" charset="-122"/>
              <a:ea typeface="方正粗黑宋简体" panose="02000000000000000000" charset="-122"/>
              <a:cs typeface="Arial"/>
              <a:sym typeface="Arial"/>
            </a:endParaRPr>
          </a:p>
        </p:txBody>
      </p:sp>
      <p:sp>
        <p:nvSpPr>
          <p:cNvPr id="15" name="TextBox 2048"/>
          <p:cNvSpPr txBox="1"/>
          <p:nvPr>
            <p:custDataLst>
              <p:tags r:id="rId2"/>
            </p:custDataLst>
          </p:nvPr>
        </p:nvSpPr>
        <p:spPr>
          <a:xfrm>
            <a:off x="1224915" y="1065530"/>
            <a:ext cx="3740126" cy="523220"/>
          </a:xfrm>
          <a:prstGeom prst="rect">
            <a:avLst/>
          </a:prstGeom>
          <a:noFill/>
        </p:spPr>
        <p:txBody>
          <a:bodyPr wrap="none" rtlCol="0">
            <a:spAutoFit/>
          </a:bodyPr>
          <a:lstStyle/>
          <a:p>
            <a:pPr marL="0" marR="0" lvl="0" indent="0" defTabSz="914400" eaLnBrk="1" fontAlgn="auto" latinLnBrk="0" hangingPunct="1">
              <a:lnSpc>
                <a:spcPct val="100000"/>
              </a:lnSpc>
              <a:spcBef>
                <a:spcPct val="0"/>
              </a:spcBef>
              <a:spcAft>
                <a:spcPct val="0"/>
              </a:spcAft>
              <a:buClrTx/>
              <a:buSzTx/>
              <a:buFontTx/>
              <a:buNone/>
              <a:defRPr/>
            </a:pPr>
            <a:r>
              <a:rPr kumimoji="0" lang="en-US" altLang="zh-CN" sz="2800" b="1" i="0" u="none" strike="noStrike" kern="0" cap="none" spc="0" normalizeH="0" baseline="0" noProof="0" dirty="0" smtClean="0">
                <a:ln>
                  <a:noFill/>
                </a:ln>
                <a:solidFill>
                  <a:srgbClr val="982F2F"/>
                </a:solidFill>
                <a:effectLst/>
                <a:uLnTx/>
                <a:uFillTx/>
                <a:latin typeface="微软雅黑" panose="020B0503020204020204" charset="-122"/>
                <a:ea typeface="微软雅黑"/>
                <a:cs typeface="Arial"/>
                <a:sym typeface="Arial"/>
              </a:rPr>
              <a:t>2.</a:t>
            </a:r>
            <a:r>
              <a:rPr kumimoji="0" lang="zh-CN" altLang="en-US" sz="2800" b="1" i="0" u="none" strike="noStrike" kern="0" cap="none" spc="0" normalizeH="0" baseline="0" noProof="0" dirty="0" smtClean="0">
                <a:ln>
                  <a:noFill/>
                </a:ln>
                <a:solidFill>
                  <a:srgbClr val="982F2F"/>
                </a:solidFill>
                <a:effectLst/>
                <a:uLnTx/>
                <a:uFillTx/>
                <a:latin typeface="微软雅黑" panose="020B0503020204020204" charset="-122"/>
                <a:ea typeface="微软雅黑"/>
                <a:cs typeface="Arial"/>
                <a:sym typeface="Arial"/>
              </a:rPr>
              <a:t>季节性</a:t>
            </a:r>
            <a:r>
              <a:rPr kumimoji="0" lang="zh-CN" altLang="en-US" sz="2800" b="1" i="0" u="none" strike="noStrike" kern="0" cap="none" spc="0" normalizeH="0" baseline="0" noProof="0" dirty="0">
                <a:ln>
                  <a:noFill/>
                </a:ln>
                <a:solidFill>
                  <a:srgbClr val="982F2F"/>
                </a:solidFill>
                <a:effectLst/>
                <a:uLnTx/>
                <a:uFillTx/>
                <a:latin typeface="微软雅黑" panose="020B0503020204020204" charset="-122"/>
                <a:ea typeface="微软雅黑"/>
                <a:cs typeface="Arial"/>
                <a:sym typeface="Arial"/>
              </a:rPr>
              <a:t>积雪融水补给</a:t>
            </a:r>
          </a:p>
        </p:txBody>
      </p:sp>
      <p:pic>
        <p:nvPicPr>
          <p:cNvPr id="18" name="Picture 2" descr="\\莫成程\本地磁盘 (f)\复邻\2014\同步\地理\人教必修1\316.TIF"/>
          <p:cNvPicPr>
            <a:picLocks noChangeAspect="1" noChangeArrowheads="1"/>
          </p:cNvPicPr>
          <p:nvPr>
            <p:custDataLst>
              <p:tags r:id="rId3"/>
            </p:custDataLst>
          </p:nvPr>
        </p:nvPicPr>
        <p:blipFill>
          <a:blip r:embed="rId14">
            <a:clrChange>
              <a:clrFrom>
                <a:srgbClr val="FFFFFF"/>
              </a:clrFrom>
              <a:clrTo>
                <a:srgbClr val="FFFFFF">
                  <a:alpha val="0"/>
                </a:srgbClr>
              </a:clrTo>
            </a:clrChange>
            <a:extLst>
              <a:ext uri="{28A0092B-C50C-407E-A947-70E740481C1C}">
                <a14:useLocalDpi xmlns:a14="http://schemas.microsoft.com/office/drawing/2010/main" val="0"/>
              </a:ext>
            </a:extLst>
          </a:blip>
          <a:srcRect r="12418"/>
          <a:stretch>
            <a:fillRect/>
          </a:stretch>
        </p:blipFill>
        <p:spPr bwMode="auto">
          <a:xfrm>
            <a:off x="108585" y="1884045"/>
            <a:ext cx="6225540" cy="3742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圆角矩形标注 14"/>
          <p:cNvSpPr/>
          <p:nvPr>
            <p:custDataLst>
              <p:tags r:id="rId4"/>
            </p:custDataLst>
          </p:nvPr>
        </p:nvSpPr>
        <p:spPr>
          <a:xfrm>
            <a:off x="1225032" y="3111226"/>
            <a:ext cx="1898758" cy="634639"/>
          </a:xfrm>
          <a:custGeom>
            <a:avLst/>
            <a:gdLst>
              <a:gd name="connsiteX0" fmla="*/ 0 w 1660533"/>
              <a:gd name="connsiteY0" fmla="*/ 74975 h 449842"/>
              <a:gd name="connsiteX1" fmla="*/ 74975 w 1660533"/>
              <a:gd name="connsiteY1" fmla="*/ 0 h 449842"/>
              <a:gd name="connsiteX2" fmla="*/ 968644 w 1660533"/>
              <a:gd name="connsiteY2" fmla="*/ 0 h 449842"/>
              <a:gd name="connsiteX3" fmla="*/ 968644 w 1660533"/>
              <a:gd name="connsiteY3" fmla="*/ 0 h 449842"/>
              <a:gd name="connsiteX4" fmla="*/ 1383778 w 1660533"/>
              <a:gd name="connsiteY4" fmla="*/ 0 h 449842"/>
              <a:gd name="connsiteX5" fmla="*/ 1585558 w 1660533"/>
              <a:gd name="connsiteY5" fmla="*/ 0 h 449842"/>
              <a:gd name="connsiteX6" fmla="*/ 1660533 w 1660533"/>
              <a:gd name="connsiteY6" fmla="*/ 74975 h 449842"/>
              <a:gd name="connsiteX7" fmla="*/ 1660533 w 1660533"/>
              <a:gd name="connsiteY7" fmla="*/ 262408 h 449842"/>
              <a:gd name="connsiteX8" fmla="*/ 1660533 w 1660533"/>
              <a:gd name="connsiteY8" fmla="*/ 262408 h 449842"/>
              <a:gd name="connsiteX9" fmla="*/ 1660533 w 1660533"/>
              <a:gd name="connsiteY9" fmla="*/ 374868 h 449842"/>
              <a:gd name="connsiteX10" fmla="*/ 1660533 w 1660533"/>
              <a:gd name="connsiteY10" fmla="*/ 374867 h 449842"/>
              <a:gd name="connsiteX11" fmla="*/ 1585558 w 1660533"/>
              <a:gd name="connsiteY11" fmla="*/ 449842 h 449842"/>
              <a:gd name="connsiteX12" fmla="*/ 1383778 w 1660533"/>
              <a:gd name="connsiteY12" fmla="*/ 449842 h 449842"/>
              <a:gd name="connsiteX13" fmla="*/ 1179277 w 1660533"/>
              <a:gd name="connsiteY13" fmla="*/ 700435 h 449842"/>
              <a:gd name="connsiteX14" fmla="*/ 968644 w 1660533"/>
              <a:gd name="connsiteY14" fmla="*/ 449842 h 449842"/>
              <a:gd name="connsiteX15" fmla="*/ 74975 w 1660533"/>
              <a:gd name="connsiteY15" fmla="*/ 449842 h 449842"/>
              <a:gd name="connsiteX16" fmla="*/ 0 w 1660533"/>
              <a:gd name="connsiteY16" fmla="*/ 374867 h 449842"/>
              <a:gd name="connsiteX17" fmla="*/ 0 w 1660533"/>
              <a:gd name="connsiteY17" fmla="*/ 374868 h 449842"/>
              <a:gd name="connsiteX18" fmla="*/ 0 w 1660533"/>
              <a:gd name="connsiteY18" fmla="*/ 262408 h 449842"/>
              <a:gd name="connsiteX19" fmla="*/ 0 w 1660533"/>
              <a:gd name="connsiteY19" fmla="*/ 262408 h 449842"/>
              <a:gd name="connsiteX20" fmla="*/ 0 w 1660533"/>
              <a:gd name="connsiteY20" fmla="*/ 74975 h 449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660533" h="449842">
                <a:moveTo>
                  <a:pt x="0" y="74975"/>
                </a:moveTo>
                <a:cubicBezTo>
                  <a:pt x="0" y="33567"/>
                  <a:pt x="33567" y="0"/>
                  <a:pt x="74975" y="0"/>
                </a:cubicBezTo>
                <a:lnTo>
                  <a:pt x="968644" y="0"/>
                </a:lnTo>
                <a:lnTo>
                  <a:pt x="968644" y="0"/>
                </a:lnTo>
                <a:lnTo>
                  <a:pt x="1383778" y="0"/>
                </a:lnTo>
                <a:lnTo>
                  <a:pt x="1585558" y="0"/>
                </a:lnTo>
                <a:cubicBezTo>
                  <a:pt x="1626966" y="0"/>
                  <a:pt x="1660533" y="33567"/>
                  <a:pt x="1660533" y="74975"/>
                </a:cubicBezTo>
                <a:lnTo>
                  <a:pt x="1660533" y="262408"/>
                </a:lnTo>
                <a:lnTo>
                  <a:pt x="1660533" y="262408"/>
                </a:lnTo>
                <a:lnTo>
                  <a:pt x="1660533" y="374868"/>
                </a:lnTo>
                <a:lnTo>
                  <a:pt x="1660533" y="374867"/>
                </a:lnTo>
                <a:cubicBezTo>
                  <a:pt x="1660533" y="416275"/>
                  <a:pt x="1626966" y="449842"/>
                  <a:pt x="1585558" y="449842"/>
                </a:cubicBezTo>
                <a:lnTo>
                  <a:pt x="1383778" y="449842"/>
                </a:lnTo>
                <a:lnTo>
                  <a:pt x="1179277" y="700435"/>
                </a:lnTo>
                <a:lnTo>
                  <a:pt x="968644" y="449842"/>
                </a:lnTo>
                <a:lnTo>
                  <a:pt x="74975" y="449842"/>
                </a:lnTo>
                <a:cubicBezTo>
                  <a:pt x="33567" y="449842"/>
                  <a:pt x="0" y="416275"/>
                  <a:pt x="0" y="374867"/>
                </a:cubicBezTo>
                <a:lnTo>
                  <a:pt x="0" y="374868"/>
                </a:lnTo>
                <a:lnTo>
                  <a:pt x="0" y="262408"/>
                </a:lnTo>
                <a:lnTo>
                  <a:pt x="0" y="262408"/>
                </a:lnTo>
                <a:lnTo>
                  <a:pt x="0" y="74975"/>
                </a:lnTo>
                <a:close/>
              </a:path>
            </a:pathLst>
          </a:custGeom>
          <a:solidFill>
            <a:srgbClr val="982F2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ct val="0"/>
              </a:spcBef>
              <a:spcAft>
                <a:spcPct val="0"/>
              </a:spcAft>
              <a:buClrTx/>
              <a:buSzTx/>
              <a:buFontTx/>
              <a:buNone/>
              <a:defRPr/>
            </a:pPr>
            <a:r>
              <a:rPr kumimoji="0" lang="zh-CN" altLang="en-US" sz="2800" b="1" i="0" u="none" strike="noStrike" kern="0" cap="none" spc="0" normalizeH="0" baseline="0" noProof="0">
                <a:ln>
                  <a:noFill/>
                </a:ln>
                <a:solidFill>
                  <a:prstClr val="white"/>
                </a:solidFill>
                <a:effectLst/>
                <a:uLnTx/>
                <a:uFillTx/>
                <a:latin typeface="Franklin Gothic Book"/>
                <a:ea typeface="黑体" panose="02010609060101010101" pitchFamily="49" charset="-122"/>
                <a:cs typeface="+mn-cs"/>
                <a:sym typeface="Arial"/>
              </a:rPr>
              <a:t>积雪融水</a:t>
            </a:r>
          </a:p>
        </p:txBody>
      </p:sp>
      <p:sp>
        <p:nvSpPr>
          <p:cNvPr id="20" name="圆角矩形标注 18"/>
          <p:cNvSpPr/>
          <p:nvPr>
            <p:custDataLst>
              <p:tags r:id="rId5"/>
            </p:custDataLst>
          </p:nvPr>
        </p:nvSpPr>
        <p:spPr>
          <a:xfrm>
            <a:off x="3877708" y="1883849"/>
            <a:ext cx="1107460" cy="452833"/>
          </a:xfrm>
          <a:custGeom>
            <a:avLst/>
            <a:gdLst>
              <a:gd name="connsiteX0" fmla="*/ 0 w 935850"/>
              <a:gd name="connsiteY0" fmla="*/ 67403 h 404409"/>
              <a:gd name="connsiteX1" fmla="*/ 67403 w 935850"/>
              <a:gd name="connsiteY1" fmla="*/ 0 h 404409"/>
              <a:gd name="connsiteX2" fmla="*/ 155975 w 935850"/>
              <a:gd name="connsiteY2" fmla="*/ 0 h 404409"/>
              <a:gd name="connsiteX3" fmla="*/ 155975 w 935850"/>
              <a:gd name="connsiteY3" fmla="*/ 0 h 404409"/>
              <a:gd name="connsiteX4" fmla="*/ 389938 w 935850"/>
              <a:gd name="connsiteY4" fmla="*/ 0 h 404409"/>
              <a:gd name="connsiteX5" fmla="*/ 868447 w 935850"/>
              <a:gd name="connsiteY5" fmla="*/ 0 h 404409"/>
              <a:gd name="connsiteX6" fmla="*/ 935850 w 935850"/>
              <a:gd name="connsiteY6" fmla="*/ 67403 h 404409"/>
              <a:gd name="connsiteX7" fmla="*/ 935850 w 935850"/>
              <a:gd name="connsiteY7" fmla="*/ 235905 h 404409"/>
              <a:gd name="connsiteX8" fmla="*/ 935850 w 935850"/>
              <a:gd name="connsiteY8" fmla="*/ 235905 h 404409"/>
              <a:gd name="connsiteX9" fmla="*/ 935850 w 935850"/>
              <a:gd name="connsiteY9" fmla="*/ 337008 h 404409"/>
              <a:gd name="connsiteX10" fmla="*/ 935850 w 935850"/>
              <a:gd name="connsiteY10" fmla="*/ 337006 h 404409"/>
              <a:gd name="connsiteX11" fmla="*/ 868447 w 935850"/>
              <a:gd name="connsiteY11" fmla="*/ 404409 h 404409"/>
              <a:gd name="connsiteX12" fmla="*/ 389938 w 935850"/>
              <a:gd name="connsiteY12" fmla="*/ 404409 h 404409"/>
              <a:gd name="connsiteX13" fmla="*/ 275935 w 935850"/>
              <a:gd name="connsiteY13" fmla="*/ 535979 h 404409"/>
              <a:gd name="connsiteX14" fmla="*/ 155975 w 935850"/>
              <a:gd name="connsiteY14" fmla="*/ 404409 h 404409"/>
              <a:gd name="connsiteX15" fmla="*/ 67403 w 935850"/>
              <a:gd name="connsiteY15" fmla="*/ 404409 h 404409"/>
              <a:gd name="connsiteX16" fmla="*/ 0 w 935850"/>
              <a:gd name="connsiteY16" fmla="*/ 337006 h 404409"/>
              <a:gd name="connsiteX17" fmla="*/ 0 w 935850"/>
              <a:gd name="connsiteY17" fmla="*/ 337008 h 404409"/>
              <a:gd name="connsiteX18" fmla="*/ 0 w 935850"/>
              <a:gd name="connsiteY18" fmla="*/ 235905 h 404409"/>
              <a:gd name="connsiteX19" fmla="*/ 0 w 935850"/>
              <a:gd name="connsiteY19" fmla="*/ 235905 h 404409"/>
              <a:gd name="connsiteX20" fmla="*/ 0 w 935850"/>
              <a:gd name="connsiteY20" fmla="*/ 67403 h 404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35850" h="404409">
                <a:moveTo>
                  <a:pt x="0" y="67403"/>
                </a:moveTo>
                <a:cubicBezTo>
                  <a:pt x="0" y="30177"/>
                  <a:pt x="30177" y="0"/>
                  <a:pt x="67403" y="0"/>
                </a:cubicBezTo>
                <a:lnTo>
                  <a:pt x="155975" y="0"/>
                </a:lnTo>
                <a:lnTo>
                  <a:pt x="155975" y="0"/>
                </a:lnTo>
                <a:lnTo>
                  <a:pt x="389938" y="0"/>
                </a:lnTo>
                <a:lnTo>
                  <a:pt x="868447" y="0"/>
                </a:lnTo>
                <a:cubicBezTo>
                  <a:pt x="905673" y="0"/>
                  <a:pt x="935850" y="30177"/>
                  <a:pt x="935850" y="67403"/>
                </a:cubicBezTo>
                <a:lnTo>
                  <a:pt x="935850" y="235905"/>
                </a:lnTo>
                <a:lnTo>
                  <a:pt x="935850" y="235905"/>
                </a:lnTo>
                <a:lnTo>
                  <a:pt x="935850" y="337008"/>
                </a:lnTo>
                <a:lnTo>
                  <a:pt x="935850" y="337006"/>
                </a:lnTo>
                <a:cubicBezTo>
                  <a:pt x="935850" y="374232"/>
                  <a:pt x="905673" y="404409"/>
                  <a:pt x="868447" y="404409"/>
                </a:cubicBezTo>
                <a:lnTo>
                  <a:pt x="389938" y="404409"/>
                </a:lnTo>
                <a:lnTo>
                  <a:pt x="275935" y="535979"/>
                </a:lnTo>
                <a:lnTo>
                  <a:pt x="155975" y="404409"/>
                </a:lnTo>
                <a:lnTo>
                  <a:pt x="67403" y="404409"/>
                </a:lnTo>
                <a:cubicBezTo>
                  <a:pt x="30177" y="404409"/>
                  <a:pt x="0" y="374232"/>
                  <a:pt x="0" y="337006"/>
                </a:cubicBezTo>
                <a:lnTo>
                  <a:pt x="0" y="337008"/>
                </a:lnTo>
                <a:lnTo>
                  <a:pt x="0" y="235905"/>
                </a:lnTo>
                <a:lnTo>
                  <a:pt x="0" y="235905"/>
                </a:lnTo>
                <a:lnTo>
                  <a:pt x="0" y="67403"/>
                </a:lnTo>
                <a:close/>
              </a:path>
            </a:pathLst>
          </a:custGeom>
          <a:solidFill>
            <a:srgbClr val="982F2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ct val="0"/>
              </a:spcBef>
              <a:spcAft>
                <a:spcPct val="0"/>
              </a:spcAft>
              <a:buClrTx/>
              <a:buSzTx/>
              <a:buFontTx/>
              <a:buNone/>
              <a:defRPr/>
            </a:pPr>
            <a:r>
              <a:rPr kumimoji="0" lang="zh-CN" altLang="en-US" sz="2800" b="1" i="0" u="none" strike="noStrike" kern="0" cap="none" spc="0" normalizeH="0" baseline="0" noProof="0">
                <a:ln>
                  <a:noFill/>
                </a:ln>
                <a:solidFill>
                  <a:prstClr val="white"/>
                </a:solidFill>
                <a:effectLst/>
                <a:uLnTx/>
                <a:uFillTx/>
                <a:latin typeface="Franklin Gothic Book"/>
                <a:ea typeface="黑体" panose="02010609060101010101" pitchFamily="49" charset="-122"/>
                <a:cs typeface="+mn-cs"/>
                <a:sym typeface="Arial"/>
              </a:rPr>
              <a:t>雨水</a:t>
            </a:r>
          </a:p>
        </p:txBody>
      </p:sp>
      <p:sp>
        <p:nvSpPr>
          <p:cNvPr id="5" name="文本框 4"/>
          <p:cNvSpPr txBox="1"/>
          <p:nvPr>
            <p:custDataLst>
              <p:tags r:id="rId6"/>
            </p:custDataLst>
          </p:nvPr>
        </p:nvSpPr>
        <p:spPr>
          <a:xfrm>
            <a:off x="4434402" y="145526"/>
            <a:ext cx="3383280" cy="521970"/>
          </a:xfrm>
          <a:prstGeom prst="rect">
            <a:avLst/>
          </a:prstGeom>
          <a:noFill/>
        </p:spPr>
        <p:txBody>
          <a:bodyPr wrap="none" rtlCol="0">
            <a:spAutoFit/>
          </a:bodyPr>
          <a:lstStyle/>
          <a:p>
            <a:pPr lvl="0">
              <a:defRPr/>
            </a:pPr>
            <a:r>
              <a:rPr lang="zh-CN" altLang="en-US" sz="2800" b="1">
                <a:solidFill>
                  <a:srgbClr val="0070C0"/>
                </a:solidFill>
                <a:latin typeface="微软雅黑" panose="020B0503020204020204" charset="-122"/>
                <a:ea typeface="微软雅黑"/>
              </a:rPr>
              <a:t>二、河流的补给类型</a:t>
            </a:r>
          </a:p>
        </p:txBody>
      </p:sp>
      <p:grpSp>
        <p:nvGrpSpPr>
          <p:cNvPr id="102428" name="组合 1"/>
          <p:cNvGrpSpPr/>
          <p:nvPr>
            <p:custDataLst>
              <p:tags r:id="rId7"/>
            </p:custDataLst>
          </p:nvPr>
        </p:nvGrpSpPr>
        <p:grpSpPr>
          <a:xfrm>
            <a:off x="0" y="770255"/>
            <a:ext cx="12151995" cy="128270"/>
            <a:chOff x="57" y="1058"/>
            <a:chExt cx="13204" cy="202"/>
          </a:xfrm>
        </p:grpSpPr>
        <p:cxnSp>
          <p:nvCxnSpPr>
            <p:cNvPr id="7" name="直接连接符 6"/>
            <p:cNvCxnSpPr/>
            <p:nvPr>
              <p:custDataLst>
                <p:tags r:id="rId11"/>
              </p:custDataLst>
            </p:nvPr>
          </p:nvCxnSpPr>
          <p:spPr>
            <a:xfrm>
              <a:off x="57" y="1259"/>
              <a:ext cx="13205"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custDataLst>
                <p:tags r:id="rId12"/>
              </p:custDataLst>
            </p:nvPr>
          </p:nvCxnSpPr>
          <p:spPr>
            <a:xfrm>
              <a:off x="57" y="1057"/>
              <a:ext cx="13205" cy="0"/>
            </a:xfrm>
            <a:prstGeom prst="line">
              <a:avLst/>
            </a:prstGeom>
            <a:ln w="571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2" name="文本框 1"/>
          <p:cNvSpPr txBox="1"/>
          <p:nvPr>
            <p:custDataLst>
              <p:tags r:id="rId8"/>
            </p:custDataLst>
          </p:nvPr>
        </p:nvSpPr>
        <p:spPr>
          <a:xfrm>
            <a:off x="7731125" y="1484820"/>
            <a:ext cx="894080" cy="521970"/>
          </a:xfrm>
          <a:prstGeom prst="rect">
            <a:avLst/>
          </a:prstGeom>
          <a:noFill/>
        </p:spPr>
        <p:txBody>
          <a:bodyPr wrap="none" rtlCol="0">
            <a:spAutoFit/>
          </a:bodyPr>
          <a:lstStyle/>
          <a:p>
            <a:pPr algn="l"/>
            <a:r>
              <a:rPr sz="2800" dirty="0" err="1">
                <a:latin typeface="宋体" panose="02010600030101010101" pitchFamily="2" charset="-122"/>
                <a:ea typeface="宋体" panose="02010600030101010101" pitchFamily="2" charset="-122"/>
                <a:sym typeface="+mn-ea"/>
              </a:rPr>
              <a:t>春季</a:t>
            </a:r>
            <a:endParaRPr lang="zh-CN" altLang="en-US" sz="2800" dirty="0">
              <a:latin typeface="宋体" panose="02010600030101010101" pitchFamily="2" charset="-122"/>
              <a:ea typeface="宋体" panose="02010600030101010101" pitchFamily="2" charset="-122"/>
              <a:sym typeface="+mn-ea"/>
            </a:endParaRPr>
          </a:p>
        </p:txBody>
      </p:sp>
      <p:sp>
        <p:nvSpPr>
          <p:cNvPr id="3" name="文本框 2"/>
          <p:cNvSpPr txBox="1"/>
          <p:nvPr>
            <p:custDataLst>
              <p:tags r:id="rId9"/>
            </p:custDataLst>
          </p:nvPr>
        </p:nvSpPr>
        <p:spPr>
          <a:xfrm>
            <a:off x="7449369" y="4067175"/>
            <a:ext cx="1960880" cy="953135"/>
          </a:xfrm>
          <a:prstGeom prst="rect">
            <a:avLst/>
          </a:prstGeom>
          <a:noFill/>
        </p:spPr>
        <p:txBody>
          <a:bodyPr wrap="none" rtlCol="0">
            <a:spAutoFit/>
          </a:bodyPr>
          <a:lstStyle/>
          <a:p>
            <a:pPr lvl="0" indent="0" algn="l" eaLnBrk="1" hangingPunct="1">
              <a:buNone/>
            </a:pPr>
            <a:r>
              <a:rPr lang="en-US" altLang="zh-CN" sz="2800" dirty="0">
                <a:latin typeface="宋体" panose="02010600030101010101" pitchFamily="2" charset="-122"/>
                <a:ea typeface="宋体" panose="02010600030101010101" pitchFamily="2" charset="-122"/>
                <a:sym typeface="+mn-ea"/>
              </a:rPr>
              <a:t>①</a:t>
            </a:r>
            <a:r>
              <a:rPr lang="zh-CN" altLang="en-US" sz="2800" dirty="0">
                <a:latin typeface="宋体" panose="02010600030101010101" pitchFamily="2" charset="-122"/>
                <a:ea typeface="宋体" panose="02010600030101010101" pitchFamily="2" charset="-122"/>
                <a:sym typeface="+mn-ea"/>
              </a:rPr>
              <a:t>气温高低</a:t>
            </a:r>
          </a:p>
          <a:p>
            <a:pPr lvl="0" indent="0" algn="l" eaLnBrk="1" hangingPunct="1">
              <a:buNone/>
            </a:pPr>
            <a:r>
              <a:rPr lang="en-US" altLang="zh-CN" sz="2800" dirty="0">
                <a:latin typeface="宋体" panose="02010600030101010101" pitchFamily="2" charset="-122"/>
                <a:ea typeface="宋体" panose="02010600030101010101" pitchFamily="2" charset="-122"/>
                <a:sym typeface="+mn-ea"/>
              </a:rPr>
              <a:t>②</a:t>
            </a:r>
            <a:r>
              <a:rPr lang="zh-CN" altLang="en-US" sz="2800" dirty="0">
                <a:latin typeface="宋体" panose="02010600030101010101" pitchFamily="2" charset="-122"/>
                <a:ea typeface="宋体" panose="02010600030101010101" pitchFamily="2" charset="-122"/>
                <a:sym typeface="+mn-ea"/>
              </a:rPr>
              <a:t>积雪多少</a:t>
            </a:r>
          </a:p>
        </p:txBody>
      </p:sp>
      <p:sp>
        <p:nvSpPr>
          <p:cNvPr id="6" name="文本框 5"/>
          <p:cNvSpPr txBox="1"/>
          <p:nvPr>
            <p:custDataLst>
              <p:tags r:id="rId10"/>
            </p:custDataLst>
          </p:nvPr>
        </p:nvSpPr>
        <p:spPr>
          <a:xfrm>
            <a:off x="7817485" y="6092884"/>
            <a:ext cx="2062480" cy="521970"/>
          </a:xfrm>
          <a:prstGeom prst="rect">
            <a:avLst/>
          </a:prstGeom>
          <a:noFill/>
        </p:spPr>
        <p:txBody>
          <a:bodyPr wrap="none" rtlCol="0">
            <a:spAutoFit/>
          </a:bodyPr>
          <a:lstStyle/>
          <a:p>
            <a:pPr lvl="0" indent="0" algn="l" eaLnBrk="1" hangingPunct="1">
              <a:buNone/>
            </a:pPr>
            <a:r>
              <a:rPr sz="2800" dirty="0" err="1">
                <a:latin typeface="宋体" panose="02010600030101010101" pitchFamily="2" charset="-122"/>
                <a:ea typeface="宋体" panose="02010600030101010101" pitchFamily="2" charset="-122"/>
                <a:sym typeface="+mn-ea"/>
              </a:rPr>
              <a:t>东北地区</a:t>
            </a:r>
            <a:endParaRPr kumimoji="0" lang="zh-CN" altLang="en-US" sz="2800" b="1" i="0" u="none" strike="noStrike" kern="0" cap="none" spc="0" normalizeH="0" baseline="0" noProof="0" dirty="0">
              <a:ln>
                <a:noFill/>
              </a:ln>
              <a:effectLst/>
              <a:uLnTx/>
              <a:uFillTx/>
              <a:latin typeface="微软雅黑" panose="020B0503020204020204" charset="-122"/>
              <a:ea typeface="微软雅黑"/>
              <a:cs typeface="Arial"/>
              <a:sym typeface="Arial"/>
            </a:endParaRPr>
          </a:p>
        </p:txBody>
      </p:sp>
      <p:sp>
        <p:nvSpPr>
          <p:cNvPr id="4" name="文本框 3"/>
          <p:cNvSpPr txBox="1"/>
          <p:nvPr/>
        </p:nvSpPr>
        <p:spPr>
          <a:xfrm>
            <a:off x="7255131" y="2348865"/>
            <a:ext cx="4493538" cy="954107"/>
          </a:xfrm>
          <a:prstGeom prst="rect">
            <a:avLst/>
          </a:prstGeom>
          <a:noFill/>
        </p:spPr>
        <p:txBody>
          <a:bodyPr wrap="none" rtlCol="0">
            <a:spAutoFit/>
          </a:bodyPr>
          <a:lstStyle>
            <a:defPPr>
              <a:defRPr lang="zh-CN"/>
            </a:defPPr>
            <a:lvl1pPr lvl="0" indent="0">
              <a:buNone/>
              <a:defRPr sz="2800">
                <a:latin typeface="宋体" panose="02010600030101010101" pitchFamily="2" charset="-122"/>
                <a:ea typeface="宋体" panose="02010600030101010101" pitchFamily="2" charset="-122"/>
              </a:defRPr>
            </a:lvl1pPr>
          </a:lstStyle>
          <a:p>
            <a:r>
              <a:rPr lang="zh-CN" altLang="en-US" dirty="0"/>
              <a:t>①有时间性   ②连续性   </a:t>
            </a:r>
            <a:endParaRPr lang="en-US" altLang="zh-CN" dirty="0" smtClean="0"/>
          </a:p>
          <a:p>
            <a:r>
              <a:rPr lang="zh-CN" altLang="en-US" dirty="0" smtClean="0"/>
              <a:t>③</a:t>
            </a:r>
            <a:r>
              <a:rPr lang="zh-CN" altLang="en-US" dirty="0"/>
              <a:t>水量稳定</a:t>
            </a:r>
          </a:p>
        </p:txBody>
      </p:sp>
    </p:spTree>
    <p:extLst>
      <p:ext uri="{BB962C8B-B14F-4D97-AF65-F5344CB8AC3E}">
        <p14:creationId xmlns:p14="http://schemas.microsoft.com/office/powerpoint/2010/main" val="33747730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after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9"/>
                                        </p:tgtEl>
                                        <p:attrNameLst>
                                          <p:attrName>style.visibility</p:attrName>
                                        </p:attrNameLst>
                                      </p:cBhvr>
                                      <p:to>
                                        <p:strVal val="visible"/>
                                      </p:to>
                                    </p:set>
                                    <p:anim calcmode="lin" valueType="num">
                                      <p:cBhvr additive="base">
                                        <p:cTn id="13" dur="500" fill="hold"/>
                                        <p:tgtEl>
                                          <p:spTgt spid="19"/>
                                        </p:tgtEl>
                                        <p:attrNameLst>
                                          <p:attrName>ppt_x</p:attrName>
                                        </p:attrNameLst>
                                      </p:cBhvr>
                                      <p:tavLst>
                                        <p:tav tm="0">
                                          <p:val>
                                            <p:strVal val="#ppt_x"/>
                                          </p:val>
                                        </p:tav>
                                        <p:tav tm="100000">
                                          <p:val>
                                            <p:strVal val="#ppt_x"/>
                                          </p:val>
                                        </p:tav>
                                      </p:tavLst>
                                    </p:anim>
                                    <p:anim calcmode="lin" valueType="num">
                                      <p:cBhvr additive="base">
                                        <p:cTn id="14"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after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anim calcmode="lin" valueType="num">
                                      <p:cBhvr additive="base">
                                        <p:cTn id="19" dur="500" fill="hold"/>
                                        <p:tgtEl>
                                          <p:spTgt spid="20"/>
                                        </p:tgtEl>
                                        <p:attrNameLst>
                                          <p:attrName>ppt_x</p:attrName>
                                        </p:attrNameLst>
                                      </p:cBhvr>
                                      <p:tavLst>
                                        <p:tav tm="0">
                                          <p:val>
                                            <p:strVal val="#ppt_x"/>
                                          </p:val>
                                        </p:tav>
                                        <p:tav tm="100000">
                                          <p:val>
                                            <p:strVal val="#ppt_x"/>
                                          </p:val>
                                        </p:tav>
                                      </p:tavLst>
                                    </p:anim>
                                    <p:anim calcmode="lin" valueType="num">
                                      <p:cBhvr additive="base">
                                        <p:cTn id="20"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after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fill="hold"/>
                                        <p:tgtEl>
                                          <p:spTgt spid="9"/>
                                        </p:tgtEl>
                                        <p:attrNameLst>
                                          <p:attrName>ppt_x</p:attrName>
                                        </p:attrNameLst>
                                      </p:cBhvr>
                                      <p:tavLst>
                                        <p:tav tm="0">
                                          <p:val>
                                            <p:strVal val="#ppt_x"/>
                                          </p:val>
                                        </p:tav>
                                        <p:tav tm="100000">
                                          <p:val>
                                            <p:strVal val="#ppt_x"/>
                                          </p:val>
                                        </p:tav>
                                      </p:tavLst>
                                    </p:anim>
                                    <p:anim calcmode="lin" valueType="num">
                                      <p:cBhvr additive="base">
                                        <p:cTn id="2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afterGroup">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2"/>
                                        </p:tgtEl>
                                        <p:attrNameLst>
                                          <p:attrName>style.visibility</p:attrName>
                                        </p:attrNameLst>
                                      </p:cBhvr>
                                      <p:to>
                                        <p:strVal val="visible"/>
                                      </p:to>
                                    </p:set>
                                    <p:anim calcmode="lin" valueType="num">
                                      <p:cBhvr additive="base">
                                        <p:cTn id="31" dur="500" fill="hold"/>
                                        <p:tgtEl>
                                          <p:spTgt spid="2"/>
                                        </p:tgtEl>
                                        <p:attrNameLst>
                                          <p:attrName>ppt_x</p:attrName>
                                        </p:attrNameLst>
                                      </p:cBhvr>
                                      <p:tavLst>
                                        <p:tav tm="0">
                                          <p:val>
                                            <p:strVal val="#ppt_x"/>
                                          </p:val>
                                        </p:tav>
                                        <p:tav tm="100000">
                                          <p:val>
                                            <p:strVal val="#ppt_x"/>
                                          </p:val>
                                        </p:tav>
                                      </p:tavLst>
                                    </p:anim>
                                    <p:anim calcmode="lin" valueType="num">
                                      <p:cBhvr additive="base">
                                        <p:cTn id="32"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nodeType="afterGroup">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4"/>
                                        </p:tgtEl>
                                        <p:attrNameLst>
                                          <p:attrName>style.visibility</p:attrName>
                                        </p:attrNameLst>
                                      </p:cBhvr>
                                      <p:to>
                                        <p:strVal val="visible"/>
                                      </p:to>
                                    </p:set>
                                    <p:anim calcmode="lin" valueType="num">
                                      <p:cBhvr additive="base">
                                        <p:cTn id="37" dur="500" fill="hold"/>
                                        <p:tgtEl>
                                          <p:spTgt spid="4"/>
                                        </p:tgtEl>
                                        <p:attrNameLst>
                                          <p:attrName>ppt_x</p:attrName>
                                        </p:attrNameLst>
                                      </p:cBhvr>
                                      <p:tavLst>
                                        <p:tav tm="0">
                                          <p:val>
                                            <p:strVal val="#ppt_x"/>
                                          </p:val>
                                        </p:tav>
                                        <p:tav tm="100000">
                                          <p:val>
                                            <p:strVal val="#ppt_x"/>
                                          </p:val>
                                        </p:tav>
                                      </p:tavLst>
                                    </p:anim>
                                    <p:anim calcmode="lin" valueType="num">
                                      <p:cBhvr additive="base">
                                        <p:cTn id="3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gtEl>
                                        <p:attrNameLst>
                                          <p:attrName>style.visibility</p:attrName>
                                        </p:attrNameLst>
                                      </p:cBhvr>
                                      <p:to>
                                        <p:strVal val="visible"/>
                                      </p:to>
                                    </p:set>
                                    <p:anim calcmode="lin" valueType="num">
                                      <p:cBhvr additive="base">
                                        <p:cTn id="43" dur="500" fill="hold"/>
                                        <p:tgtEl>
                                          <p:spTgt spid="3"/>
                                        </p:tgtEl>
                                        <p:attrNameLst>
                                          <p:attrName>ppt_x</p:attrName>
                                        </p:attrNameLst>
                                      </p:cBhvr>
                                      <p:tavLst>
                                        <p:tav tm="0">
                                          <p:val>
                                            <p:strVal val="#ppt_x"/>
                                          </p:val>
                                        </p:tav>
                                        <p:tav tm="100000">
                                          <p:val>
                                            <p:strVal val="#ppt_x"/>
                                          </p:val>
                                        </p:tav>
                                      </p:tavLst>
                                    </p:anim>
                                    <p:anim calcmode="lin" valueType="num">
                                      <p:cBhvr additive="base">
                                        <p:cTn id="4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6"/>
                                        </p:tgtEl>
                                        <p:attrNameLst>
                                          <p:attrName>style.visibility</p:attrName>
                                        </p:attrNameLst>
                                      </p:cBhvr>
                                      <p:to>
                                        <p:strVal val="visible"/>
                                      </p:to>
                                    </p:set>
                                    <p:anim calcmode="lin" valueType="num">
                                      <p:cBhvr additive="base">
                                        <p:cTn id="49" dur="500" fill="hold"/>
                                        <p:tgtEl>
                                          <p:spTgt spid="6"/>
                                        </p:tgtEl>
                                        <p:attrNameLst>
                                          <p:attrName>ppt_x</p:attrName>
                                        </p:attrNameLst>
                                      </p:cBhvr>
                                      <p:tavLst>
                                        <p:tav tm="0">
                                          <p:val>
                                            <p:strVal val="#ppt_x"/>
                                          </p:val>
                                        </p:tav>
                                        <p:tav tm="100000">
                                          <p:val>
                                            <p:strVal val="#ppt_x"/>
                                          </p:val>
                                        </p:tav>
                                      </p:tavLst>
                                    </p:anim>
                                    <p:anim calcmode="lin" valueType="num">
                                      <p:cBhvr additive="base">
                                        <p:cTn id="5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5" grpId="0"/>
      <p:bldP spid="19" grpId="0" animBg="1"/>
      <p:bldP spid="20" grpId="0" animBg="1"/>
      <p:bldP spid="2" grpId="0"/>
      <p:bldP spid="3" grpId="0"/>
      <p:bldP spid="6" grpId="0"/>
      <p:bldP spid="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rcRect t="15510"/>
          <a:stretch>
            <a:fillRect/>
          </a:stretch>
        </p:blipFill>
        <p:spPr>
          <a:xfrm>
            <a:off x="15069" y="8469"/>
            <a:ext cx="12161896" cy="6841065"/>
          </a:xfrm>
          <a:prstGeom prst="rect">
            <a:avLst/>
          </a:prstGeom>
        </p:spPr>
      </p:pic>
      <p:sp>
        <p:nvSpPr>
          <p:cNvPr id="3" name="文本框 2"/>
          <p:cNvSpPr txBox="1"/>
          <p:nvPr/>
        </p:nvSpPr>
        <p:spPr>
          <a:xfrm>
            <a:off x="15070" y="6386914"/>
            <a:ext cx="3852337" cy="368242"/>
          </a:xfrm>
          <a:prstGeom prst="rect">
            <a:avLst/>
          </a:prstGeom>
          <a:noFill/>
        </p:spPr>
        <p:txBody>
          <a:bodyPr wrap="none" rtlCol="0">
            <a:spAutoFit/>
          </a:bodyPr>
          <a:lstStyle/>
          <a:p>
            <a:r>
              <a:rPr lang="zh-CN" altLang="en-US" sz="1793" dirty="0">
                <a:solidFill>
                  <a:schemeClr val="bg1"/>
                </a:solidFill>
                <a:latin typeface="微软雅黑" charset="-122"/>
                <a:ea typeface="微软雅黑"/>
              </a:rPr>
              <a:t>西藏仁龙巴冰川（帕隆藏布江源头）</a:t>
            </a:r>
          </a:p>
        </p:txBody>
      </p:sp>
    </p:spTree>
    <p:extLst>
      <p:ext uri="{BB962C8B-B14F-4D97-AF65-F5344CB8AC3E}">
        <p14:creationId xmlns:p14="http://schemas.microsoft.com/office/powerpoint/2010/main" val="305204437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2051"/>
          <p:cNvSpPr txBox="1"/>
          <p:nvPr>
            <p:custDataLst>
              <p:tags r:id="rId1"/>
            </p:custDataLst>
          </p:nvPr>
        </p:nvSpPr>
        <p:spPr>
          <a:xfrm>
            <a:off x="-65864" y="1187727"/>
            <a:ext cx="4538980" cy="5262979"/>
          </a:xfrm>
          <a:prstGeom prst="rect">
            <a:avLst/>
          </a:prstGeom>
          <a:noFill/>
        </p:spPr>
        <p:txBody>
          <a:bodyPr wrap="square" rtlCol="0">
            <a:spAutoFit/>
          </a:bodyPr>
          <a:lstStyle/>
          <a:p>
            <a:pPr marL="457200" lvl="0" indent="-457200" eaLnBrk="1" hangingPunct="1">
              <a:buFont typeface="Arial" panose="020B0604020202020204" pitchFamily="34" charset="0"/>
              <a:buChar char="•"/>
            </a:pPr>
            <a:r>
              <a:rPr sz="2800" dirty="0" err="1">
                <a:latin typeface="方正粗黑宋简体" panose="02000000000000000000" charset="-122"/>
                <a:ea typeface="方正粗黑宋简体" panose="02000000000000000000" charset="-122"/>
                <a:sym typeface="+mn-ea"/>
              </a:rPr>
              <a:t>补给季节</a:t>
            </a:r>
            <a:r>
              <a:rPr lang="zh-CN" sz="2800" dirty="0">
                <a:latin typeface="方正粗黑宋简体" panose="02000000000000000000" charset="-122"/>
                <a:ea typeface="方正粗黑宋简体" panose="02000000000000000000" charset="-122"/>
                <a:sym typeface="+mn-ea"/>
              </a:rPr>
              <a:t>：</a:t>
            </a:r>
          </a:p>
          <a:p>
            <a:pPr lvl="0" eaLnBrk="1" hangingPunct="1"/>
            <a:endParaRPr lang="en-US" altLang="zh-CN" sz="2800" dirty="0" smtClean="0">
              <a:latin typeface="方正粗黑宋简体" panose="02000000000000000000" charset="-122"/>
              <a:ea typeface="方正粗黑宋简体" panose="02000000000000000000" charset="-122"/>
              <a:sym typeface="+mn-ea"/>
            </a:endParaRPr>
          </a:p>
          <a:p>
            <a:pPr marL="457200" lvl="0" indent="-457200" eaLnBrk="1" hangingPunct="1">
              <a:buFont typeface="Arial" panose="020B0604020202020204" pitchFamily="34" charset="0"/>
              <a:buChar char="•"/>
            </a:pPr>
            <a:r>
              <a:rPr lang="zh-CN" altLang="en-US" sz="2800" dirty="0" smtClean="0">
                <a:latin typeface="方正粗黑宋简体" panose="02000000000000000000" charset="-122"/>
                <a:ea typeface="方正粗黑宋简体" panose="02000000000000000000" charset="-122"/>
                <a:sym typeface="+mn-ea"/>
              </a:rPr>
              <a:t>补给特点：</a:t>
            </a:r>
            <a:endParaRPr lang="en-US" altLang="zh-CN" sz="2800" dirty="0" smtClean="0">
              <a:latin typeface="方正粗黑宋简体" panose="02000000000000000000" charset="-122"/>
              <a:ea typeface="方正粗黑宋简体" panose="02000000000000000000" charset="-122"/>
              <a:sym typeface="+mn-ea"/>
            </a:endParaRPr>
          </a:p>
          <a:p>
            <a:pPr marL="457200" lvl="0" indent="-457200" eaLnBrk="1" hangingPunct="1">
              <a:buFont typeface="Arial" panose="020B0604020202020204" pitchFamily="34" charset="0"/>
              <a:buChar char="•"/>
            </a:pPr>
            <a:endParaRPr lang="en-US" altLang="zh-CN" sz="2800" dirty="0" smtClean="0">
              <a:latin typeface="方正粗黑宋简体" panose="02000000000000000000" charset="-122"/>
              <a:ea typeface="方正粗黑宋简体" panose="02000000000000000000" charset="-122"/>
              <a:sym typeface="+mn-ea"/>
            </a:endParaRPr>
          </a:p>
          <a:p>
            <a:pPr marL="457200" lvl="0" indent="-457200" eaLnBrk="1" hangingPunct="1">
              <a:buFont typeface="Arial" panose="020B0604020202020204" pitchFamily="34" charset="0"/>
              <a:buChar char="•"/>
            </a:pPr>
            <a:endParaRPr lang="en-US" altLang="zh-CN" sz="2800" dirty="0" smtClean="0">
              <a:latin typeface="方正粗黑宋简体" panose="02000000000000000000" charset="-122"/>
              <a:ea typeface="方正粗黑宋简体" panose="02000000000000000000" charset="-122"/>
              <a:sym typeface="+mn-ea"/>
            </a:endParaRPr>
          </a:p>
          <a:p>
            <a:pPr marL="457200" lvl="0" indent="-457200" eaLnBrk="1" hangingPunct="1">
              <a:buFont typeface="Arial" panose="020B0604020202020204" pitchFamily="34" charset="0"/>
              <a:buChar char="•"/>
            </a:pPr>
            <a:endParaRPr lang="zh-CN" sz="2800" dirty="0">
              <a:latin typeface="方正粗黑宋简体" panose="02000000000000000000" charset="-122"/>
              <a:ea typeface="方正粗黑宋简体" panose="02000000000000000000" charset="-122"/>
              <a:sym typeface="+mn-ea"/>
            </a:endParaRPr>
          </a:p>
          <a:p>
            <a:pPr marL="457200" lvl="0" indent="-457200" eaLnBrk="1" hangingPunct="1">
              <a:buFont typeface="Arial" panose="020B0604020202020204" pitchFamily="34" charset="0"/>
              <a:buChar char="•"/>
            </a:pPr>
            <a:r>
              <a:rPr sz="2800" dirty="0" err="1">
                <a:latin typeface="方正粗黑宋简体" panose="02000000000000000000" charset="-122"/>
                <a:ea typeface="方正粗黑宋简体" panose="02000000000000000000" charset="-122"/>
                <a:sym typeface="+mn-ea"/>
              </a:rPr>
              <a:t>主要影响因素</a:t>
            </a:r>
            <a:r>
              <a:rPr lang="zh-CN" sz="2800" dirty="0" smtClean="0">
                <a:latin typeface="方正粗黑宋简体" panose="02000000000000000000" charset="-122"/>
                <a:ea typeface="方正粗黑宋简体" panose="02000000000000000000" charset="-122"/>
                <a:sym typeface="+mn-ea"/>
              </a:rPr>
              <a:t>：</a:t>
            </a:r>
            <a:endParaRPr lang="zh-CN" sz="2800" dirty="0">
              <a:latin typeface="方正粗黑宋简体" panose="02000000000000000000" charset="-122"/>
              <a:ea typeface="方正粗黑宋简体" panose="02000000000000000000" charset="-122"/>
              <a:sym typeface="+mn-ea"/>
            </a:endParaRPr>
          </a:p>
          <a:p>
            <a:pPr marL="457200" lvl="0" indent="-457200" eaLnBrk="1" hangingPunct="1">
              <a:buFont typeface="Arial" panose="020B0604020202020204" pitchFamily="34" charset="0"/>
              <a:buChar char="•"/>
            </a:pPr>
            <a:endParaRPr lang="zh-CN" sz="2800" dirty="0">
              <a:latin typeface="方正粗黑宋简体" panose="02000000000000000000" charset="-122"/>
              <a:ea typeface="方正粗黑宋简体" panose="02000000000000000000" charset="-122"/>
              <a:sym typeface="+mn-ea"/>
            </a:endParaRPr>
          </a:p>
          <a:p>
            <a:pPr marL="457200" lvl="0" indent="-457200" eaLnBrk="1" hangingPunct="1">
              <a:buFont typeface="Arial" panose="020B0604020202020204" pitchFamily="34" charset="0"/>
              <a:buChar char="•"/>
            </a:pPr>
            <a:endParaRPr lang="zh-CN" sz="2800" dirty="0">
              <a:latin typeface="方正粗黑宋简体" panose="02000000000000000000" charset="-122"/>
              <a:ea typeface="方正粗黑宋简体" panose="02000000000000000000" charset="-122"/>
              <a:sym typeface="+mn-ea"/>
            </a:endParaRPr>
          </a:p>
          <a:p>
            <a:pPr marL="457200" lvl="0" indent="-457200" eaLnBrk="1" hangingPunct="1">
              <a:buFont typeface="Arial" panose="020B0604020202020204" pitchFamily="34" charset="0"/>
              <a:buChar char="•"/>
            </a:pPr>
            <a:endParaRPr lang="zh-CN" sz="2800" dirty="0">
              <a:latin typeface="方正粗黑宋简体" panose="02000000000000000000" charset="-122"/>
              <a:ea typeface="方正粗黑宋简体" panose="02000000000000000000" charset="-122"/>
              <a:sym typeface="+mn-ea"/>
            </a:endParaRPr>
          </a:p>
          <a:p>
            <a:pPr marL="457200" lvl="0" indent="-457200" eaLnBrk="1" hangingPunct="1">
              <a:buFont typeface="Arial" panose="020B0604020202020204" pitchFamily="34" charset="0"/>
              <a:buChar char="•"/>
            </a:pPr>
            <a:endParaRPr lang="zh-CN" sz="2800" dirty="0">
              <a:latin typeface="方正粗黑宋简体" panose="02000000000000000000" charset="-122"/>
              <a:ea typeface="方正粗黑宋简体" panose="02000000000000000000" charset="-122"/>
              <a:sym typeface="+mn-ea"/>
            </a:endParaRPr>
          </a:p>
          <a:p>
            <a:pPr marL="457200" lvl="0" indent="-457200" eaLnBrk="1" hangingPunct="1">
              <a:buFont typeface="Arial" panose="020B0604020202020204" pitchFamily="34" charset="0"/>
              <a:buChar char="•"/>
            </a:pPr>
            <a:r>
              <a:rPr sz="2800" dirty="0" err="1">
                <a:latin typeface="方正粗黑宋简体" panose="02000000000000000000" charset="-122"/>
                <a:ea typeface="方正粗黑宋简体" panose="02000000000000000000" charset="-122"/>
                <a:sym typeface="+mn-ea"/>
              </a:rPr>
              <a:t>我国主要分布地区</a:t>
            </a:r>
            <a:r>
              <a:rPr lang="zh-CN" sz="2800" dirty="0">
                <a:latin typeface="方正粗黑宋简体" panose="02000000000000000000" charset="-122"/>
                <a:ea typeface="方正粗黑宋简体" panose="02000000000000000000" charset="-122"/>
                <a:sym typeface="+mn-ea"/>
              </a:rPr>
              <a:t>：</a:t>
            </a:r>
            <a:endParaRPr kumimoji="0" lang="en-US" altLang="zh-CN" sz="2800" b="1" i="0" u="none" strike="noStrike" kern="0" cap="none" spc="0" normalizeH="0" baseline="0" noProof="0" dirty="0">
              <a:ln>
                <a:noFill/>
              </a:ln>
              <a:solidFill>
                <a:prstClr val="black"/>
              </a:solidFill>
              <a:effectLst/>
              <a:uLnTx/>
              <a:uFillTx/>
              <a:latin typeface="方正粗黑宋简体" panose="02000000000000000000" charset="-122"/>
              <a:ea typeface="方正粗黑宋简体" panose="02000000000000000000" charset="-122"/>
              <a:cs typeface="Arial"/>
              <a:sym typeface="Arial"/>
            </a:endParaRPr>
          </a:p>
        </p:txBody>
      </p:sp>
      <p:pic>
        <p:nvPicPr>
          <p:cNvPr id="14" name="Picture 2" descr="\\莫成程\本地磁盘 (f)\复邻\2014\同步\地理\人教必修1\317.TIF"/>
          <p:cNvPicPr>
            <a:picLocks noChangeAspect="1" noChangeArrowheads="1"/>
          </p:cNvPicPr>
          <p:nvPr>
            <p:custDataLst>
              <p:tags r:id="rId2"/>
            </p:custDataLst>
          </p:nvPr>
        </p:nvPicPr>
        <p:blipFill>
          <a:blip r:embed="rId1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4538980" y="2501265"/>
            <a:ext cx="6997700" cy="33153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Box 2048"/>
          <p:cNvSpPr txBox="1"/>
          <p:nvPr>
            <p:custDataLst>
              <p:tags r:id="rId3"/>
            </p:custDataLst>
          </p:nvPr>
        </p:nvSpPr>
        <p:spPr>
          <a:xfrm>
            <a:off x="7334885" y="958850"/>
            <a:ext cx="4124960" cy="1384995"/>
          </a:xfrm>
          <a:prstGeom prst="rect">
            <a:avLst/>
          </a:prstGeom>
          <a:noFill/>
        </p:spPr>
        <p:txBody>
          <a:bodyPr wrap="square" rtlCol="0">
            <a:spAutoFit/>
          </a:bodyPr>
          <a:lstStyle/>
          <a:p>
            <a:pPr marL="0" lvl="0" indent="0" algn="l" eaLnBrk="1" hangingPunct="1">
              <a:lnSpc>
                <a:spcPct val="150000"/>
              </a:lnSpc>
            </a:pPr>
            <a:r>
              <a:rPr lang="en-US" altLang="zh-CN" sz="2800" b="1" dirty="0" smtClean="0">
                <a:solidFill>
                  <a:srgbClr val="982F2F"/>
                </a:solidFill>
                <a:latin typeface="微软雅黑" panose="020B0503020204020204" charset="-122"/>
                <a:ea typeface="微软雅黑"/>
                <a:sym typeface="+mn-ea"/>
              </a:rPr>
              <a:t>3.</a:t>
            </a:r>
            <a:r>
              <a:rPr lang="zh-CN" altLang="en-US" sz="2800" b="1" dirty="0" smtClean="0">
                <a:solidFill>
                  <a:srgbClr val="982F2F"/>
                </a:solidFill>
                <a:latin typeface="微软雅黑" panose="020B0503020204020204" charset="-122"/>
                <a:ea typeface="微软雅黑"/>
                <a:sym typeface="+mn-ea"/>
              </a:rPr>
              <a:t>永久性</a:t>
            </a:r>
            <a:r>
              <a:rPr lang="zh-CN" altLang="en-US" sz="2800" b="1" dirty="0">
                <a:solidFill>
                  <a:srgbClr val="982F2F"/>
                </a:solidFill>
                <a:latin typeface="微软雅黑" panose="020B0503020204020204" charset="-122"/>
                <a:ea typeface="微软雅黑"/>
                <a:sym typeface="+mn-ea"/>
              </a:rPr>
              <a:t>积雪和冰川融水</a:t>
            </a:r>
            <a:endParaRPr lang="zh-CN" altLang="en-US" sz="2800" b="1" dirty="0">
              <a:solidFill>
                <a:srgbClr val="982F2F"/>
              </a:solidFill>
              <a:latin typeface="微软雅黑" panose="020B0503020204020204" charset="-122"/>
              <a:ea typeface="微软雅黑"/>
            </a:endParaRPr>
          </a:p>
          <a:p>
            <a:pPr marL="0" lvl="0" indent="0" algn="l" eaLnBrk="1" hangingPunct="1">
              <a:lnSpc>
                <a:spcPct val="150000"/>
              </a:lnSpc>
            </a:pPr>
            <a:r>
              <a:rPr lang="zh-CN" altLang="en-US" sz="2800" b="1" dirty="0">
                <a:solidFill>
                  <a:srgbClr val="982F2F"/>
                </a:solidFill>
                <a:latin typeface="微软雅黑" panose="020B0503020204020204" charset="-122"/>
                <a:ea typeface="微软雅黑"/>
                <a:sym typeface="+mn-ea"/>
              </a:rPr>
              <a:t>补给（</a:t>
            </a:r>
            <a:r>
              <a:rPr lang="zh-CN" altLang="en-US" sz="2800" b="1" dirty="0" smtClean="0">
                <a:solidFill>
                  <a:srgbClr val="982F2F"/>
                </a:solidFill>
                <a:latin typeface="微软雅黑" panose="020B0503020204020204" charset="-122"/>
                <a:ea typeface="微软雅黑"/>
              </a:rPr>
              <a:t>冰川融</a:t>
            </a:r>
            <a:r>
              <a:rPr lang="zh-CN" altLang="en-US" sz="2800" b="1" dirty="0">
                <a:solidFill>
                  <a:srgbClr val="982F2F"/>
                </a:solidFill>
                <a:latin typeface="微软雅黑" panose="020B0503020204020204" charset="-122"/>
                <a:ea typeface="微软雅黑"/>
              </a:rPr>
              <a:t>水补给）</a:t>
            </a:r>
          </a:p>
        </p:txBody>
      </p:sp>
      <p:sp>
        <p:nvSpPr>
          <p:cNvPr id="5" name="文本框 4"/>
          <p:cNvSpPr txBox="1"/>
          <p:nvPr>
            <p:custDataLst>
              <p:tags r:id="rId4"/>
            </p:custDataLst>
          </p:nvPr>
        </p:nvSpPr>
        <p:spPr>
          <a:xfrm>
            <a:off x="0" y="117614"/>
            <a:ext cx="3383280" cy="521970"/>
          </a:xfrm>
          <a:prstGeom prst="rect">
            <a:avLst/>
          </a:prstGeom>
          <a:noFill/>
        </p:spPr>
        <p:txBody>
          <a:bodyPr wrap="none" rtlCol="0">
            <a:spAutoFit/>
          </a:bodyPr>
          <a:lstStyle/>
          <a:p>
            <a:pPr lvl="0">
              <a:defRPr/>
            </a:pPr>
            <a:r>
              <a:rPr lang="zh-CN" altLang="en-US" sz="2800" b="1">
                <a:solidFill>
                  <a:srgbClr val="0070C0"/>
                </a:solidFill>
                <a:latin typeface="微软雅黑" panose="020B0503020204020204" charset="-122"/>
                <a:ea typeface="微软雅黑"/>
              </a:rPr>
              <a:t>二、河流的补给类型</a:t>
            </a:r>
          </a:p>
        </p:txBody>
      </p:sp>
      <p:grpSp>
        <p:nvGrpSpPr>
          <p:cNvPr id="102428" name="组合 1"/>
          <p:cNvGrpSpPr/>
          <p:nvPr>
            <p:custDataLst>
              <p:tags r:id="rId5"/>
            </p:custDataLst>
          </p:nvPr>
        </p:nvGrpSpPr>
        <p:grpSpPr>
          <a:xfrm>
            <a:off x="0" y="770255"/>
            <a:ext cx="12151995" cy="128270"/>
            <a:chOff x="57" y="1058"/>
            <a:chExt cx="13204" cy="202"/>
          </a:xfrm>
        </p:grpSpPr>
        <p:cxnSp>
          <p:nvCxnSpPr>
            <p:cNvPr id="7" name="直接连接符 6"/>
            <p:cNvCxnSpPr/>
            <p:nvPr>
              <p:custDataLst>
                <p:tags r:id="rId9"/>
              </p:custDataLst>
            </p:nvPr>
          </p:nvCxnSpPr>
          <p:spPr>
            <a:xfrm>
              <a:off x="57" y="1259"/>
              <a:ext cx="13205"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custDataLst>
                <p:tags r:id="rId10"/>
              </p:custDataLst>
            </p:nvPr>
          </p:nvCxnSpPr>
          <p:spPr>
            <a:xfrm>
              <a:off x="57" y="1057"/>
              <a:ext cx="13205" cy="0"/>
            </a:xfrm>
            <a:prstGeom prst="line">
              <a:avLst/>
            </a:prstGeom>
            <a:ln w="571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2" name="文本框 1"/>
          <p:cNvSpPr txBox="1"/>
          <p:nvPr>
            <p:custDataLst>
              <p:tags r:id="rId6"/>
            </p:custDataLst>
          </p:nvPr>
        </p:nvSpPr>
        <p:spPr>
          <a:xfrm>
            <a:off x="473710" y="1618615"/>
            <a:ext cx="1960880" cy="521970"/>
          </a:xfrm>
          <a:prstGeom prst="rect">
            <a:avLst/>
          </a:prstGeom>
          <a:noFill/>
        </p:spPr>
        <p:txBody>
          <a:bodyPr wrap="none" rtlCol="0">
            <a:spAutoFit/>
          </a:bodyPr>
          <a:lstStyle/>
          <a:p>
            <a:pPr algn="l"/>
            <a:r>
              <a:rPr sz="2800" dirty="0" err="1">
                <a:effectLst>
                  <a:outerShdw blurRad="38100" dist="38100" dir="2700000" algn="tl">
                    <a:schemeClr val="bg2"/>
                  </a:outerShdw>
                </a:effectLst>
                <a:latin typeface="宋体" panose="02010600030101010101" pitchFamily="2" charset="-122"/>
                <a:ea typeface="宋体" panose="02010600030101010101" pitchFamily="2" charset="-122"/>
                <a:sym typeface="+mn-ea"/>
              </a:rPr>
              <a:t>主要在夏季</a:t>
            </a:r>
            <a:endParaRPr lang="zh-CN" altLang="en-US" sz="2800" dirty="0">
              <a:latin typeface="宋体" panose="02010600030101010101" pitchFamily="2" charset="-122"/>
              <a:ea typeface="宋体" panose="02010600030101010101" pitchFamily="2" charset="-122"/>
              <a:sym typeface="+mn-ea"/>
            </a:endParaRPr>
          </a:p>
        </p:txBody>
      </p:sp>
      <p:sp>
        <p:nvSpPr>
          <p:cNvPr id="3" name="文本框 2"/>
          <p:cNvSpPr txBox="1"/>
          <p:nvPr>
            <p:custDataLst>
              <p:tags r:id="rId7"/>
            </p:custDataLst>
          </p:nvPr>
        </p:nvSpPr>
        <p:spPr>
          <a:xfrm>
            <a:off x="298507" y="4346119"/>
            <a:ext cx="2646878" cy="1200329"/>
          </a:xfrm>
          <a:prstGeom prst="rect">
            <a:avLst/>
          </a:prstGeom>
          <a:noFill/>
        </p:spPr>
        <p:txBody>
          <a:bodyPr wrap="none" rtlCol="0">
            <a:spAutoFit/>
          </a:bodyPr>
          <a:lstStyle/>
          <a:p>
            <a:pPr lvl="0" indent="0" algn="l" eaLnBrk="1" hangingPunct="1">
              <a:buNone/>
            </a:pPr>
            <a:r>
              <a:rPr lang="en-US" altLang="zh-CN" sz="2400" dirty="0">
                <a:effectLst>
                  <a:outerShdw blurRad="38100" dist="38100" dir="2700000" algn="tl">
                    <a:schemeClr val="bg2"/>
                  </a:outerShdw>
                </a:effectLst>
                <a:latin typeface="宋体" panose="02010600030101010101" pitchFamily="2" charset="-122"/>
                <a:ea typeface="宋体" panose="02010600030101010101" pitchFamily="2" charset="-122"/>
                <a:sym typeface="+mn-ea"/>
              </a:rPr>
              <a:t>①</a:t>
            </a:r>
            <a:r>
              <a:rPr lang="zh-CN" altLang="en-US" sz="2400" dirty="0">
                <a:effectLst>
                  <a:outerShdw blurRad="38100" dist="38100" dir="2700000" algn="tl">
                    <a:schemeClr val="bg2"/>
                  </a:outerShdw>
                </a:effectLst>
                <a:latin typeface="宋体" panose="02010600030101010101" pitchFamily="2" charset="-122"/>
                <a:ea typeface="宋体" panose="02010600030101010101" pitchFamily="2" charset="-122"/>
                <a:sym typeface="+mn-ea"/>
              </a:rPr>
              <a:t>太阳辐射</a:t>
            </a:r>
          </a:p>
          <a:p>
            <a:pPr lvl="0" indent="0" algn="l" eaLnBrk="1" hangingPunct="1">
              <a:buNone/>
            </a:pPr>
            <a:r>
              <a:rPr lang="en-US" altLang="zh-CN" sz="2400" dirty="0">
                <a:effectLst>
                  <a:outerShdw blurRad="38100" dist="38100" dir="2700000" algn="tl">
                    <a:schemeClr val="bg2"/>
                  </a:outerShdw>
                </a:effectLst>
                <a:latin typeface="宋体" panose="02010600030101010101" pitchFamily="2" charset="-122"/>
                <a:ea typeface="宋体" panose="02010600030101010101" pitchFamily="2" charset="-122"/>
                <a:sym typeface="+mn-ea"/>
              </a:rPr>
              <a:t>②</a:t>
            </a:r>
            <a:r>
              <a:rPr lang="zh-CN" altLang="en-US" sz="2400" dirty="0">
                <a:effectLst>
                  <a:outerShdw blurRad="38100" dist="38100" dir="2700000" algn="tl">
                    <a:schemeClr val="bg2"/>
                  </a:outerShdw>
                </a:effectLst>
                <a:latin typeface="宋体" panose="02010600030101010101" pitchFamily="2" charset="-122"/>
                <a:ea typeface="宋体" panose="02010600030101010101" pitchFamily="2" charset="-122"/>
                <a:sym typeface="+mn-ea"/>
              </a:rPr>
              <a:t>气温变化</a:t>
            </a:r>
          </a:p>
          <a:p>
            <a:pPr lvl="0" indent="0" algn="l" eaLnBrk="1" hangingPunct="1">
              <a:buNone/>
            </a:pPr>
            <a:r>
              <a:rPr lang="en-US" altLang="zh-CN" sz="2400" dirty="0">
                <a:effectLst>
                  <a:outerShdw blurRad="38100" dist="38100" dir="2700000" algn="tl">
                    <a:schemeClr val="bg2"/>
                  </a:outerShdw>
                </a:effectLst>
                <a:latin typeface="宋体" panose="02010600030101010101" pitchFamily="2" charset="-122"/>
                <a:ea typeface="宋体" panose="02010600030101010101" pitchFamily="2" charset="-122"/>
                <a:sym typeface="+mn-ea"/>
              </a:rPr>
              <a:t>③</a:t>
            </a:r>
            <a:r>
              <a:rPr lang="zh-CN" altLang="en-US" sz="2400" dirty="0">
                <a:effectLst>
                  <a:outerShdw blurRad="38100" dist="38100" dir="2700000" algn="tl">
                    <a:schemeClr val="bg2"/>
                  </a:outerShdw>
                </a:effectLst>
                <a:latin typeface="宋体" panose="02010600030101010101" pitchFamily="2" charset="-122"/>
                <a:ea typeface="宋体" panose="02010600030101010101" pitchFamily="2" charset="-122"/>
                <a:sym typeface="+mn-ea"/>
              </a:rPr>
              <a:t>积雪和冰川储量</a:t>
            </a:r>
            <a:endParaRPr lang="zh-CN" altLang="en-US" sz="2400" b="0" dirty="0">
              <a:effectLst>
                <a:outerShdw blurRad="38100" dist="38100" dir="2700000" algn="tl">
                  <a:schemeClr val="bg2"/>
                </a:outerShdw>
              </a:effectLst>
              <a:latin typeface="宋体" panose="02010600030101010101" pitchFamily="2" charset="-122"/>
              <a:ea typeface="宋体" panose="02010600030101010101" pitchFamily="2" charset="-122"/>
            </a:endParaRPr>
          </a:p>
        </p:txBody>
      </p:sp>
      <p:sp>
        <p:nvSpPr>
          <p:cNvPr id="6" name="文本框 5"/>
          <p:cNvSpPr txBox="1"/>
          <p:nvPr>
            <p:custDataLst>
              <p:tags r:id="rId8"/>
            </p:custDataLst>
          </p:nvPr>
        </p:nvSpPr>
        <p:spPr>
          <a:xfrm>
            <a:off x="298507" y="6165599"/>
            <a:ext cx="3383280" cy="737235"/>
          </a:xfrm>
          <a:prstGeom prst="rect">
            <a:avLst/>
          </a:prstGeom>
          <a:noFill/>
        </p:spPr>
        <p:txBody>
          <a:bodyPr wrap="none" rtlCol="0">
            <a:spAutoFit/>
          </a:bodyPr>
          <a:lstStyle/>
          <a:p>
            <a:pPr lvl="0" indent="0" algn="l" eaLnBrk="1" hangingPunct="1">
              <a:lnSpc>
                <a:spcPct val="150000"/>
              </a:lnSpc>
              <a:buFont typeface="Arial" panose="020B0604020202020204" pitchFamily="34" charset="0"/>
              <a:buNone/>
            </a:pPr>
            <a:r>
              <a:rPr sz="2800" dirty="0" err="1">
                <a:effectLst>
                  <a:outerShdw blurRad="38100" dist="38100" dir="2700000" algn="tl">
                    <a:schemeClr val="bg2"/>
                  </a:outerShdw>
                </a:effectLst>
                <a:latin typeface="宋体" panose="02010600030101010101" pitchFamily="2" charset="-122"/>
                <a:ea typeface="宋体" panose="02010600030101010101" pitchFamily="2" charset="-122"/>
                <a:sym typeface="+mn-ea"/>
              </a:rPr>
              <a:t>西北和青藏高原地区</a:t>
            </a:r>
            <a:endParaRPr lang="zh-CN" altLang="en-US" sz="2800" b="1" dirty="0">
              <a:solidFill>
                <a:schemeClr val="tx1"/>
              </a:solidFill>
              <a:latin typeface="微软雅黑" panose="020B0503020204020204" charset="-122"/>
              <a:ea typeface="微软雅黑"/>
            </a:endParaRPr>
          </a:p>
        </p:txBody>
      </p:sp>
      <p:sp>
        <p:nvSpPr>
          <p:cNvPr id="4" name="文本框 3"/>
          <p:cNvSpPr txBox="1"/>
          <p:nvPr/>
        </p:nvSpPr>
        <p:spPr>
          <a:xfrm>
            <a:off x="298507" y="2571473"/>
            <a:ext cx="3810237" cy="1200329"/>
          </a:xfrm>
          <a:prstGeom prst="rect">
            <a:avLst/>
          </a:prstGeom>
          <a:noFill/>
        </p:spPr>
        <p:txBody>
          <a:bodyPr wrap="square" rtlCol="0">
            <a:spAutoFit/>
          </a:bodyPr>
          <a:lstStyle/>
          <a:p>
            <a:r>
              <a:rPr lang="zh-CN" altLang="en-US" sz="2400" dirty="0" smtClean="0"/>
              <a:t>①有时间性   </a:t>
            </a:r>
            <a:endParaRPr lang="en-US" altLang="zh-CN" sz="2400" dirty="0" smtClean="0"/>
          </a:p>
          <a:p>
            <a:r>
              <a:rPr lang="zh-CN" altLang="en-US" sz="2400" dirty="0" smtClean="0"/>
              <a:t>②明显的季节、日变化 </a:t>
            </a:r>
            <a:endParaRPr lang="en-US" altLang="zh-CN" sz="2400" dirty="0" smtClean="0"/>
          </a:p>
          <a:p>
            <a:r>
              <a:rPr lang="zh-CN" altLang="en-US" sz="2400" dirty="0" smtClean="0"/>
              <a:t>③水量较稳定</a:t>
            </a:r>
            <a:endParaRPr lang="zh-CN" altLang="en-US" sz="2400" dirty="0"/>
          </a:p>
        </p:txBody>
      </p:sp>
    </p:spTree>
    <p:extLst>
      <p:ext uri="{BB962C8B-B14F-4D97-AF65-F5344CB8AC3E}">
        <p14:creationId xmlns:p14="http://schemas.microsoft.com/office/powerpoint/2010/main" val="2901861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after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ppt_x"/>
                                          </p:val>
                                        </p:tav>
                                        <p:tav tm="100000">
                                          <p:val>
                                            <p:strVal val="#ppt_x"/>
                                          </p:val>
                                        </p:tav>
                                      </p:tavLst>
                                    </p:anim>
                                    <p:anim calcmode="lin" valueType="num">
                                      <p:cBhvr additive="base">
                                        <p:cTn id="20"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fade">
                                      <p:cBhvr>
                                        <p:cTn id="25" dur="1000"/>
                                        <p:tgtEl>
                                          <p:spTgt spid="4"/>
                                        </p:tgtEl>
                                      </p:cBhvr>
                                    </p:animEffect>
                                    <p:anim calcmode="lin" valueType="num">
                                      <p:cBhvr>
                                        <p:cTn id="26" dur="1000" fill="hold"/>
                                        <p:tgtEl>
                                          <p:spTgt spid="4"/>
                                        </p:tgtEl>
                                        <p:attrNameLst>
                                          <p:attrName>ppt_x</p:attrName>
                                        </p:attrNameLst>
                                      </p:cBhvr>
                                      <p:tavLst>
                                        <p:tav tm="0">
                                          <p:val>
                                            <p:strVal val="#ppt_x"/>
                                          </p:val>
                                        </p:tav>
                                        <p:tav tm="100000">
                                          <p:val>
                                            <p:strVal val="#ppt_x"/>
                                          </p:val>
                                        </p:tav>
                                      </p:tavLst>
                                    </p:anim>
                                    <p:anim calcmode="lin" valueType="num">
                                      <p:cBhvr>
                                        <p:cTn id="27"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grpId="0" nodeType="clickEffect">
                                  <p:stCondLst>
                                    <p:cond delay="0"/>
                                  </p:stCondLst>
                                  <p:childTnLst>
                                    <p:set>
                                      <p:cBhvr>
                                        <p:cTn id="31" dur="1" fill="hold">
                                          <p:stCondLst>
                                            <p:cond delay="0"/>
                                          </p:stCondLst>
                                        </p:cTn>
                                        <p:tgtEl>
                                          <p:spTgt spid="3"/>
                                        </p:tgtEl>
                                        <p:attrNameLst>
                                          <p:attrName>style.visibility</p:attrName>
                                        </p:attrNameLst>
                                      </p:cBhvr>
                                      <p:to>
                                        <p:strVal val="visible"/>
                                      </p:to>
                                    </p:set>
                                    <p:anim calcmode="lin" valueType="num">
                                      <p:cBhvr additive="base">
                                        <p:cTn id="32" dur="500" fill="hold"/>
                                        <p:tgtEl>
                                          <p:spTgt spid="3"/>
                                        </p:tgtEl>
                                        <p:attrNameLst>
                                          <p:attrName>ppt_x</p:attrName>
                                        </p:attrNameLst>
                                      </p:cBhvr>
                                      <p:tavLst>
                                        <p:tav tm="0">
                                          <p:val>
                                            <p:strVal val="#ppt_x"/>
                                          </p:val>
                                        </p:tav>
                                        <p:tav tm="100000">
                                          <p:val>
                                            <p:strVal val="#ppt_x"/>
                                          </p:val>
                                        </p:tav>
                                      </p:tavLst>
                                    </p:anim>
                                    <p:anim calcmode="lin" valueType="num">
                                      <p:cBhvr additive="base">
                                        <p:cTn id="33"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grpId="0" nodeType="clickEffect">
                                  <p:stCondLst>
                                    <p:cond delay="0"/>
                                  </p:stCondLst>
                                  <p:childTnLst>
                                    <p:set>
                                      <p:cBhvr>
                                        <p:cTn id="37" dur="1" fill="hold">
                                          <p:stCondLst>
                                            <p:cond delay="0"/>
                                          </p:stCondLst>
                                        </p:cTn>
                                        <p:tgtEl>
                                          <p:spTgt spid="6"/>
                                        </p:tgtEl>
                                        <p:attrNameLst>
                                          <p:attrName>style.visibility</p:attrName>
                                        </p:attrNameLst>
                                      </p:cBhvr>
                                      <p:to>
                                        <p:strVal val="visible"/>
                                      </p:to>
                                    </p:set>
                                    <p:anim calcmode="lin" valueType="num">
                                      <p:cBhvr additive="base">
                                        <p:cTn id="38" dur="500" fill="hold"/>
                                        <p:tgtEl>
                                          <p:spTgt spid="6"/>
                                        </p:tgtEl>
                                        <p:attrNameLst>
                                          <p:attrName>ppt_x</p:attrName>
                                        </p:attrNameLst>
                                      </p:cBhvr>
                                      <p:tavLst>
                                        <p:tav tm="0">
                                          <p:val>
                                            <p:strVal val="#ppt_x"/>
                                          </p:val>
                                        </p:tav>
                                        <p:tav tm="100000">
                                          <p:val>
                                            <p:strVal val="#ppt_x"/>
                                          </p:val>
                                        </p:tav>
                                      </p:tavLst>
                                    </p:anim>
                                    <p:anim calcmode="lin" valueType="num">
                                      <p:cBhvr additive="base">
                                        <p:cTn id="39"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6" grpId="0"/>
      <p:bldP spid="2" grpId="0"/>
      <p:bldP spid="3" grpId="0"/>
      <p:bldP spid="6" grpId="0"/>
      <p:bldP spid="4"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524000" y="1905041"/>
            <a:ext cx="9144000" cy="34067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8674" name="直接连接符 28673"/>
          <p:cNvSpPr>
            <a:spLocks noChangeShapeType="1"/>
          </p:cNvSpPr>
          <p:nvPr/>
        </p:nvSpPr>
        <p:spPr bwMode="auto">
          <a:xfrm>
            <a:off x="4219575" y="3556030"/>
            <a:ext cx="76200" cy="609600"/>
          </a:xfrm>
          <a:prstGeom prst="line">
            <a:avLst/>
          </a:prstGeom>
          <a:noFill/>
          <a:ln w="57150">
            <a:solidFill>
              <a:srgbClr val="FF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8675" name="直接连接符 28674"/>
          <p:cNvSpPr>
            <a:spLocks noChangeShapeType="1"/>
          </p:cNvSpPr>
          <p:nvPr/>
        </p:nvSpPr>
        <p:spPr bwMode="auto">
          <a:xfrm flipH="1" flipV="1">
            <a:off x="8642351" y="3451256"/>
            <a:ext cx="23813" cy="587375"/>
          </a:xfrm>
          <a:prstGeom prst="line">
            <a:avLst/>
          </a:prstGeom>
          <a:noFill/>
          <a:ln w="57150">
            <a:solidFill>
              <a:srgbClr val="FF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8676" name="文本框 28675"/>
          <p:cNvSpPr txBox="1">
            <a:spLocks noChangeArrowheads="1"/>
          </p:cNvSpPr>
          <p:nvPr/>
        </p:nvSpPr>
        <p:spPr bwMode="auto">
          <a:xfrm>
            <a:off x="3124278" y="5381625"/>
            <a:ext cx="152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itchFamily="34" charset="0"/>
              <a:defRPr>
                <a:solidFill>
                  <a:schemeClr val="tx1"/>
                </a:solidFill>
                <a:latin typeface="Arial" pitchFamily="34" charset="0"/>
                <a:ea typeface="宋体" pitchFamily="2" charset="-122"/>
              </a:defRPr>
            </a:lvl1pPr>
            <a:lvl2pPr marL="742950" indent="-285750">
              <a:buFont typeface="Arial" pitchFamily="34" charset="0"/>
              <a:defRPr>
                <a:solidFill>
                  <a:schemeClr val="tx1"/>
                </a:solidFill>
                <a:latin typeface="Arial" pitchFamily="34" charset="0"/>
                <a:ea typeface="宋体" pitchFamily="2" charset="-122"/>
              </a:defRPr>
            </a:lvl2pPr>
            <a:lvl3pPr marL="1143000" indent="-228600">
              <a:buFont typeface="Arial" pitchFamily="34" charset="0"/>
              <a:defRPr>
                <a:solidFill>
                  <a:schemeClr val="tx1"/>
                </a:solidFill>
                <a:latin typeface="Arial" pitchFamily="34" charset="0"/>
                <a:ea typeface="宋体" pitchFamily="2" charset="-122"/>
              </a:defRPr>
            </a:lvl3pPr>
            <a:lvl4pPr marL="1600200" indent="-228600">
              <a:buFont typeface="Arial" pitchFamily="34" charset="0"/>
              <a:defRPr>
                <a:solidFill>
                  <a:schemeClr val="tx1"/>
                </a:solidFill>
                <a:latin typeface="Arial" pitchFamily="34" charset="0"/>
                <a:ea typeface="宋体" pitchFamily="2" charset="-122"/>
              </a:defRPr>
            </a:lvl4pPr>
            <a:lvl5pPr marL="2057400" indent="-228600">
              <a:buFont typeface="Arial" pitchFamily="34" charse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spcBef>
                <a:spcPct val="50000"/>
              </a:spcBef>
            </a:pPr>
            <a:r>
              <a:rPr lang="zh-CN" altLang="en-US" sz="2800" b="1">
                <a:latin typeface="Times New Roman" pitchFamily="18" charset="0"/>
                <a:ea typeface="微软雅黑" pitchFamily="34" charset="-122"/>
              </a:rPr>
              <a:t>丰水期</a:t>
            </a:r>
          </a:p>
        </p:txBody>
      </p:sp>
      <p:sp>
        <p:nvSpPr>
          <p:cNvPr id="28677" name="文本框 28676"/>
          <p:cNvSpPr txBox="1">
            <a:spLocks noChangeArrowheads="1"/>
          </p:cNvSpPr>
          <p:nvPr/>
        </p:nvSpPr>
        <p:spPr bwMode="auto">
          <a:xfrm>
            <a:off x="7872413" y="5399681"/>
            <a:ext cx="14478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itchFamily="34" charset="0"/>
              <a:defRPr>
                <a:solidFill>
                  <a:schemeClr val="tx1"/>
                </a:solidFill>
                <a:latin typeface="Arial" pitchFamily="34" charset="0"/>
                <a:ea typeface="宋体" pitchFamily="2" charset="-122"/>
              </a:defRPr>
            </a:lvl1pPr>
            <a:lvl2pPr marL="742950" indent="-285750">
              <a:buFont typeface="Arial" pitchFamily="34" charset="0"/>
              <a:defRPr>
                <a:solidFill>
                  <a:schemeClr val="tx1"/>
                </a:solidFill>
                <a:latin typeface="Arial" pitchFamily="34" charset="0"/>
                <a:ea typeface="宋体" pitchFamily="2" charset="-122"/>
              </a:defRPr>
            </a:lvl2pPr>
            <a:lvl3pPr marL="1143000" indent="-228600">
              <a:buFont typeface="Arial" pitchFamily="34" charset="0"/>
              <a:defRPr>
                <a:solidFill>
                  <a:schemeClr val="tx1"/>
                </a:solidFill>
                <a:latin typeface="Arial" pitchFamily="34" charset="0"/>
                <a:ea typeface="宋体" pitchFamily="2" charset="-122"/>
              </a:defRPr>
            </a:lvl3pPr>
            <a:lvl4pPr marL="1600200" indent="-228600">
              <a:buFont typeface="Arial" pitchFamily="34" charset="0"/>
              <a:defRPr>
                <a:solidFill>
                  <a:schemeClr val="tx1"/>
                </a:solidFill>
                <a:latin typeface="Arial" pitchFamily="34" charset="0"/>
                <a:ea typeface="宋体" pitchFamily="2" charset="-122"/>
              </a:defRPr>
            </a:lvl4pPr>
            <a:lvl5pPr marL="2057400" indent="-228600">
              <a:buFont typeface="Arial" pitchFamily="34" charse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spcBef>
                <a:spcPct val="50000"/>
              </a:spcBef>
            </a:pPr>
            <a:r>
              <a:rPr lang="zh-CN" altLang="en-US" sz="2800" b="1">
                <a:latin typeface="Times New Roman" pitchFamily="18" charset="0"/>
                <a:ea typeface="微软雅黑" pitchFamily="34" charset="-122"/>
              </a:rPr>
              <a:t>枯水期</a:t>
            </a:r>
          </a:p>
        </p:txBody>
      </p:sp>
      <p:sp>
        <p:nvSpPr>
          <p:cNvPr id="28678" name="未知"/>
          <p:cNvSpPr>
            <a:spLocks noChangeArrowheads="1"/>
          </p:cNvSpPr>
          <p:nvPr/>
        </p:nvSpPr>
        <p:spPr bwMode="auto">
          <a:xfrm>
            <a:off x="2295525" y="2213005"/>
            <a:ext cx="3600450" cy="720725"/>
          </a:xfrm>
          <a:custGeom>
            <a:avLst/>
            <a:gdLst>
              <a:gd name="T0" fmla="*/ 0 w 2016"/>
              <a:gd name="T1" fmla="*/ 0 h 342"/>
              <a:gd name="T2" fmla="*/ 362545 w 2016"/>
              <a:gd name="T3" fmla="*/ 23181 h 342"/>
              <a:gd name="T4" fmla="*/ 533995 w 2016"/>
              <a:gd name="T5" fmla="*/ 158054 h 342"/>
              <a:gd name="T6" fmla="*/ 591145 w 2016"/>
              <a:gd name="T7" fmla="*/ 181235 h 342"/>
              <a:gd name="T8" fmla="*/ 839391 w 2016"/>
              <a:gd name="T9" fmla="*/ 337181 h 342"/>
              <a:gd name="T10" fmla="*/ 1257300 w 2016"/>
              <a:gd name="T11" fmla="*/ 495235 h 342"/>
              <a:gd name="T12" fmla="*/ 1428750 w 2016"/>
              <a:gd name="T13" fmla="*/ 606926 h 342"/>
              <a:gd name="T14" fmla="*/ 2077045 w 2016"/>
              <a:gd name="T15" fmla="*/ 720725 h 342"/>
              <a:gd name="T16" fmla="*/ 2457450 w 2016"/>
              <a:gd name="T17" fmla="*/ 653289 h 342"/>
              <a:gd name="T18" fmla="*/ 2686050 w 2016"/>
              <a:gd name="T19" fmla="*/ 518416 h 342"/>
              <a:gd name="T20" fmla="*/ 2896791 w 2016"/>
              <a:gd name="T21" fmla="*/ 337181 h 342"/>
              <a:gd name="T22" fmla="*/ 3125391 w 2016"/>
              <a:gd name="T23" fmla="*/ 269745 h 342"/>
              <a:gd name="T24" fmla="*/ 3296841 w 2016"/>
              <a:gd name="T25" fmla="*/ 202309 h 342"/>
              <a:gd name="T26" fmla="*/ 3353991 w 2016"/>
              <a:gd name="T27" fmla="*/ 158054 h 342"/>
              <a:gd name="T28" fmla="*/ 3411141 w 2016"/>
              <a:gd name="T29" fmla="*/ 134873 h 342"/>
              <a:gd name="T30" fmla="*/ 3600450 w 2016"/>
              <a:gd name="T31" fmla="*/ 67436 h 34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015" h="342">
                <a:moveTo>
                  <a:pt x="0" y="0"/>
                </a:moveTo>
                <a:cubicBezTo>
                  <a:pt x="68" y="4"/>
                  <a:pt x="136" y="5"/>
                  <a:pt x="203" y="11"/>
                </a:cubicBezTo>
                <a:cubicBezTo>
                  <a:pt x="248" y="15"/>
                  <a:pt x="266" y="53"/>
                  <a:pt x="299" y="75"/>
                </a:cubicBezTo>
                <a:cubicBezTo>
                  <a:pt x="308" y="81"/>
                  <a:pt x="321" y="81"/>
                  <a:pt x="331" y="86"/>
                </a:cubicBezTo>
                <a:cubicBezTo>
                  <a:pt x="383" y="115"/>
                  <a:pt x="415" y="138"/>
                  <a:pt x="470" y="160"/>
                </a:cubicBezTo>
                <a:cubicBezTo>
                  <a:pt x="546" y="190"/>
                  <a:pt x="626" y="210"/>
                  <a:pt x="704" y="235"/>
                </a:cubicBezTo>
                <a:cubicBezTo>
                  <a:pt x="736" y="246"/>
                  <a:pt x="768" y="276"/>
                  <a:pt x="800" y="288"/>
                </a:cubicBezTo>
                <a:cubicBezTo>
                  <a:pt x="911" y="329"/>
                  <a:pt x="1048" y="333"/>
                  <a:pt x="1163" y="342"/>
                </a:cubicBezTo>
                <a:cubicBezTo>
                  <a:pt x="1250" y="335"/>
                  <a:pt x="1300" y="334"/>
                  <a:pt x="1376" y="310"/>
                </a:cubicBezTo>
                <a:cubicBezTo>
                  <a:pt x="1414" y="284"/>
                  <a:pt x="1460" y="260"/>
                  <a:pt x="1504" y="246"/>
                </a:cubicBezTo>
                <a:cubicBezTo>
                  <a:pt x="1545" y="218"/>
                  <a:pt x="1580" y="188"/>
                  <a:pt x="1622" y="160"/>
                </a:cubicBezTo>
                <a:cubicBezTo>
                  <a:pt x="1628" y="156"/>
                  <a:pt x="1726" y="136"/>
                  <a:pt x="1750" y="128"/>
                </a:cubicBezTo>
                <a:cubicBezTo>
                  <a:pt x="1825" y="103"/>
                  <a:pt x="1793" y="114"/>
                  <a:pt x="1846" y="96"/>
                </a:cubicBezTo>
                <a:cubicBezTo>
                  <a:pt x="1858" y="92"/>
                  <a:pt x="1867" y="81"/>
                  <a:pt x="1878" y="75"/>
                </a:cubicBezTo>
                <a:cubicBezTo>
                  <a:pt x="1888" y="70"/>
                  <a:pt x="1899" y="67"/>
                  <a:pt x="1910" y="64"/>
                </a:cubicBezTo>
                <a:cubicBezTo>
                  <a:pt x="2012" y="36"/>
                  <a:pt x="1966" y="58"/>
                  <a:pt x="2016" y="32"/>
                </a:cubicBezTo>
              </a:path>
            </a:pathLst>
          </a:custGeom>
          <a:noFill/>
          <a:ln w="19050">
            <a:solidFill>
              <a:schemeClr val="bg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8679" name="未知"/>
          <p:cNvSpPr>
            <a:spLocks noChangeArrowheads="1"/>
          </p:cNvSpPr>
          <p:nvPr/>
        </p:nvSpPr>
        <p:spPr bwMode="auto">
          <a:xfrm>
            <a:off x="2190751" y="2824193"/>
            <a:ext cx="3571875" cy="2265363"/>
          </a:xfrm>
          <a:custGeom>
            <a:avLst/>
            <a:gdLst>
              <a:gd name="T0" fmla="*/ 0 w 1995"/>
              <a:gd name="T1" fmla="*/ 0 h 1427"/>
              <a:gd name="T2" fmla="*/ 248867 w 1995"/>
              <a:gd name="T3" fmla="*/ 117475 h 1427"/>
              <a:gd name="T4" fmla="*/ 286466 w 1995"/>
              <a:gd name="T5" fmla="*/ 152400 h 1427"/>
              <a:gd name="T6" fmla="*/ 363454 w 1995"/>
              <a:gd name="T7" fmla="*/ 168275 h 1427"/>
              <a:gd name="T8" fmla="*/ 478040 w 1995"/>
              <a:gd name="T9" fmla="*/ 219075 h 1427"/>
              <a:gd name="T10" fmla="*/ 592627 w 1995"/>
              <a:gd name="T11" fmla="*/ 254000 h 1427"/>
              <a:gd name="T12" fmla="*/ 1013374 w 1995"/>
              <a:gd name="T13" fmla="*/ 422275 h 1427"/>
              <a:gd name="T14" fmla="*/ 1452025 w 1995"/>
              <a:gd name="T15" fmla="*/ 523875 h 1427"/>
              <a:gd name="T16" fmla="*/ 1681198 w 1995"/>
              <a:gd name="T17" fmla="*/ 592138 h 1427"/>
              <a:gd name="T18" fmla="*/ 1833383 w 1995"/>
              <a:gd name="T19" fmla="*/ 711200 h 1427"/>
              <a:gd name="T20" fmla="*/ 1623905 w 1995"/>
              <a:gd name="T21" fmla="*/ 879475 h 1427"/>
              <a:gd name="T22" fmla="*/ 1566612 w 1995"/>
              <a:gd name="T23" fmla="*/ 930275 h 1427"/>
              <a:gd name="T24" fmla="*/ 1509319 w 1995"/>
              <a:gd name="T25" fmla="*/ 965200 h 1427"/>
              <a:gd name="T26" fmla="*/ 1070667 w 1995"/>
              <a:gd name="T27" fmla="*/ 1117600 h 1427"/>
              <a:gd name="T28" fmla="*/ 343759 w 1995"/>
              <a:gd name="T29" fmla="*/ 1387475 h 1427"/>
              <a:gd name="T30" fmla="*/ 286466 w 1995"/>
              <a:gd name="T31" fmla="*/ 1506538 h 1427"/>
              <a:gd name="T32" fmla="*/ 306161 w 1995"/>
              <a:gd name="T33" fmla="*/ 1778000 h 1427"/>
              <a:gd name="T34" fmla="*/ 420747 w 1995"/>
              <a:gd name="T35" fmla="*/ 1844675 h 1427"/>
              <a:gd name="T36" fmla="*/ 1185254 w 1995"/>
              <a:gd name="T37" fmla="*/ 1912938 h 1427"/>
              <a:gd name="T38" fmla="*/ 1643600 w 1995"/>
              <a:gd name="T39" fmla="*/ 2032000 h 1427"/>
              <a:gd name="T40" fmla="*/ 2062556 w 1995"/>
              <a:gd name="T41" fmla="*/ 2082800 h 1427"/>
              <a:gd name="T42" fmla="*/ 3190517 w 1995"/>
              <a:gd name="T43" fmla="*/ 1930400 h 1427"/>
              <a:gd name="T44" fmla="*/ 3247810 w 1995"/>
              <a:gd name="T45" fmla="*/ 1743075 h 1427"/>
              <a:gd name="T46" fmla="*/ 3228116 w 1995"/>
              <a:gd name="T47" fmla="*/ 1506538 h 1427"/>
              <a:gd name="T48" fmla="*/ 2979248 w 1995"/>
              <a:gd name="T49" fmla="*/ 1320800 h 1427"/>
              <a:gd name="T50" fmla="*/ 2884356 w 1995"/>
              <a:gd name="T51" fmla="*/ 1252538 h 1427"/>
              <a:gd name="T52" fmla="*/ 2291729 w 1995"/>
              <a:gd name="T53" fmla="*/ 828675 h 1427"/>
              <a:gd name="T54" fmla="*/ 2254131 w 1995"/>
              <a:gd name="T55" fmla="*/ 660400 h 1427"/>
              <a:gd name="T56" fmla="*/ 2445705 w 1995"/>
              <a:gd name="T57" fmla="*/ 609600 h 1427"/>
              <a:gd name="T58" fmla="*/ 2904051 w 1995"/>
              <a:gd name="T59" fmla="*/ 541338 h 1427"/>
              <a:gd name="T60" fmla="*/ 3170822 w 1995"/>
              <a:gd name="T61" fmla="*/ 371475 h 1427"/>
              <a:gd name="T62" fmla="*/ 3362397 w 1995"/>
              <a:gd name="T63" fmla="*/ 269875 h 1427"/>
              <a:gd name="T64" fmla="*/ 3571875 w 1995"/>
              <a:gd name="T65" fmla="*/ 185738 h 142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994" h="1427">
                <a:moveTo>
                  <a:pt x="0" y="0"/>
                </a:moveTo>
                <a:cubicBezTo>
                  <a:pt x="53" y="17"/>
                  <a:pt x="92" y="43"/>
                  <a:pt x="139" y="74"/>
                </a:cubicBezTo>
                <a:cubicBezTo>
                  <a:pt x="147" y="80"/>
                  <a:pt x="151" y="91"/>
                  <a:pt x="160" y="96"/>
                </a:cubicBezTo>
                <a:cubicBezTo>
                  <a:pt x="173" y="103"/>
                  <a:pt x="189" y="102"/>
                  <a:pt x="203" y="106"/>
                </a:cubicBezTo>
                <a:cubicBezTo>
                  <a:pt x="276" y="126"/>
                  <a:pt x="193" y="105"/>
                  <a:pt x="267" y="138"/>
                </a:cubicBezTo>
                <a:cubicBezTo>
                  <a:pt x="288" y="147"/>
                  <a:pt x="312" y="148"/>
                  <a:pt x="331" y="160"/>
                </a:cubicBezTo>
                <a:cubicBezTo>
                  <a:pt x="402" y="207"/>
                  <a:pt x="483" y="247"/>
                  <a:pt x="566" y="266"/>
                </a:cubicBezTo>
                <a:cubicBezTo>
                  <a:pt x="637" y="315"/>
                  <a:pt x="728" y="311"/>
                  <a:pt x="811" y="330"/>
                </a:cubicBezTo>
                <a:cubicBezTo>
                  <a:pt x="848" y="369"/>
                  <a:pt x="883" y="365"/>
                  <a:pt x="939" y="373"/>
                </a:cubicBezTo>
                <a:cubicBezTo>
                  <a:pt x="1014" y="423"/>
                  <a:pt x="989" y="395"/>
                  <a:pt x="1024" y="448"/>
                </a:cubicBezTo>
                <a:cubicBezTo>
                  <a:pt x="994" y="507"/>
                  <a:pt x="960" y="519"/>
                  <a:pt x="907" y="554"/>
                </a:cubicBezTo>
                <a:cubicBezTo>
                  <a:pt x="894" y="562"/>
                  <a:pt x="887" y="576"/>
                  <a:pt x="875" y="586"/>
                </a:cubicBezTo>
                <a:cubicBezTo>
                  <a:pt x="865" y="594"/>
                  <a:pt x="854" y="602"/>
                  <a:pt x="843" y="608"/>
                </a:cubicBezTo>
                <a:cubicBezTo>
                  <a:pt x="767" y="652"/>
                  <a:pt x="683" y="682"/>
                  <a:pt x="598" y="704"/>
                </a:cubicBezTo>
                <a:cubicBezTo>
                  <a:pt x="472" y="786"/>
                  <a:pt x="324" y="787"/>
                  <a:pt x="192" y="874"/>
                </a:cubicBezTo>
                <a:cubicBezTo>
                  <a:pt x="175" y="900"/>
                  <a:pt x="160" y="915"/>
                  <a:pt x="160" y="949"/>
                </a:cubicBezTo>
                <a:cubicBezTo>
                  <a:pt x="160" y="1006"/>
                  <a:pt x="152" y="1066"/>
                  <a:pt x="171" y="1120"/>
                </a:cubicBezTo>
                <a:cubicBezTo>
                  <a:pt x="179" y="1144"/>
                  <a:pt x="210" y="1158"/>
                  <a:pt x="235" y="1162"/>
                </a:cubicBezTo>
                <a:cubicBezTo>
                  <a:pt x="379" y="1187"/>
                  <a:pt x="515" y="1197"/>
                  <a:pt x="662" y="1205"/>
                </a:cubicBezTo>
                <a:cubicBezTo>
                  <a:pt x="753" y="1221"/>
                  <a:pt x="827" y="1263"/>
                  <a:pt x="918" y="1280"/>
                </a:cubicBezTo>
                <a:cubicBezTo>
                  <a:pt x="995" y="1295"/>
                  <a:pt x="1074" y="1299"/>
                  <a:pt x="1152" y="1312"/>
                </a:cubicBezTo>
                <a:cubicBezTo>
                  <a:pt x="1335" y="1308"/>
                  <a:pt x="1672" y="1427"/>
                  <a:pt x="1782" y="1216"/>
                </a:cubicBezTo>
                <a:cubicBezTo>
                  <a:pt x="1806" y="1119"/>
                  <a:pt x="1793" y="1158"/>
                  <a:pt x="1814" y="1098"/>
                </a:cubicBezTo>
                <a:cubicBezTo>
                  <a:pt x="1810" y="1048"/>
                  <a:pt x="1812" y="998"/>
                  <a:pt x="1803" y="949"/>
                </a:cubicBezTo>
                <a:cubicBezTo>
                  <a:pt x="1793" y="894"/>
                  <a:pt x="1707" y="853"/>
                  <a:pt x="1664" y="832"/>
                </a:cubicBezTo>
                <a:cubicBezTo>
                  <a:pt x="1589" y="753"/>
                  <a:pt x="1709" y="875"/>
                  <a:pt x="1611" y="789"/>
                </a:cubicBezTo>
                <a:cubicBezTo>
                  <a:pt x="1504" y="695"/>
                  <a:pt x="1398" y="603"/>
                  <a:pt x="1280" y="522"/>
                </a:cubicBezTo>
                <a:cubicBezTo>
                  <a:pt x="1265" y="498"/>
                  <a:pt x="1224" y="445"/>
                  <a:pt x="1259" y="416"/>
                </a:cubicBezTo>
                <a:cubicBezTo>
                  <a:pt x="1274" y="403"/>
                  <a:pt x="1342" y="390"/>
                  <a:pt x="1366" y="384"/>
                </a:cubicBezTo>
                <a:cubicBezTo>
                  <a:pt x="1451" y="363"/>
                  <a:pt x="1536" y="356"/>
                  <a:pt x="1622" y="341"/>
                </a:cubicBezTo>
                <a:cubicBezTo>
                  <a:pt x="1677" y="313"/>
                  <a:pt x="1723" y="273"/>
                  <a:pt x="1771" y="234"/>
                </a:cubicBezTo>
                <a:cubicBezTo>
                  <a:pt x="1802" y="209"/>
                  <a:pt x="1843" y="190"/>
                  <a:pt x="1878" y="170"/>
                </a:cubicBezTo>
                <a:cubicBezTo>
                  <a:pt x="1916" y="148"/>
                  <a:pt x="1965" y="147"/>
                  <a:pt x="1995" y="117"/>
                </a:cubicBezTo>
              </a:path>
            </a:pathLst>
          </a:custGeom>
          <a:noFill/>
          <a:ln w="19050">
            <a:solidFill>
              <a:schemeClr val="bg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8680" name="未知"/>
          <p:cNvSpPr>
            <a:spLocks noChangeArrowheads="1"/>
          </p:cNvSpPr>
          <p:nvPr/>
        </p:nvSpPr>
        <p:spPr bwMode="auto">
          <a:xfrm>
            <a:off x="6751638" y="2727356"/>
            <a:ext cx="3327400" cy="2370137"/>
          </a:xfrm>
          <a:custGeom>
            <a:avLst/>
            <a:gdLst>
              <a:gd name="T0" fmla="*/ 0 w 1995"/>
              <a:gd name="T1" fmla="*/ 0 h 1427"/>
              <a:gd name="T2" fmla="*/ 231834 w 1995"/>
              <a:gd name="T3" fmla="*/ 122908 h 1427"/>
              <a:gd name="T4" fmla="*/ 266859 w 1995"/>
              <a:gd name="T5" fmla="*/ 159449 h 1427"/>
              <a:gd name="T6" fmla="*/ 338578 w 1995"/>
              <a:gd name="T7" fmla="*/ 176058 h 1427"/>
              <a:gd name="T8" fmla="*/ 445321 w 1995"/>
              <a:gd name="T9" fmla="*/ 229207 h 1427"/>
              <a:gd name="T10" fmla="*/ 552065 w 1995"/>
              <a:gd name="T11" fmla="*/ 265748 h 1427"/>
              <a:gd name="T12" fmla="*/ 944014 w 1995"/>
              <a:gd name="T13" fmla="*/ 441805 h 1427"/>
              <a:gd name="T14" fmla="*/ 1352642 w 1995"/>
              <a:gd name="T15" fmla="*/ 548105 h 1427"/>
              <a:gd name="T16" fmla="*/ 1566130 w 1995"/>
              <a:gd name="T17" fmla="*/ 619524 h 1427"/>
              <a:gd name="T18" fmla="*/ 1707899 w 1995"/>
              <a:gd name="T19" fmla="*/ 744093 h 1427"/>
              <a:gd name="T20" fmla="*/ 1512758 w 1995"/>
              <a:gd name="T21" fmla="*/ 920151 h 1427"/>
              <a:gd name="T22" fmla="*/ 1459386 w 1995"/>
              <a:gd name="T23" fmla="*/ 973301 h 1427"/>
              <a:gd name="T24" fmla="*/ 1406014 w 1995"/>
              <a:gd name="T25" fmla="*/ 1009841 h 1427"/>
              <a:gd name="T26" fmla="*/ 997386 w 1995"/>
              <a:gd name="T27" fmla="*/ 1169290 h 1427"/>
              <a:gd name="T28" fmla="*/ 320231 w 1995"/>
              <a:gd name="T29" fmla="*/ 1451647 h 1427"/>
              <a:gd name="T30" fmla="*/ 266859 w 1995"/>
              <a:gd name="T31" fmla="*/ 1576216 h 1427"/>
              <a:gd name="T32" fmla="*/ 285206 w 1995"/>
              <a:gd name="T33" fmla="*/ 1860234 h 1427"/>
              <a:gd name="T34" fmla="*/ 391949 w 1995"/>
              <a:gd name="T35" fmla="*/ 1929992 h 1427"/>
              <a:gd name="T36" fmla="*/ 1104130 w 1995"/>
              <a:gd name="T37" fmla="*/ 2001412 h 1427"/>
              <a:gd name="T38" fmla="*/ 1531104 w 1995"/>
              <a:gd name="T39" fmla="*/ 2125981 h 1427"/>
              <a:gd name="T40" fmla="*/ 1921386 w 1995"/>
              <a:gd name="T41" fmla="*/ 2179131 h 1427"/>
              <a:gd name="T42" fmla="*/ 2972144 w 1995"/>
              <a:gd name="T43" fmla="*/ 2019682 h 1427"/>
              <a:gd name="T44" fmla="*/ 3025516 w 1995"/>
              <a:gd name="T45" fmla="*/ 1823693 h 1427"/>
              <a:gd name="T46" fmla="*/ 3007169 w 1995"/>
              <a:gd name="T47" fmla="*/ 1576216 h 1427"/>
              <a:gd name="T48" fmla="*/ 2775335 w 1995"/>
              <a:gd name="T49" fmla="*/ 1381888 h 1427"/>
              <a:gd name="T50" fmla="*/ 2686938 w 1995"/>
              <a:gd name="T51" fmla="*/ 1310468 h 1427"/>
              <a:gd name="T52" fmla="*/ 2134873 w 1995"/>
              <a:gd name="T53" fmla="*/ 867002 h 1427"/>
              <a:gd name="T54" fmla="*/ 2099848 w 1995"/>
              <a:gd name="T55" fmla="*/ 690944 h 1427"/>
              <a:gd name="T56" fmla="*/ 2278310 w 1995"/>
              <a:gd name="T57" fmla="*/ 637794 h 1427"/>
              <a:gd name="T58" fmla="*/ 2705285 w 1995"/>
              <a:gd name="T59" fmla="*/ 566375 h 1427"/>
              <a:gd name="T60" fmla="*/ 2953797 w 1995"/>
              <a:gd name="T61" fmla="*/ 388656 h 1427"/>
              <a:gd name="T62" fmla="*/ 3132259 w 1995"/>
              <a:gd name="T63" fmla="*/ 282357 h 1427"/>
              <a:gd name="T64" fmla="*/ 3327400 w 1995"/>
              <a:gd name="T65" fmla="*/ 194328 h 142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994" h="1427">
                <a:moveTo>
                  <a:pt x="0" y="0"/>
                </a:moveTo>
                <a:cubicBezTo>
                  <a:pt x="53" y="17"/>
                  <a:pt x="92" y="43"/>
                  <a:pt x="139" y="74"/>
                </a:cubicBezTo>
                <a:cubicBezTo>
                  <a:pt x="147" y="80"/>
                  <a:pt x="151" y="91"/>
                  <a:pt x="160" y="96"/>
                </a:cubicBezTo>
                <a:cubicBezTo>
                  <a:pt x="173" y="103"/>
                  <a:pt x="189" y="102"/>
                  <a:pt x="203" y="106"/>
                </a:cubicBezTo>
                <a:cubicBezTo>
                  <a:pt x="276" y="126"/>
                  <a:pt x="193" y="105"/>
                  <a:pt x="267" y="138"/>
                </a:cubicBezTo>
                <a:cubicBezTo>
                  <a:pt x="288" y="147"/>
                  <a:pt x="312" y="148"/>
                  <a:pt x="331" y="160"/>
                </a:cubicBezTo>
                <a:cubicBezTo>
                  <a:pt x="402" y="207"/>
                  <a:pt x="483" y="247"/>
                  <a:pt x="566" y="266"/>
                </a:cubicBezTo>
                <a:cubicBezTo>
                  <a:pt x="637" y="315"/>
                  <a:pt x="728" y="311"/>
                  <a:pt x="811" y="330"/>
                </a:cubicBezTo>
                <a:cubicBezTo>
                  <a:pt x="848" y="369"/>
                  <a:pt x="883" y="365"/>
                  <a:pt x="939" y="373"/>
                </a:cubicBezTo>
                <a:cubicBezTo>
                  <a:pt x="1014" y="423"/>
                  <a:pt x="989" y="395"/>
                  <a:pt x="1024" y="448"/>
                </a:cubicBezTo>
                <a:cubicBezTo>
                  <a:pt x="994" y="507"/>
                  <a:pt x="960" y="519"/>
                  <a:pt x="907" y="554"/>
                </a:cubicBezTo>
                <a:cubicBezTo>
                  <a:pt x="894" y="562"/>
                  <a:pt x="887" y="576"/>
                  <a:pt x="875" y="586"/>
                </a:cubicBezTo>
                <a:cubicBezTo>
                  <a:pt x="865" y="594"/>
                  <a:pt x="854" y="602"/>
                  <a:pt x="843" y="608"/>
                </a:cubicBezTo>
                <a:cubicBezTo>
                  <a:pt x="767" y="652"/>
                  <a:pt x="683" y="682"/>
                  <a:pt x="598" y="704"/>
                </a:cubicBezTo>
                <a:cubicBezTo>
                  <a:pt x="472" y="786"/>
                  <a:pt x="324" y="787"/>
                  <a:pt x="192" y="874"/>
                </a:cubicBezTo>
                <a:cubicBezTo>
                  <a:pt x="175" y="900"/>
                  <a:pt x="160" y="915"/>
                  <a:pt x="160" y="949"/>
                </a:cubicBezTo>
                <a:cubicBezTo>
                  <a:pt x="160" y="1006"/>
                  <a:pt x="152" y="1066"/>
                  <a:pt x="171" y="1120"/>
                </a:cubicBezTo>
                <a:cubicBezTo>
                  <a:pt x="179" y="1144"/>
                  <a:pt x="210" y="1158"/>
                  <a:pt x="235" y="1162"/>
                </a:cubicBezTo>
                <a:cubicBezTo>
                  <a:pt x="379" y="1187"/>
                  <a:pt x="515" y="1197"/>
                  <a:pt x="662" y="1205"/>
                </a:cubicBezTo>
                <a:cubicBezTo>
                  <a:pt x="753" y="1221"/>
                  <a:pt x="827" y="1263"/>
                  <a:pt x="918" y="1280"/>
                </a:cubicBezTo>
                <a:cubicBezTo>
                  <a:pt x="995" y="1295"/>
                  <a:pt x="1074" y="1299"/>
                  <a:pt x="1152" y="1312"/>
                </a:cubicBezTo>
                <a:cubicBezTo>
                  <a:pt x="1335" y="1308"/>
                  <a:pt x="1672" y="1427"/>
                  <a:pt x="1782" y="1216"/>
                </a:cubicBezTo>
                <a:cubicBezTo>
                  <a:pt x="1806" y="1119"/>
                  <a:pt x="1793" y="1158"/>
                  <a:pt x="1814" y="1098"/>
                </a:cubicBezTo>
                <a:cubicBezTo>
                  <a:pt x="1810" y="1048"/>
                  <a:pt x="1812" y="998"/>
                  <a:pt x="1803" y="949"/>
                </a:cubicBezTo>
                <a:cubicBezTo>
                  <a:pt x="1793" y="894"/>
                  <a:pt x="1707" y="853"/>
                  <a:pt x="1664" y="832"/>
                </a:cubicBezTo>
                <a:cubicBezTo>
                  <a:pt x="1589" y="753"/>
                  <a:pt x="1709" y="875"/>
                  <a:pt x="1611" y="789"/>
                </a:cubicBezTo>
                <a:cubicBezTo>
                  <a:pt x="1504" y="695"/>
                  <a:pt x="1398" y="603"/>
                  <a:pt x="1280" y="522"/>
                </a:cubicBezTo>
                <a:cubicBezTo>
                  <a:pt x="1265" y="498"/>
                  <a:pt x="1224" y="445"/>
                  <a:pt x="1259" y="416"/>
                </a:cubicBezTo>
                <a:cubicBezTo>
                  <a:pt x="1274" y="403"/>
                  <a:pt x="1342" y="390"/>
                  <a:pt x="1366" y="384"/>
                </a:cubicBezTo>
                <a:cubicBezTo>
                  <a:pt x="1451" y="363"/>
                  <a:pt x="1536" y="356"/>
                  <a:pt x="1622" y="341"/>
                </a:cubicBezTo>
                <a:cubicBezTo>
                  <a:pt x="1677" y="313"/>
                  <a:pt x="1723" y="273"/>
                  <a:pt x="1771" y="234"/>
                </a:cubicBezTo>
                <a:cubicBezTo>
                  <a:pt x="1802" y="209"/>
                  <a:pt x="1843" y="190"/>
                  <a:pt x="1878" y="170"/>
                </a:cubicBezTo>
                <a:cubicBezTo>
                  <a:pt x="1916" y="148"/>
                  <a:pt x="1965" y="147"/>
                  <a:pt x="1995" y="117"/>
                </a:cubicBezTo>
              </a:path>
            </a:pathLst>
          </a:custGeom>
          <a:noFill/>
          <a:ln w="19050">
            <a:solidFill>
              <a:schemeClr val="bg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8681" name="未知"/>
          <p:cNvSpPr>
            <a:spLocks noChangeArrowheads="1"/>
          </p:cNvSpPr>
          <p:nvPr/>
        </p:nvSpPr>
        <p:spPr bwMode="auto">
          <a:xfrm>
            <a:off x="6750050" y="2192352"/>
            <a:ext cx="3263900" cy="703262"/>
          </a:xfrm>
          <a:custGeom>
            <a:avLst/>
            <a:gdLst>
              <a:gd name="T0" fmla="*/ 0 w 1707"/>
              <a:gd name="T1" fmla="*/ 0 h 309"/>
              <a:gd name="T2" fmla="*/ 529643 w 1707"/>
              <a:gd name="T3" fmla="*/ 145659 h 309"/>
              <a:gd name="T4" fmla="*/ 590829 w 1707"/>
              <a:gd name="T5" fmla="*/ 193454 h 309"/>
              <a:gd name="T6" fmla="*/ 755267 w 1707"/>
              <a:gd name="T7" fmla="*/ 241248 h 309"/>
              <a:gd name="T8" fmla="*/ 1080318 w 1707"/>
              <a:gd name="T9" fmla="*/ 436978 h 309"/>
              <a:gd name="T10" fmla="*/ 1367129 w 1707"/>
              <a:gd name="T11" fmla="*/ 532567 h 309"/>
              <a:gd name="T12" fmla="*/ 1753366 w 1707"/>
              <a:gd name="T13" fmla="*/ 582638 h 309"/>
              <a:gd name="T14" fmla="*/ 2162549 w 1707"/>
              <a:gd name="T15" fmla="*/ 703262 h 309"/>
              <a:gd name="T16" fmla="*/ 2304042 w 1707"/>
              <a:gd name="T17" fmla="*/ 678227 h 309"/>
              <a:gd name="T18" fmla="*/ 2407294 w 1707"/>
              <a:gd name="T19" fmla="*/ 582638 h 309"/>
              <a:gd name="T20" fmla="*/ 2548787 w 1707"/>
              <a:gd name="T21" fmla="*/ 484773 h 309"/>
              <a:gd name="T22" fmla="*/ 2609973 w 1707"/>
              <a:gd name="T23" fmla="*/ 436978 h 309"/>
              <a:gd name="T24" fmla="*/ 2774411 w 1707"/>
              <a:gd name="T25" fmla="*/ 386908 h 309"/>
              <a:gd name="T26" fmla="*/ 2896783 w 1707"/>
              <a:gd name="T27" fmla="*/ 291319 h 309"/>
              <a:gd name="T28" fmla="*/ 2936936 w 1707"/>
              <a:gd name="T29" fmla="*/ 241248 h 309"/>
              <a:gd name="T30" fmla="*/ 3141528 w 1707"/>
              <a:gd name="T31" fmla="*/ 168419 h 309"/>
              <a:gd name="T32" fmla="*/ 3263900 w 1707"/>
              <a:gd name="T33" fmla="*/ 120624 h 309"/>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707" h="309">
                <a:moveTo>
                  <a:pt x="0" y="0"/>
                </a:moveTo>
                <a:cubicBezTo>
                  <a:pt x="107" y="9"/>
                  <a:pt x="184" y="18"/>
                  <a:pt x="277" y="64"/>
                </a:cubicBezTo>
                <a:cubicBezTo>
                  <a:pt x="288" y="70"/>
                  <a:pt x="297" y="81"/>
                  <a:pt x="309" y="85"/>
                </a:cubicBezTo>
                <a:cubicBezTo>
                  <a:pt x="337" y="95"/>
                  <a:pt x="395" y="106"/>
                  <a:pt x="395" y="106"/>
                </a:cubicBezTo>
                <a:cubicBezTo>
                  <a:pt x="436" y="149"/>
                  <a:pt x="508" y="175"/>
                  <a:pt x="565" y="192"/>
                </a:cubicBezTo>
                <a:cubicBezTo>
                  <a:pt x="699" y="232"/>
                  <a:pt x="552" y="194"/>
                  <a:pt x="715" y="234"/>
                </a:cubicBezTo>
                <a:cubicBezTo>
                  <a:pt x="781" y="250"/>
                  <a:pt x="850" y="246"/>
                  <a:pt x="917" y="256"/>
                </a:cubicBezTo>
                <a:cubicBezTo>
                  <a:pt x="988" y="279"/>
                  <a:pt x="1056" y="298"/>
                  <a:pt x="1131" y="309"/>
                </a:cubicBezTo>
                <a:cubicBezTo>
                  <a:pt x="1156" y="305"/>
                  <a:pt x="1181" y="305"/>
                  <a:pt x="1205" y="298"/>
                </a:cubicBezTo>
                <a:cubicBezTo>
                  <a:pt x="1229" y="291"/>
                  <a:pt x="1241" y="270"/>
                  <a:pt x="1259" y="256"/>
                </a:cubicBezTo>
                <a:cubicBezTo>
                  <a:pt x="1296" y="227"/>
                  <a:pt x="1289" y="238"/>
                  <a:pt x="1333" y="213"/>
                </a:cubicBezTo>
                <a:cubicBezTo>
                  <a:pt x="1344" y="207"/>
                  <a:pt x="1353" y="196"/>
                  <a:pt x="1365" y="192"/>
                </a:cubicBezTo>
                <a:cubicBezTo>
                  <a:pt x="1393" y="182"/>
                  <a:pt x="1451" y="170"/>
                  <a:pt x="1451" y="170"/>
                </a:cubicBezTo>
                <a:cubicBezTo>
                  <a:pt x="1472" y="156"/>
                  <a:pt x="1497" y="146"/>
                  <a:pt x="1515" y="128"/>
                </a:cubicBezTo>
                <a:cubicBezTo>
                  <a:pt x="1522" y="121"/>
                  <a:pt x="1527" y="111"/>
                  <a:pt x="1536" y="106"/>
                </a:cubicBezTo>
                <a:cubicBezTo>
                  <a:pt x="1569" y="89"/>
                  <a:pt x="1608" y="86"/>
                  <a:pt x="1643" y="74"/>
                </a:cubicBezTo>
                <a:cubicBezTo>
                  <a:pt x="1664" y="67"/>
                  <a:pt x="1707" y="53"/>
                  <a:pt x="1707" y="53"/>
                </a:cubicBezTo>
              </a:path>
            </a:pathLst>
          </a:custGeom>
          <a:noFill/>
          <a:ln w="19050">
            <a:solidFill>
              <a:schemeClr val="bg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8682" name="文本框 28681"/>
          <p:cNvSpPr txBox="1">
            <a:spLocks noChangeArrowheads="1"/>
          </p:cNvSpPr>
          <p:nvPr/>
        </p:nvSpPr>
        <p:spPr bwMode="auto">
          <a:xfrm>
            <a:off x="4006093" y="4351329"/>
            <a:ext cx="423914"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Font typeface="Arial" pitchFamily="34" charset="0"/>
              <a:defRPr>
                <a:solidFill>
                  <a:schemeClr val="tx1"/>
                </a:solidFill>
                <a:latin typeface="Arial" pitchFamily="34" charset="0"/>
                <a:ea typeface="宋体" pitchFamily="2" charset="-122"/>
              </a:defRPr>
            </a:lvl1pPr>
            <a:lvl2pPr marL="742950" indent="-285750">
              <a:buFont typeface="Arial" pitchFamily="34" charset="0"/>
              <a:defRPr>
                <a:solidFill>
                  <a:schemeClr val="tx1"/>
                </a:solidFill>
                <a:latin typeface="Arial" pitchFamily="34" charset="0"/>
                <a:ea typeface="宋体" pitchFamily="2" charset="-122"/>
              </a:defRPr>
            </a:lvl2pPr>
            <a:lvl3pPr marL="1143000" indent="-228600">
              <a:buFont typeface="Arial" pitchFamily="34" charset="0"/>
              <a:defRPr>
                <a:solidFill>
                  <a:schemeClr val="tx1"/>
                </a:solidFill>
                <a:latin typeface="Arial" pitchFamily="34" charset="0"/>
                <a:ea typeface="宋体" pitchFamily="2" charset="-122"/>
              </a:defRPr>
            </a:lvl3pPr>
            <a:lvl4pPr marL="1600200" indent="-228600">
              <a:buFont typeface="Arial" pitchFamily="34" charset="0"/>
              <a:defRPr>
                <a:solidFill>
                  <a:schemeClr val="tx1"/>
                </a:solidFill>
                <a:latin typeface="Arial" pitchFamily="34" charset="0"/>
                <a:ea typeface="宋体" pitchFamily="2" charset="-122"/>
              </a:defRPr>
            </a:lvl4pPr>
            <a:lvl5pPr marL="2057400" indent="-228600">
              <a:buFont typeface="Arial" pitchFamily="34" charse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spcBef>
                <a:spcPct val="50000"/>
              </a:spcBef>
            </a:pPr>
            <a:r>
              <a:rPr lang="zh-CN" altLang="en-US" sz="2400">
                <a:latin typeface="Times New Roman" pitchFamily="18" charset="0"/>
                <a:ea typeface="微软雅黑" pitchFamily="34" charset="-122"/>
              </a:rPr>
              <a:t>湖</a:t>
            </a:r>
          </a:p>
        </p:txBody>
      </p:sp>
      <p:sp>
        <p:nvSpPr>
          <p:cNvPr id="28683" name="文本框 28682"/>
          <p:cNvSpPr txBox="1">
            <a:spLocks noChangeArrowheads="1"/>
          </p:cNvSpPr>
          <p:nvPr/>
        </p:nvSpPr>
        <p:spPr bwMode="auto">
          <a:xfrm>
            <a:off x="5287963" y="258448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itchFamily="34" charset="0"/>
              <a:defRPr>
                <a:solidFill>
                  <a:schemeClr val="tx1"/>
                </a:solidFill>
                <a:latin typeface="Arial" pitchFamily="34" charset="0"/>
                <a:ea typeface="宋体" pitchFamily="2" charset="-122"/>
              </a:defRPr>
            </a:lvl1pPr>
            <a:lvl2pPr marL="742950" indent="-285750">
              <a:buFont typeface="Arial" pitchFamily="34" charset="0"/>
              <a:defRPr>
                <a:solidFill>
                  <a:schemeClr val="tx1"/>
                </a:solidFill>
                <a:latin typeface="Arial" pitchFamily="34" charset="0"/>
                <a:ea typeface="宋体" pitchFamily="2" charset="-122"/>
              </a:defRPr>
            </a:lvl2pPr>
            <a:lvl3pPr marL="1143000" indent="-228600">
              <a:buFont typeface="Arial" pitchFamily="34" charset="0"/>
              <a:defRPr>
                <a:solidFill>
                  <a:schemeClr val="tx1"/>
                </a:solidFill>
                <a:latin typeface="Arial" pitchFamily="34" charset="0"/>
                <a:ea typeface="宋体" pitchFamily="2" charset="-122"/>
              </a:defRPr>
            </a:lvl3pPr>
            <a:lvl4pPr marL="1600200" indent="-228600">
              <a:buFont typeface="Arial" pitchFamily="34" charset="0"/>
              <a:defRPr>
                <a:solidFill>
                  <a:schemeClr val="tx1"/>
                </a:solidFill>
                <a:latin typeface="Arial" pitchFamily="34" charset="0"/>
                <a:ea typeface="宋体" pitchFamily="2" charset="-122"/>
              </a:defRPr>
            </a:lvl4pPr>
            <a:lvl5pPr marL="2057400" indent="-228600">
              <a:buFont typeface="Arial" pitchFamily="34" charse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spcBef>
                <a:spcPct val="50000"/>
              </a:spcBef>
            </a:pPr>
            <a:r>
              <a:rPr lang="zh-CN" altLang="en-US" sz="2400">
                <a:latin typeface="Times New Roman" pitchFamily="18" charset="0"/>
                <a:ea typeface="微软雅黑" pitchFamily="34" charset="-122"/>
              </a:rPr>
              <a:t>江</a:t>
            </a:r>
          </a:p>
        </p:txBody>
      </p:sp>
      <p:sp>
        <p:nvSpPr>
          <p:cNvPr id="28684" name="矩形 28683"/>
          <p:cNvSpPr>
            <a:spLocks noChangeArrowheads="1"/>
          </p:cNvSpPr>
          <p:nvPr/>
        </p:nvSpPr>
        <p:spPr bwMode="auto">
          <a:xfrm>
            <a:off x="7055871" y="6034178"/>
            <a:ext cx="3086022"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Font typeface="Arial" pitchFamily="34" charset="0"/>
              <a:defRPr>
                <a:solidFill>
                  <a:schemeClr val="tx1"/>
                </a:solidFill>
                <a:latin typeface="Arial" pitchFamily="34" charset="0"/>
                <a:ea typeface="宋体" pitchFamily="2" charset="-122"/>
              </a:defRPr>
            </a:lvl1pPr>
            <a:lvl2pPr marL="742950" indent="-285750">
              <a:buFont typeface="Arial" pitchFamily="34" charset="0"/>
              <a:defRPr>
                <a:solidFill>
                  <a:schemeClr val="tx1"/>
                </a:solidFill>
                <a:latin typeface="Arial" pitchFamily="34" charset="0"/>
                <a:ea typeface="宋体" pitchFamily="2" charset="-122"/>
              </a:defRPr>
            </a:lvl2pPr>
            <a:lvl3pPr marL="1143000" indent="-228600">
              <a:buFont typeface="Arial" pitchFamily="34" charset="0"/>
              <a:defRPr>
                <a:solidFill>
                  <a:schemeClr val="tx1"/>
                </a:solidFill>
                <a:latin typeface="Arial" pitchFamily="34" charset="0"/>
                <a:ea typeface="宋体" pitchFamily="2" charset="-122"/>
              </a:defRPr>
            </a:lvl3pPr>
            <a:lvl4pPr marL="1600200" indent="-228600">
              <a:buFont typeface="Arial" pitchFamily="34" charset="0"/>
              <a:defRPr>
                <a:solidFill>
                  <a:schemeClr val="tx1"/>
                </a:solidFill>
                <a:latin typeface="Arial" pitchFamily="34" charset="0"/>
                <a:ea typeface="宋体" pitchFamily="2" charset="-122"/>
              </a:defRPr>
            </a:lvl4pPr>
            <a:lvl5pPr marL="2057400" indent="-228600">
              <a:buFont typeface="Arial" pitchFamily="34" charse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r>
              <a:rPr lang="zh-CN" altLang="en-US" sz="2800">
                <a:solidFill>
                  <a:srgbClr val="C00000"/>
                </a:solidFill>
                <a:ea typeface="微软雅黑" pitchFamily="34" charset="-122"/>
              </a:rPr>
              <a:t>湖泊水补给河流水</a:t>
            </a:r>
          </a:p>
        </p:txBody>
      </p:sp>
      <p:sp>
        <p:nvSpPr>
          <p:cNvPr id="28685" name="文本框 28684"/>
          <p:cNvSpPr txBox="1">
            <a:spLocks noChangeArrowheads="1"/>
          </p:cNvSpPr>
          <p:nvPr/>
        </p:nvSpPr>
        <p:spPr bwMode="auto">
          <a:xfrm>
            <a:off x="2320193" y="6094413"/>
            <a:ext cx="313217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Font typeface="Arial" pitchFamily="34" charset="0"/>
              <a:defRPr>
                <a:solidFill>
                  <a:schemeClr val="tx1"/>
                </a:solidFill>
                <a:latin typeface="Arial" pitchFamily="34" charset="0"/>
                <a:ea typeface="宋体" pitchFamily="2" charset="-122"/>
              </a:defRPr>
            </a:lvl1pPr>
            <a:lvl2pPr marL="742950" indent="-285750">
              <a:buFont typeface="Arial" pitchFamily="34" charset="0"/>
              <a:defRPr>
                <a:solidFill>
                  <a:schemeClr val="tx1"/>
                </a:solidFill>
                <a:latin typeface="Arial" pitchFamily="34" charset="0"/>
                <a:ea typeface="宋体" pitchFamily="2" charset="-122"/>
              </a:defRPr>
            </a:lvl2pPr>
            <a:lvl3pPr marL="1143000" indent="-228600">
              <a:buFont typeface="Arial" pitchFamily="34" charset="0"/>
              <a:defRPr>
                <a:solidFill>
                  <a:schemeClr val="tx1"/>
                </a:solidFill>
                <a:latin typeface="Arial" pitchFamily="34" charset="0"/>
                <a:ea typeface="宋体" pitchFamily="2" charset="-122"/>
              </a:defRPr>
            </a:lvl3pPr>
            <a:lvl4pPr marL="1600200" indent="-228600">
              <a:buFont typeface="Arial" pitchFamily="34" charset="0"/>
              <a:defRPr>
                <a:solidFill>
                  <a:schemeClr val="tx1"/>
                </a:solidFill>
                <a:latin typeface="Arial" pitchFamily="34" charset="0"/>
                <a:ea typeface="宋体" pitchFamily="2" charset="-122"/>
              </a:defRPr>
            </a:lvl4pPr>
            <a:lvl5pPr marL="2057400" indent="-228600">
              <a:buFont typeface="Arial" pitchFamily="34" charse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spcBef>
                <a:spcPct val="50000"/>
              </a:spcBef>
            </a:pPr>
            <a:r>
              <a:rPr lang="zh-CN" altLang="en-US" sz="2800">
                <a:solidFill>
                  <a:srgbClr val="C00000"/>
                </a:solidFill>
                <a:ea typeface="微软雅黑" pitchFamily="34" charset="-122"/>
              </a:rPr>
              <a:t>河流水补给湖泊水</a:t>
            </a:r>
          </a:p>
        </p:txBody>
      </p:sp>
      <p:sp>
        <p:nvSpPr>
          <p:cNvPr id="28686" name="文本框 28685"/>
          <p:cNvSpPr txBox="1">
            <a:spLocks noChangeArrowheads="1"/>
          </p:cNvSpPr>
          <p:nvPr/>
        </p:nvSpPr>
        <p:spPr bwMode="auto">
          <a:xfrm>
            <a:off x="8024813" y="4351367"/>
            <a:ext cx="1143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itchFamily="34" charset="0"/>
              <a:defRPr>
                <a:solidFill>
                  <a:schemeClr val="tx1"/>
                </a:solidFill>
                <a:latin typeface="Arial" pitchFamily="34" charset="0"/>
                <a:ea typeface="宋体" pitchFamily="2" charset="-122"/>
              </a:defRPr>
            </a:lvl1pPr>
            <a:lvl2pPr marL="742950" indent="-285750">
              <a:buFont typeface="Arial" pitchFamily="34" charset="0"/>
              <a:defRPr>
                <a:solidFill>
                  <a:schemeClr val="tx1"/>
                </a:solidFill>
                <a:latin typeface="Arial" pitchFamily="34" charset="0"/>
                <a:ea typeface="宋体" pitchFamily="2" charset="-122"/>
              </a:defRPr>
            </a:lvl2pPr>
            <a:lvl3pPr marL="1143000" indent="-228600">
              <a:buFont typeface="Arial" pitchFamily="34" charset="0"/>
              <a:defRPr>
                <a:solidFill>
                  <a:schemeClr val="tx1"/>
                </a:solidFill>
                <a:latin typeface="Arial" pitchFamily="34" charset="0"/>
                <a:ea typeface="宋体" pitchFamily="2" charset="-122"/>
              </a:defRPr>
            </a:lvl3pPr>
            <a:lvl4pPr marL="1600200" indent="-228600">
              <a:buFont typeface="Arial" pitchFamily="34" charset="0"/>
              <a:defRPr>
                <a:solidFill>
                  <a:schemeClr val="tx1"/>
                </a:solidFill>
                <a:latin typeface="Arial" pitchFamily="34" charset="0"/>
                <a:ea typeface="宋体" pitchFamily="2" charset="-122"/>
              </a:defRPr>
            </a:lvl4pPr>
            <a:lvl5pPr marL="2057400" indent="-228600">
              <a:buFont typeface="Arial" pitchFamily="34" charse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spcBef>
                <a:spcPct val="50000"/>
              </a:spcBef>
            </a:pPr>
            <a:r>
              <a:rPr lang="zh-CN" altLang="en-US" sz="2400">
                <a:latin typeface="Times New Roman" pitchFamily="18" charset="0"/>
                <a:ea typeface="微软雅黑" pitchFamily="34" charset="-122"/>
              </a:rPr>
              <a:t>湖</a:t>
            </a:r>
          </a:p>
        </p:txBody>
      </p:sp>
      <p:sp>
        <p:nvSpPr>
          <p:cNvPr id="28687" name="文本框 28686"/>
          <p:cNvSpPr txBox="1">
            <a:spLocks noChangeArrowheads="1"/>
          </p:cNvSpPr>
          <p:nvPr/>
        </p:nvSpPr>
        <p:spPr bwMode="auto">
          <a:xfrm>
            <a:off x="9653815" y="243366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itchFamily="34" charset="0"/>
              <a:defRPr>
                <a:solidFill>
                  <a:schemeClr val="tx1"/>
                </a:solidFill>
                <a:latin typeface="Arial" pitchFamily="34" charset="0"/>
                <a:ea typeface="宋体" pitchFamily="2" charset="-122"/>
              </a:defRPr>
            </a:lvl1pPr>
            <a:lvl2pPr marL="742950" indent="-285750">
              <a:buFont typeface="Arial" pitchFamily="34" charset="0"/>
              <a:defRPr>
                <a:solidFill>
                  <a:schemeClr val="tx1"/>
                </a:solidFill>
                <a:latin typeface="Arial" pitchFamily="34" charset="0"/>
                <a:ea typeface="宋体" pitchFamily="2" charset="-122"/>
              </a:defRPr>
            </a:lvl2pPr>
            <a:lvl3pPr marL="1143000" indent="-228600">
              <a:buFont typeface="Arial" pitchFamily="34" charset="0"/>
              <a:defRPr>
                <a:solidFill>
                  <a:schemeClr val="tx1"/>
                </a:solidFill>
                <a:latin typeface="Arial" pitchFamily="34" charset="0"/>
                <a:ea typeface="宋体" pitchFamily="2" charset="-122"/>
              </a:defRPr>
            </a:lvl3pPr>
            <a:lvl4pPr marL="1600200" indent="-228600">
              <a:buFont typeface="Arial" pitchFamily="34" charset="0"/>
              <a:defRPr>
                <a:solidFill>
                  <a:schemeClr val="tx1"/>
                </a:solidFill>
                <a:latin typeface="Arial" pitchFamily="34" charset="0"/>
                <a:ea typeface="宋体" pitchFamily="2" charset="-122"/>
              </a:defRPr>
            </a:lvl4pPr>
            <a:lvl5pPr marL="2057400" indent="-228600">
              <a:buFont typeface="Arial" pitchFamily="34" charse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spcBef>
                <a:spcPct val="50000"/>
              </a:spcBef>
            </a:pPr>
            <a:r>
              <a:rPr lang="zh-CN" altLang="en-US" sz="2400">
                <a:latin typeface="Times New Roman" pitchFamily="18" charset="0"/>
                <a:ea typeface="微软雅黑" pitchFamily="34" charset="-122"/>
              </a:rPr>
              <a:t>江</a:t>
            </a:r>
          </a:p>
        </p:txBody>
      </p:sp>
      <p:grpSp>
        <p:nvGrpSpPr>
          <p:cNvPr id="28688" name="组合 28687"/>
          <p:cNvGrpSpPr/>
          <p:nvPr/>
        </p:nvGrpSpPr>
        <p:grpSpPr>
          <a:xfrm>
            <a:off x="2720975" y="2776568"/>
            <a:ext cx="2457450" cy="498475"/>
            <a:chOff x="0" y="0"/>
            <a:chExt cx="1547" cy="314"/>
          </a:xfrm>
        </p:grpSpPr>
        <p:sp>
          <p:nvSpPr>
            <p:cNvPr id="28696" name="直接连接符 28688"/>
            <p:cNvSpPr>
              <a:spLocks noChangeShapeType="1"/>
            </p:cNvSpPr>
            <p:nvPr/>
          </p:nvSpPr>
          <p:spPr bwMode="auto">
            <a:xfrm>
              <a:off x="0" y="0"/>
              <a:ext cx="336" cy="144"/>
            </a:xfrm>
            <a:prstGeom prst="line">
              <a:avLst/>
            </a:prstGeom>
            <a:noFill/>
            <a:ln w="57150">
              <a:solidFill>
                <a:srgbClr val="000099"/>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8697" name="直接连接符 28689"/>
            <p:cNvSpPr>
              <a:spLocks noChangeShapeType="1"/>
            </p:cNvSpPr>
            <p:nvPr/>
          </p:nvSpPr>
          <p:spPr bwMode="auto">
            <a:xfrm flipV="1">
              <a:off x="1115" y="74"/>
              <a:ext cx="432" cy="240"/>
            </a:xfrm>
            <a:prstGeom prst="line">
              <a:avLst/>
            </a:prstGeom>
            <a:noFill/>
            <a:ln w="57150">
              <a:solidFill>
                <a:srgbClr val="000099"/>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8698" name="直接连接符 28690"/>
            <p:cNvSpPr>
              <a:spLocks noChangeShapeType="1"/>
            </p:cNvSpPr>
            <p:nvPr/>
          </p:nvSpPr>
          <p:spPr bwMode="auto">
            <a:xfrm>
              <a:off x="473" y="168"/>
              <a:ext cx="336" cy="144"/>
            </a:xfrm>
            <a:prstGeom prst="line">
              <a:avLst/>
            </a:prstGeom>
            <a:noFill/>
            <a:ln w="57150">
              <a:solidFill>
                <a:srgbClr val="000099"/>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28689" name="矩形 28691"/>
          <p:cNvSpPr>
            <a:spLocks noChangeArrowheads="1"/>
          </p:cNvSpPr>
          <p:nvPr/>
        </p:nvSpPr>
        <p:spPr bwMode="auto">
          <a:xfrm>
            <a:off x="3220244" y="381080"/>
            <a:ext cx="5751513"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itchFamily="34" charset="0"/>
              <a:defRPr>
                <a:solidFill>
                  <a:schemeClr val="tx1"/>
                </a:solidFill>
                <a:latin typeface="Arial" pitchFamily="34" charset="0"/>
                <a:ea typeface="宋体" pitchFamily="2" charset="-122"/>
              </a:defRPr>
            </a:lvl1pPr>
            <a:lvl2pPr marL="742950" indent="-285750">
              <a:buFont typeface="Arial" pitchFamily="34" charset="0"/>
              <a:defRPr>
                <a:solidFill>
                  <a:schemeClr val="tx1"/>
                </a:solidFill>
                <a:latin typeface="Arial" pitchFamily="34" charset="0"/>
                <a:ea typeface="宋体" pitchFamily="2" charset="-122"/>
              </a:defRPr>
            </a:lvl2pPr>
            <a:lvl3pPr marL="1143000" indent="-228600">
              <a:buFont typeface="Arial" pitchFamily="34" charset="0"/>
              <a:defRPr>
                <a:solidFill>
                  <a:schemeClr val="tx1"/>
                </a:solidFill>
                <a:latin typeface="Arial" pitchFamily="34" charset="0"/>
                <a:ea typeface="宋体" pitchFamily="2" charset="-122"/>
              </a:defRPr>
            </a:lvl3pPr>
            <a:lvl4pPr marL="1600200" indent="-228600">
              <a:buFont typeface="Arial" pitchFamily="34" charset="0"/>
              <a:defRPr>
                <a:solidFill>
                  <a:schemeClr val="tx1"/>
                </a:solidFill>
                <a:latin typeface="Arial" pitchFamily="34" charset="0"/>
                <a:ea typeface="宋体" pitchFamily="2" charset="-122"/>
              </a:defRPr>
            </a:lvl4pPr>
            <a:lvl5pPr marL="2057400" indent="-228600">
              <a:buFont typeface="Arial" pitchFamily="34" charse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r>
              <a:rPr lang="zh-CN" altLang="en-US" sz="3600" b="1">
                <a:ea typeface="微软雅黑" pitchFamily="34" charset="-122"/>
              </a:rPr>
              <a:t>河流与湖泊水的补给关系图</a:t>
            </a:r>
          </a:p>
        </p:txBody>
      </p:sp>
      <p:grpSp>
        <p:nvGrpSpPr>
          <p:cNvPr id="28693" name="组合 28692"/>
          <p:cNvGrpSpPr/>
          <p:nvPr/>
        </p:nvGrpSpPr>
        <p:grpSpPr>
          <a:xfrm>
            <a:off x="7231063" y="2701956"/>
            <a:ext cx="2455862" cy="498475"/>
            <a:chOff x="0" y="0"/>
            <a:chExt cx="1547" cy="314"/>
          </a:xfrm>
        </p:grpSpPr>
        <p:sp>
          <p:nvSpPr>
            <p:cNvPr id="2" name="直接连接符 28693"/>
            <p:cNvSpPr>
              <a:spLocks noChangeShapeType="1"/>
            </p:cNvSpPr>
            <p:nvPr/>
          </p:nvSpPr>
          <p:spPr bwMode="auto">
            <a:xfrm>
              <a:off x="0" y="0"/>
              <a:ext cx="336" cy="144"/>
            </a:xfrm>
            <a:prstGeom prst="line">
              <a:avLst/>
            </a:prstGeom>
            <a:noFill/>
            <a:ln w="57150">
              <a:solidFill>
                <a:srgbClr val="000099"/>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8694" name="直接连接符 28694"/>
            <p:cNvSpPr>
              <a:spLocks noChangeShapeType="1"/>
            </p:cNvSpPr>
            <p:nvPr/>
          </p:nvSpPr>
          <p:spPr bwMode="auto">
            <a:xfrm flipV="1">
              <a:off x="1115" y="74"/>
              <a:ext cx="432" cy="240"/>
            </a:xfrm>
            <a:prstGeom prst="line">
              <a:avLst/>
            </a:prstGeom>
            <a:noFill/>
            <a:ln w="57150">
              <a:solidFill>
                <a:srgbClr val="000099"/>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8695" name="直接连接符 28695"/>
            <p:cNvSpPr>
              <a:spLocks noChangeShapeType="1"/>
            </p:cNvSpPr>
            <p:nvPr/>
          </p:nvSpPr>
          <p:spPr bwMode="auto">
            <a:xfrm>
              <a:off x="473" y="168"/>
              <a:ext cx="336" cy="144"/>
            </a:xfrm>
            <a:prstGeom prst="line">
              <a:avLst/>
            </a:prstGeom>
            <a:noFill/>
            <a:ln w="57150">
              <a:solidFill>
                <a:srgbClr val="000099"/>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28691" name="文本框 28696"/>
          <p:cNvSpPr txBox="1">
            <a:spLocks noChangeArrowheads="1"/>
          </p:cNvSpPr>
          <p:nvPr/>
        </p:nvSpPr>
        <p:spPr bwMode="auto">
          <a:xfrm>
            <a:off x="2032000" y="2286030"/>
            <a:ext cx="9096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itchFamily="34" charset="0"/>
              <a:defRPr>
                <a:solidFill>
                  <a:schemeClr val="tx1"/>
                </a:solidFill>
                <a:latin typeface="Arial" pitchFamily="34" charset="0"/>
                <a:ea typeface="宋体" pitchFamily="2" charset="-122"/>
              </a:defRPr>
            </a:lvl1pPr>
            <a:lvl2pPr marL="742950" indent="-285750">
              <a:buFont typeface="Arial" pitchFamily="34" charset="0"/>
              <a:defRPr>
                <a:solidFill>
                  <a:schemeClr val="tx1"/>
                </a:solidFill>
                <a:latin typeface="Arial" pitchFamily="34" charset="0"/>
                <a:ea typeface="宋体" pitchFamily="2" charset="-122"/>
              </a:defRPr>
            </a:lvl2pPr>
            <a:lvl3pPr marL="1143000" indent="-228600">
              <a:buFont typeface="Arial" pitchFamily="34" charset="0"/>
              <a:defRPr>
                <a:solidFill>
                  <a:schemeClr val="tx1"/>
                </a:solidFill>
                <a:latin typeface="Arial" pitchFamily="34" charset="0"/>
                <a:ea typeface="宋体" pitchFamily="2" charset="-122"/>
              </a:defRPr>
            </a:lvl3pPr>
            <a:lvl4pPr marL="1600200" indent="-228600">
              <a:buFont typeface="Arial" pitchFamily="34" charset="0"/>
              <a:defRPr>
                <a:solidFill>
                  <a:schemeClr val="tx1"/>
                </a:solidFill>
                <a:latin typeface="Arial" pitchFamily="34" charset="0"/>
                <a:ea typeface="宋体" pitchFamily="2" charset="-122"/>
              </a:defRPr>
            </a:lvl4pPr>
            <a:lvl5pPr marL="2057400" indent="-228600">
              <a:buFont typeface="Arial" pitchFamily="34" charse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r>
              <a:rPr lang="zh-CN" altLang="en-US" sz="2400">
                <a:ea typeface="微软雅黑" pitchFamily="34" charset="-122"/>
              </a:rPr>
              <a:t>河流</a:t>
            </a:r>
          </a:p>
        </p:txBody>
      </p:sp>
      <p:sp>
        <p:nvSpPr>
          <p:cNvPr id="28692" name="文本框 28697"/>
          <p:cNvSpPr txBox="1">
            <a:spLocks noChangeArrowheads="1"/>
          </p:cNvSpPr>
          <p:nvPr/>
        </p:nvSpPr>
        <p:spPr bwMode="auto">
          <a:xfrm>
            <a:off x="6588125" y="2288294"/>
            <a:ext cx="9096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itchFamily="34" charset="0"/>
              <a:defRPr>
                <a:solidFill>
                  <a:schemeClr val="tx1"/>
                </a:solidFill>
                <a:latin typeface="Arial" pitchFamily="34" charset="0"/>
                <a:ea typeface="宋体" pitchFamily="2" charset="-122"/>
              </a:defRPr>
            </a:lvl1pPr>
            <a:lvl2pPr marL="742950" indent="-285750">
              <a:buFont typeface="Arial" pitchFamily="34" charset="0"/>
              <a:defRPr>
                <a:solidFill>
                  <a:schemeClr val="tx1"/>
                </a:solidFill>
                <a:latin typeface="Arial" pitchFamily="34" charset="0"/>
                <a:ea typeface="宋体" pitchFamily="2" charset="-122"/>
              </a:defRPr>
            </a:lvl2pPr>
            <a:lvl3pPr marL="1143000" indent="-228600">
              <a:buFont typeface="Arial" pitchFamily="34" charset="0"/>
              <a:defRPr>
                <a:solidFill>
                  <a:schemeClr val="tx1"/>
                </a:solidFill>
                <a:latin typeface="Arial" pitchFamily="34" charset="0"/>
                <a:ea typeface="宋体" pitchFamily="2" charset="-122"/>
              </a:defRPr>
            </a:lvl3pPr>
            <a:lvl4pPr marL="1600200" indent="-228600">
              <a:buFont typeface="Arial" pitchFamily="34" charset="0"/>
              <a:defRPr>
                <a:solidFill>
                  <a:schemeClr val="tx1"/>
                </a:solidFill>
                <a:latin typeface="Arial" pitchFamily="34" charset="0"/>
                <a:ea typeface="宋体" pitchFamily="2" charset="-122"/>
              </a:defRPr>
            </a:lvl4pPr>
            <a:lvl5pPr marL="2057400" indent="-228600">
              <a:buFont typeface="Arial" pitchFamily="34" charse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r>
              <a:rPr lang="zh-CN" altLang="en-US" sz="2400">
                <a:ea typeface="微软雅黑" pitchFamily="34" charset="-122"/>
              </a:rPr>
              <a:t>河流</a:t>
            </a:r>
          </a:p>
        </p:txBody>
      </p:sp>
      <p:cxnSp>
        <p:nvCxnSpPr>
          <p:cNvPr id="5" name="直接连接符 4"/>
          <p:cNvCxnSpPr>
            <a:stCxn id="3" idx="0"/>
            <a:endCxn id="3" idx="2"/>
          </p:cNvCxnSpPr>
          <p:nvPr/>
        </p:nvCxnSpPr>
        <p:spPr>
          <a:xfrm flipH="1">
            <a:off x="6096000" y="1905041"/>
            <a:ext cx="0" cy="3406735"/>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32" name="组合 31"/>
          <p:cNvGrpSpPr/>
          <p:nvPr/>
        </p:nvGrpSpPr>
        <p:grpSpPr>
          <a:xfrm>
            <a:off x="5468334" y="1219259"/>
            <a:ext cx="1255345" cy="112375"/>
            <a:chOff x="3861256" y="1405914"/>
            <a:chExt cx="1255345" cy="112375"/>
          </a:xfrm>
        </p:grpSpPr>
        <p:sp>
          <p:nvSpPr>
            <p:cNvPr id="33" name="椭圆 32"/>
            <p:cNvSpPr/>
            <p:nvPr/>
          </p:nvSpPr>
          <p:spPr>
            <a:xfrm>
              <a:off x="3861256" y="1405914"/>
              <a:ext cx="112375" cy="112375"/>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4" name="椭圆 33"/>
            <p:cNvSpPr/>
            <p:nvPr/>
          </p:nvSpPr>
          <p:spPr>
            <a:xfrm>
              <a:off x="4089850" y="1405914"/>
              <a:ext cx="112375" cy="112375"/>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5" name="椭圆 34"/>
            <p:cNvSpPr/>
            <p:nvPr/>
          </p:nvSpPr>
          <p:spPr>
            <a:xfrm>
              <a:off x="4318444" y="1405914"/>
              <a:ext cx="112375" cy="112375"/>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6" name="椭圆 35"/>
            <p:cNvSpPr/>
            <p:nvPr/>
          </p:nvSpPr>
          <p:spPr>
            <a:xfrm>
              <a:off x="4547038" y="1405914"/>
              <a:ext cx="112375" cy="112375"/>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7" name="椭圆 36"/>
            <p:cNvSpPr/>
            <p:nvPr/>
          </p:nvSpPr>
          <p:spPr>
            <a:xfrm>
              <a:off x="4775632" y="1405914"/>
              <a:ext cx="112375" cy="112375"/>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8" name="椭圆 37"/>
            <p:cNvSpPr/>
            <p:nvPr/>
          </p:nvSpPr>
          <p:spPr>
            <a:xfrm>
              <a:off x="5004226" y="1405914"/>
              <a:ext cx="112375" cy="112375"/>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spTree>
    <p:extLst>
      <p:ext uri="{BB962C8B-B14F-4D97-AF65-F5344CB8AC3E}">
        <p14:creationId xmlns:p14="http://schemas.microsoft.com/office/powerpoint/2010/main" val="2622278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22" presetClass="entr" presetSubtype="8" fill="hold" nodeType="clickEffect">
                                  <p:stCondLst>
                                    <p:cond delay="0"/>
                                  </p:stCondLst>
                                  <p:childTnLst>
                                    <p:set>
                                      <p:cBhvr>
                                        <p:cTn id="6" dur="1" fill="hold">
                                          <p:stCondLst>
                                            <p:cond delay="0"/>
                                          </p:stCondLst>
                                        </p:cTn>
                                        <p:tgtEl>
                                          <p:spTgt spid="28688"/>
                                        </p:tgtEl>
                                        <p:attrNameLst>
                                          <p:attrName>style.visibility</p:attrName>
                                        </p:attrNameLst>
                                      </p:cBhvr>
                                      <p:to>
                                        <p:strVal val="visible"/>
                                      </p:to>
                                    </p:set>
                                    <p:animEffect transition="in" filter="wipe(left)">
                                      <p:cBhvr>
                                        <p:cTn id="7" dur="500"/>
                                        <p:tgtEl>
                                          <p:spTgt spid="28688"/>
                                        </p:tgtEl>
                                      </p:cBhvr>
                                    </p:animEffect>
                                  </p:childTnLst>
                                </p:cTn>
                              </p:par>
                            </p:childTnLst>
                          </p:cTn>
                        </p:par>
                      </p:childTnLst>
                    </p:cTn>
                  </p:par>
                  <p:par>
                    <p:cTn id="8" fill="hold" nodeType="clickPar">
                      <p:stCondLst>
                        <p:cond delay="indefinite"/>
                      </p:stCondLst>
                      <p:childTnLst>
                        <p:par>
                          <p:cTn id="9" fill="hold" nodeType="afterGroup">
                            <p:stCondLst>
                              <p:cond delay="0"/>
                            </p:stCondLst>
                            <p:childTnLst>
                              <p:par>
                                <p:cTn id="10" presetID="22" presetClass="entr" presetSubtype="1" fill="hold" nodeType="clickEffect">
                                  <p:stCondLst>
                                    <p:cond delay="0"/>
                                  </p:stCondLst>
                                  <p:childTnLst>
                                    <p:set>
                                      <p:cBhvr>
                                        <p:cTn id="11" dur="1" fill="hold">
                                          <p:stCondLst>
                                            <p:cond delay="0"/>
                                          </p:stCondLst>
                                        </p:cTn>
                                        <p:tgtEl>
                                          <p:spTgt spid="28674"/>
                                        </p:tgtEl>
                                        <p:attrNameLst>
                                          <p:attrName>style.visibility</p:attrName>
                                        </p:attrNameLst>
                                      </p:cBhvr>
                                      <p:to>
                                        <p:strVal val="visible"/>
                                      </p:to>
                                    </p:set>
                                    <p:animEffect transition="in" filter="wipe(up)">
                                      <p:cBhvr>
                                        <p:cTn id="12" dur="500"/>
                                        <p:tgtEl>
                                          <p:spTgt spid="28674"/>
                                        </p:tgtEl>
                                      </p:cBhvr>
                                    </p:animEffect>
                                  </p:childTnLst>
                                </p:cTn>
                              </p:par>
                            </p:childTnLst>
                          </p:cTn>
                        </p:par>
                      </p:childTnLst>
                    </p:cTn>
                  </p:par>
                  <p:par>
                    <p:cTn id="13" fill="hold" nodeType="clickPar">
                      <p:stCondLst>
                        <p:cond delay="indefinite"/>
                      </p:stCondLst>
                      <p:childTnLst>
                        <p:par>
                          <p:cTn id="14" fill="hold" nodeType="afterGroup">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28685"/>
                                        </p:tgtEl>
                                        <p:attrNameLst>
                                          <p:attrName>style.visibility</p:attrName>
                                        </p:attrNameLst>
                                      </p:cBhvr>
                                      <p:to>
                                        <p:strVal val="visible"/>
                                      </p:to>
                                    </p:set>
                                    <p:anim calcmode="lin" valueType="num">
                                      <p:cBhvr additive="base">
                                        <p:cTn id="17" dur="500" fill="hold"/>
                                        <p:tgtEl>
                                          <p:spTgt spid="28685"/>
                                        </p:tgtEl>
                                        <p:attrNameLst>
                                          <p:attrName>ppt_x</p:attrName>
                                        </p:attrNameLst>
                                      </p:cBhvr>
                                      <p:tavLst>
                                        <p:tav tm="0">
                                          <p:val>
                                            <p:strVal val="#ppt_x"/>
                                          </p:val>
                                        </p:tav>
                                        <p:tav tm="100000">
                                          <p:val>
                                            <p:strVal val="#ppt_x"/>
                                          </p:val>
                                        </p:tav>
                                      </p:tavLst>
                                    </p:anim>
                                    <p:anim calcmode="lin" valueType="num">
                                      <p:cBhvr additive="base">
                                        <p:cTn id="18" dur="500" fill="hold"/>
                                        <p:tgtEl>
                                          <p:spTgt spid="28685"/>
                                        </p:tgtEl>
                                        <p:attrNameLst>
                                          <p:attrName>ppt_y</p:attrName>
                                        </p:attrNameLst>
                                      </p:cBhvr>
                                      <p:tavLst>
                                        <p:tav tm="0">
                                          <p:val>
                                            <p:strVal val="1+#ppt_h/2"/>
                                          </p:val>
                                        </p:tav>
                                        <p:tav tm="100000">
                                          <p:val>
                                            <p:strVal val="#ppt_y"/>
                                          </p:val>
                                        </p:tav>
                                      </p:tavLst>
                                    </p:anim>
                                  </p:childTnLst>
                                </p:cTn>
                              </p:par>
                            </p:childTnLst>
                          </p:cTn>
                        </p:par>
                      </p:childTnLst>
                    </p:cTn>
                  </p:par>
                  <p:par>
                    <p:cTn id="19" fill="hold" nodeType="clickPar">
                      <p:stCondLst>
                        <p:cond delay="indefinite"/>
                      </p:stCondLst>
                      <p:childTnLst>
                        <p:par>
                          <p:cTn id="20" fill="hold" nodeType="afterGroup">
                            <p:stCondLst>
                              <p:cond delay="0"/>
                            </p:stCondLst>
                            <p:childTnLst>
                              <p:par>
                                <p:cTn id="21" presetID="22" presetClass="entr" presetSubtype="8" fill="hold" nodeType="clickEffect">
                                  <p:stCondLst>
                                    <p:cond delay="0"/>
                                  </p:stCondLst>
                                  <p:childTnLst>
                                    <p:set>
                                      <p:cBhvr>
                                        <p:cTn id="22" dur="1" fill="hold">
                                          <p:stCondLst>
                                            <p:cond delay="0"/>
                                          </p:stCondLst>
                                        </p:cTn>
                                        <p:tgtEl>
                                          <p:spTgt spid="28693"/>
                                        </p:tgtEl>
                                        <p:attrNameLst>
                                          <p:attrName>style.visibility</p:attrName>
                                        </p:attrNameLst>
                                      </p:cBhvr>
                                      <p:to>
                                        <p:strVal val="visible"/>
                                      </p:to>
                                    </p:set>
                                    <p:animEffect transition="in" filter="wipe(left)">
                                      <p:cBhvr>
                                        <p:cTn id="23" dur="500"/>
                                        <p:tgtEl>
                                          <p:spTgt spid="28693"/>
                                        </p:tgtEl>
                                      </p:cBhvr>
                                    </p:animEffect>
                                  </p:childTnLst>
                                </p:cTn>
                              </p:par>
                            </p:childTnLst>
                          </p:cTn>
                        </p:par>
                      </p:childTnLst>
                    </p:cTn>
                  </p:par>
                  <p:par>
                    <p:cTn id="24" fill="hold" nodeType="clickPar">
                      <p:stCondLst>
                        <p:cond delay="indefinite"/>
                      </p:stCondLst>
                      <p:childTnLst>
                        <p:par>
                          <p:cTn id="25" fill="hold" nodeType="afterGroup">
                            <p:stCondLst>
                              <p:cond delay="0"/>
                            </p:stCondLst>
                            <p:childTnLst>
                              <p:par>
                                <p:cTn id="26" presetID="22" presetClass="entr" presetSubtype="4" fill="hold" nodeType="clickEffect">
                                  <p:stCondLst>
                                    <p:cond delay="0"/>
                                  </p:stCondLst>
                                  <p:childTnLst>
                                    <p:set>
                                      <p:cBhvr>
                                        <p:cTn id="27" dur="1" fill="hold">
                                          <p:stCondLst>
                                            <p:cond delay="0"/>
                                          </p:stCondLst>
                                        </p:cTn>
                                        <p:tgtEl>
                                          <p:spTgt spid="28675"/>
                                        </p:tgtEl>
                                        <p:attrNameLst>
                                          <p:attrName>style.visibility</p:attrName>
                                        </p:attrNameLst>
                                      </p:cBhvr>
                                      <p:to>
                                        <p:strVal val="visible"/>
                                      </p:to>
                                    </p:set>
                                    <p:animEffect transition="in" filter="wipe(down)">
                                      <p:cBhvr>
                                        <p:cTn id="28" dur="500"/>
                                        <p:tgtEl>
                                          <p:spTgt spid="28675"/>
                                        </p:tgtEl>
                                      </p:cBhvr>
                                    </p:animEffect>
                                  </p:childTnLst>
                                </p:cTn>
                              </p:par>
                            </p:childTnLst>
                          </p:cTn>
                        </p:par>
                      </p:childTnLst>
                    </p:cTn>
                  </p:par>
                  <p:par>
                    <p:cTn id="29" fill="hold" nodeType="clickPar">
                      <p:stCondLst>
                        <p:cond delay="indefinite"/>
                      </p:stCondLst>
                      <p:childTnLst>
                        <p:par>
                          <p:cTn id="30" fill="hold" nodeType="afterGroup">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28684"/>
                                        </p:tgtEl>
                                        <p:attrNameLst>
                                          <p:attrName>style.visibility</p:attrName>
                                        </p:attrNameLst>
                                      </p:cBhvr>
                                      <p:to>
                                        <p:strVal val="visible"/>
                                      </p:to>
                                    </p:set>
                                    <p:anim calcmode="lin" valueType="num">
                                      <p:cBhvr additive="base">
                                        <p:cTn id="33" dur="500" fill="hold"/>
                                        <p:tgtEl>
                                          <p:spTgt spid="28684"/>
                                        </p:tgtEl>
                                        <p:attrNameLst>
                                          <p:attrName>ppt_x</p:attrName>
                                        </p:attrNameLst>
                                      </p:cBhvr>
                                      <p:tavLst>
                                        <p:tav tm="0">
                                          <p:val>
                                            <p:strVal val="#ppt_x"/>
                                          </p:val>
                                        </p:tav>
                                        <p:tav tm="100000">
                                          <p:val>
                                            <p:strVal val="#ppt_x"/>
                                          </p:val>
                                        </p:tav>
                                      </p:tavLst>
                                    </p:anim>
                                    <p:anim calcmode="lin" valueType="num">
                                      <p:cBhvr additive="base">
                                        <p:cTn id="34" dur="500" fill="hold"/>
                                        <p:tgtEl>
                                          <p:spTgt spid="2868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84" grpId="0"/>
      <p:bldP spid="2868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048"/>
          <p:cNvSpPr txBox="1"/>
          <p:nvPr>
            <p:custDataLst>
              <p:tags r:id="rId1"/>
            </p:custDataLst>
          </p:nvPr>
        </p:nvSpPr>
        <p:spPr>
          <a:xfrm>
            <a:off x="6415275" y="1142289"/>
            <a:ext cx="2303836" cy="565604"/>
          </a:xfrm>
          <a:prstGeom prst="rect">
            <a:avLst/>
          </a:prstGeom>
          <a:noFill/>
        </p:spPr>
        <p:txBody>
          <a:bodyPr wrap="none" rtlCol="0">
            <a:spAutoFit/>
          </a:bodyPr>
          <a:lstStyle/>
          <a:p>
            <a:pPr marL="0" marR="0" lvl="0" indent="0" defTabSz="914400" eaLnBrk="1" fontAlgn="auto" latinLnBrk="0" hangingPunct="1">
              <a:lnSpc>
                <a:spcPct val="120000"/>
              </a:lnSpc>
              <a:spcBef>
                <a:spcPct val="0"/>
              </a:spcBef>
              <a:spcAft>
                <a:spcPct val="0"/>
              </a:spcAft>
              <a:buClrTx/>
              <a:buSzTx/>
              <a:buFontTx/>
              <a:buNone/>
              <a:defRPr/>
            </a:pPr>
            <a:r>
              <a:rPr kumimoji="0" lang="en-US" altLang="zh-CN" sz="2800" b="1" i="0" u="none" strike="noStrike" kern="0" cap="none" spc="0" normalizeH="0" baseline="0" noProof="0" dirty="0" smtClean="0">
                <a:ln>
                  <a:noFill/>
                </a:ln>
                <a:solidFill>
                  <a:srgbClr val="982F2F"/>
                </a:solidFill>
                <a:effectLst/>
                <a:uLnTx/>
                <a:uFillTx/>
                <a:latin typeface="微软雅黑" panose="020B0503020204020204" charset="-122"/>
                <a:ea typeface="微软雅黑"/>
                <a:cs typeface="Arial"/>
                <a:sym typeface="Arial"/>
              </a:rPr>
              <a:t>4.</a:t>
            </a:r>
            <a:r>
              <a:rPr kumimoji="0" lang="zh-CN" altLang="en-US" sz="2800" b="1" i="0" u="none" strike="noStrike" kern="0" cap="none" spc="0" normalizeH="0" baseline="0" noProof="0" dirty="0" smtClean="0">
                <a:ln>
                  <a:noFill/>
                </a:ln>
                <a:solidFill>
                  <a:srgbClr val="982F2F"/>
                </a:solidFill>
                <a:effectLst/>
                <a:uLnTx/>
                <a:uFillTx/>
                <a:latin typeface="微软雅黑" panose="020B0503020204020204" charset="-122"/>
                <a:ea typeface="微软雅黑"/>
                <a:cs typeface="Arial"/>
                <a:sym typeface="Arial"/>
              </a:rPr>
              <a:t>湖泊水补给</a:t>
            </a:r>
            <a:endParaRPr kumimoji="0" lang="zh-CN" altLang="en-US" sz="2800" b="1" i="0" u="none" strike="noStrike" kern="0" cap="none" spc="0" normalizeH="0" baseline="0" noProof="0" dirty="0">
              <a:ln>
                <a:noFill/>
              </a:ln>
              <a:solidFill>
                <a:srgbClr val="982F2F"/>
              </a:solidFill>
              <a:effectLst/>
              <a:uLnTx/>
              <a:uFillTx/>
              <a:latin typeface="微软雅黑" panose="020B0503020204020204" charset="-122"/>
              <a:ea typeface="微软雅黑"/>
              <a:cs typeface="Arial"/>
              <a:sym typeface="Arial"/>
            </a:endParaRPr>
          </a:p>
        </p:txBody>
      </p:sp>
      <p:sp>
        <p:nvSpPr>
          <p:cNvPr id="3" name="文本框 2"/>
          <p:cNvSpPr txBox="1"/>
          <p:nvPr>
            <p:custDataLst>
              <p:tags r:id="rId2"/>
            </p:custDataLst>
          </p:nvPr>
        </p:nvSpPr>
        <p:spPr>
          <a:xfrm>
            <a:off x="111515" y="146926"/>
            <a:ext cx="3383280" cy="521970"/>
          </a:xfrm>
          <a:prstGeom prst="rect">
            <a:avLst/>
          </a:prstGeom>
          <a:noFill/>
        </p:spPr>
        <p:txBody>
          <a:bodyPr wrap="none" rtlCol="0">
            <a:spAutoFit/>
          </a:bodyPr>
          <a:lstStyle/>
          <a:p>
            <a:pPr lvl="0">
              <a:defRPr/>
            </a:pPr>
            <a:r>
              <a:rPr lang="zh-CN" altLang="en-US" sz="2800" b="1" dirty="0">
                <a:solidFill>
                  <a:srgbClr val="0070C0"/>
                </a:solidFill>
                <a:latin typeface="微软雅黑" panose="020B0503020204020204" charset="-122"/>
                <a:ea typeface="微软雅黑"/>
              </a:rPr>
              <a:t>二、河流的补给类型</a:t>
            </a:r>
          </a:p>
        </p:txBody>
      </p:sp>
      <p:grpSp>
        <p:nvGrpSpPr>
          <p:cNvPr id="4" name="组合 1"/>
          <p:cNvGrpSpPr/>
          <p:nvPr>
            <p:custDataLst>
              <p:tags r:id="rId3"/>
            </p:custDataLst>
          </p:nvPr>
        </p:nvGrpSpPr>
        <p:grpSpPr>
          <a:xfrm>
            <a:off x="0" y="770255"/>
            <a:ext cx="12151995" cy="128270"/>
            <a:chOff x="57" y="1058"/>
            <a:chExt cx="13204" cy="202"/>
          </a:xfrm>
        </p:grpSpPr>
        <p:cxnSp>
          <p:nvCxnSpPr>
            <p:cNvPr id="5" name="直接连接符 4"/>
            <p:cNvCxnSpPr/>
            <p:nvPr>
              <p:custDataLst>
                <p:tags r:id="rId7"/>
              </p:custDataLst>
            </p:nvPr>
          </p:nvCxnSpPr>
          <p:spPr>
            <a:xfrm>
              <a:off x="57" y="1259"/>
              <a:ext cx="13205"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custDataLst>
                <p:tags r:id="rId8"/>
              </p:custDataLst>
            </p:nvPr>
          </p:nvCxnSpPr>
          <p:spPr>
            <a:xfrm>
              <a:off x="57" y="1057"/>
              <a:ext cx="13205" cy="0"/>
            </a:xfrm>
            <a:prstGeom prst="line">
              <a:avLst/>
            </a:prstGeom>
            <a:ln w="571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pic>
        <p:nvPicPr>
          <p:cNvPr id="7" name="Picture 2" descr="\\莫成程\本地磁盘 (f)\复邻\2014\同步\地理\人教必修1\318.TIF"/>
          <p:cNvPicPr>
            <a:picLocks noChangeAspect="1" noChangeArrowheads="1"/>
          </p:cNvPicPr>
          <p:nvPr>
            <p:custDataLst>
              <p:tags r:id="rId4"/>
            </p:custDataLst>
          </p:nvPr>
        </p:nvPicPr>
        <p:blipFill>
          <a:blip r:embed="rId10">
            <a:clrChange>
              <a:clrFrom>
                <a:srgbClr val="FFFFFF"/>
              </a:clrFrom>
              <a:clrTo>
                <a:srgbClr val="FFFFFF">
                  <a:alpha val="0"/>
                </a:srgbClr>
              </a:clrTo>
            </a:clrChange>
            <a:extLst>
              <a:ext uri="{28A0092B-C50C-407E-A947-70E740481C1C}">
                <a14:useLocalDpi xmlns:a14="http://schemas.microsoft.com/office/drawing/2010/main" val="0"/>
              </a:ext>
            </a:extLst>
          </a:blip>
          <a:srcRect r="12191"/>
          <a:stretch>
            <a:fillRect/>
          </a:stretch>
        </p:blipFill>
        <p:spPr bwMode="auto">
          <a:xfrm>
            <a:off x="6341624" y="2103460"/>
            <a:ext cx="4754973" cy="19600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2051"/>
          <p:cNvSpPr txBox="1"/>
          <p:nvPr>
            <p:custDataLst>
              <p:tags r:id="rId5"/>
            </p:custDataLst>
          </p:nvPr>
        </p:nvSpPr>
        <p:spPr>
          <a:xfrm>
            <a:off x="378033" y="1288673"/>
            <a:ext cx="4538980" cy="4832092"/>
          </a:xfrm>
          <a:prstGeom prst="rect">
            <a:avLst/>
          </a:prstGeom>
          <a:noFill/>
        </p:spPr>
        <p:txBody>
          <a:bodyPr wrap="square" rtlCol="0">
            <a:spAutoFit/>
          </a:bodyPr>
          <a:lstStyle/>
          <a:p>
            <a:pPr marL="457200" lvl="0" indent="-457200" eaLnBrk="1" hangingPunct="1">
              <a:buFont typeface="Arial" panose="020B0604020202020204" pitchFamily="34" charset="0"/>
              <a:buChar char="•"/>
            </a:pPr>
            <a:r>
              <a:rPr sz="2800" dirty="0" err="1">
                <a:latin typeface="方正粗黑宋简体" panose="02000000000000000000" charset="-122"/>
                <a:ea typeface="方正粗黑宋简体" panose="02000000000000000000" charset="-122"/>
                <a:sym typeface="+mn-ea"/>
              </a:rPr>
              <a:t>补给季节</a:t>
            </a:r>
            <a:r>
              <a:rPr lang="zh-CN" sz="2800" dirty="0" smtClean="0">
                <a:latin typeface="方正粗黑宋简体" panose="02000000000000000000" charset="-122"/>
                <a:ea typeface="方正粗黑宋简体" panose="02000000000000000000" charset="-122"/>
                <a:sym typeface="+mn-ea"/>
              </a:rPr>
              <a:t>：</a:t>
            </a:r>
            <a:endParaRPr lang="en-US" altLang="zh-CN" sz="2800" dirty="0" smtClean="0">
              <a:latin typeface="方正粗黑宋简体" panose="02000000000000000000" charset="-122"/>
              <a:ea typeface="方正粗黑宋简体" panose="02000000000000000000" charset="-122"/>
              <a:sym typeface="+mn-ea"/>
            </a:endParaRPr>
          </a:p>
          <a:p>
            <a:pPr marL="457200" lvl="0" indent="-457200" eaLnBrk="1" hangingPunct="1">
              <a:buFont typeface="Arial" panose="020B0604020202020204" pitchFamily="34" charset="0"/>
              <a:buChar char="•"/>
            </a:pPr>
            <a:endParaRPr lang="zh-CN" sz="2800" dirty="0">
              <a:latin typeface="方正粗黑宋简体" panose="02000000000000000000" charset="-122"/>
              <a:ea typeface="方正粗黑宋简体" panose="02000000000000000000" charset="-122"/>
              <a:sym typeface="+mn-ea"/>
            </a:endParaRPr>
          </a:p>
          <a:p>
            <a:pPr marL="457200" lvl="0" indent="-457200" eaLnBrk="1" hangingPunct="1">
              <a:buFont typeface="Arial" panose="020B0604020202020204" pitchFamily="34" charset="0"/>
              <a:buChar char="•"/>
            </a:pPr>
            <a:endParaRPr lang="zh-CN" sz="2800" dirty="0">
              <a:latin typeface="方正粗黑宋简体" panose="02000000000000000000" charset="-122"/>
              <a:ea typeface="方正粗黑宋简体" panose="02000000000000000000" charset="-122"/>
              <a:sym typeface="+mn-ea"/>
            </a:endParaRPr>
          </a:p>
          <a:p>
            <a:pPr marL="457200" lvl="0" indent="-457200" eaLnBrk="1" hangingPunct="1">
              <a:buFont typeface="Arial" panose="020B0604020202020204" pitchFamily="34" charset="0"/>
              <a:buChar char="•"/>
            </a:pPr>
            <a:r>
              <a:rPr lang="zh-CN" altLang="en-US" sz="2800" dirty="0" smtClean="0">
                <a:latin typeface="方正粗黑宋简体" panose="02000000000000000000" charset="-122"/>
                <a:ea typeface="方正粗黑宋简体" panose="02000000000000000000" charset="-122"/>
                <a:sym typeface="+mn-ea"/>
              </a:rPr>
              <a:t>补给特点：</a:t>
            </a:r>
            <a:endParaRPr lang="en-US" altLang="zh-CN" sz="2800" dirty="0" smtClean="0">
              <a:latin typeface="方正粗黑宋简体" panose="02000000000000000000" charset="-122"/>
              <a:ea typeface="方正粗黑宋简体" panose="02000000000000000000" charset="-122"/>
              <a:sym typeface="+mn-ea"/>
            </a:endParaRPr>
          </a:p>
          <a:p>
            <a:pPr marL="457200" lvl="0" indent="-457200" eaLnBrk="1" hangingPunct="1">
              <a:buFont typeface="Arial" panose="020B0604020202020204" pitchFamily="34" charset="0"/>
              <a:buChar char="•"/>
            </a:pPr>
            <a:endParaRPr lang="en-US" altLang="zh-CN" sz="2800" dirty="0">
              <a:latin typeface="方正粗黑宋简体" panose="02000000000000000000" charset="-122"/>
              <a:ea typeface="方正粗黑宋简体" panose="02000000000000000000" charset="-122"/>
              <a:sym typeface="+mn-ea"/>
            </a:endParaRPr>
          </a:p>
          <a:p>
            <a:pPr marL="457200" lvl="0" indent="-457200" eaLnBrk="1" hangingPunct="1">
              <a:buFont typeface="Arial" panose="020B0604020202020204" pitchFamily="34" charset="0"/>
              <a:buChar char="•"/>
            </a:pPr>
            <a:endParaRPr lang="zh-CN" sz="2800" dirty="0">
              <a:latin typeface="方正粗黑宋简体" panose="02000000000000000000" charset="-122"/>
              <a:ea typeface="方正粗黑宋简体" panose="02000000000000000000" charset="-122"/>
              <a:sym typeface="+mn-ea"/>
            </a:endParaRPr>
          </a:p>
          <a:p>
            <a:pPr marL="457200" lvl="0" indent="-457200" eaLnBrk="1" hangingPunct="1">
              <a:buFont typeface="Arial" panose="020B0604020202020204" pitchFamily="34" charset="0"/>
              <a:buChar char="•"/>
            </a:pPr>
            <a:r>
              <a:rPr sz="2800" dirty="0" err="1">
                <a:latin typeface="方正粗黑宋简体" panose="02000000000000000000" charset="-122"/>
                <a:ea typeface="方正粗黑宋简体" panose="02000000000000000000" charset="-122"/>
                <a:sym typeface="+mn-ea"/>
              </a:rPr>
              <a:t>主要影响因素</a:t>
            </a:r>
            <a:r>
              <a:rPr lang="zh-CN" sz="2800" dirty="0">
                <a:latin typeface="方正粗黑宋简体" panose="02000000000000000000" charset="-122"/>
                <a:ea typeface="方正粗黑宋简体" panose="02000000000000000000" charset="-122"/>
                <a:sym typeface="+mn-ea"/>
              </a:rPr>
              <a:t>：</a:t>
            </a:r>
          </a:p>
          <a:p>
            <a:pPr lvl="0" eaLnBrk="1" hangingPunct="1"/>
            <a:endParaRPr lang="zh-CN" sz="2800" dirty="0">
              <a:latin typeface="方正粗黑宋简体" panose="02000000000000000000" charset="-122"/>
              <a:ea typeface="方正粗黑宋简体" panose="02000000000000000000" charset="-122"/>
              <a:sym typeface="+mn-ea"/>
            </a:endParaRPr>
          </a:p>
          <a:p>
            <a:pPr marL="457200" lvl="0" indent="-457200" eaLnBrk="1" hangingPunct="1">
              <a:buFont typeface="Arial" panose="020B0604020202020204" pitchFamily="34" charset="0"/>
              <a:buChar char="•"/>
            </a:pPr>
            <a:endParaRPr lang="zh-CN" sz="2800" dirty="0">
              <a:latin typeface="方正粗黑宋简体" panose="02000000000000000000" charset="-122"/>
              <a:ea typeface="方正粗黑宋简体" panose="02000000000000000000" charset="-122"/>
              <a:sym typeface="+mn-ea"/>
            </a:endParaRPr>
          </a:p>
          <a:p>
            <a:pPr marL="457200" lvl="0" indent="-457200" eaLnBrk="1" hangingPunct="1">
              <a:buFont typeface="Arial" panose="020B0604020202020204" pitchFamily="34" charset="0"/>
              <a:buChar char="•"/>
            </a:pPr>
            <a:endParaRPr lang="zh-CN" sz="2800" dirty="0">
              <a:latin typeface="方正粗黑宋简体" panose="02000000000000000000" charset="-122"/>
              <a:ea typeface="方正粗黑宋简体" panose="02000000000000000000" charset="-122"/>
              <a:sym typeface="+mn-ea"/>
            </a:endParaRPr>
          </a:p>
          <a:p>
            <a:pPr marL="457200" lvl="0" indent="-457200" eaLnBrk="1" hangingPunct="1">
              <a:buFont typeface="Arial" panose="020B0604020202020204" pitchFamily="34" charset="0"/>
              <a:buChar char="•"/>
            </a:pPr>
            <a:r>
              <a:rPr sz="2800" dirty="0" err="1">
                <a:latin typeface="方正粗黑宋简体" panose="02000000000000000000" charset="-122"/>
                <a:ea typeface="方正粗黑宋简体" panose="02000000000000000000" charset="-122"/>
                <a:sym typeface="+mn-ea"/>
              </a:rPr>
              <a:t>我国主要分布地区</a:t>
            </a:r>
            <a:r>
              <a:rPr lang="zh-CN" sz="2800" dirty="0">
                <a:latin typeface="方正粗黑宋简体" panose="02000000000000000000" charset="-122"/>
                <a:ea typeface="方正粗黑宋简体" panose="02000000000000000000" charset="-122"/>
                <a:sym typeface="+mn-ea"/>
              </a:rPr>
              <a:t>：</a:t>
            </a:r>
            <a:endParaRPr kumimoji="0" lang="en-US" altLang="zh-CN" sz="2800" b="1" i="0" u="none" strike="noStrike" kern="0" cap="none" spc="0" normalizeH="0" baseline="0" noProof="0" dirty="0">
              <a:ln>
                <a:noFill/>
              </a:ln>
              <a:solidFill>
                <a:prstClr val="black"/>
              </a:solidFill>
              <a:effectLst/>
              <a:uLnTx/>
              <a:uFillTx/>
              <a:latin typeface="方正粗黑宋简体" panose="02000000000000000000" charset="-122"/>
              <a:ea typeface="方正粗黑宋简体" panose="02000000000000000000" charset="-122"/>
              <a:cs typeface="Arial"/>
              <a:sym typeface="Arial"/>
            </a:endParaRPr>
          </a:p>
        </p:txBody>
      </p:sp>
      <p:sp>
        <p:nvSpPr>
          <p:cNvPr id="10" name="文本框 9"/>
          <p:cNvSpPr txBox="1"/>
          <p:nvPr/>
        </p:nvSpPr>
        <p:spPr>
          <a:xfrm>
            <a:off x="900344" y="1893304"/>
            <a:ext cx="902811" cy="523220"/>
          </a:xfrm>
          <a:prstGeom prst="rect">
            <a:avLst/>
          </a:prstGeom>
          <a:noFill/>
        </p:spPr>
        <p:txBody>
          <a:bodyPr wrap="none" rtlCol="0">
            <a:spAutoFit/>
          </a:bodyPr>
          <a:lstStyle>
            <a:defPPr>
              <a:defRPr lang="zh-CN"/>
            </a:defPPr>
            <a:lvl1pPr lvl="0" indent="0">
              <a:lnSpc>
                <a:spcPct val="100000"/>
              </a:lnSpc>
              <a:buNone/>
              <a:defRPr sz="2800">
                <a:effectLst>
                  <a:outerShdw blurRad="38100" dist="38100" dir="2700000" algn="tl">
                    <a:schemeClr val="bg2"/>
                  </a:outerShdw>
                </a:effectLst>
                <a:latin typeface="宋体" panose="02010600030101010101" pitchFamily="2" charset="-122"/>
                <a:ea typeface="宋体" panose="02010600030101010101" pitchFamily="2" charset="-122"/>
              </a:defRPr>
            </a:lvl1pPr>
          </a:lstStyle>
          <a:p>
            <a:r>
              <a:rPr lang="zh-CN" altLang="en-US" dirty="0"/>
              <a:t>全年</a:t>
            </a:r>
          </a:p>
        </p:txBody>
      </p:sp>
      <p:sp>
        <p:nvSpPr>
          <p:cNvPr id="11" name="文本框 10"/>
          <p:cNvSpPr txBox="1"/>
          <p:nvPr/>
        </p:nvSpPr>
        <p:spPr>
          <a:xfrm>
            <a:off x="554039" y="3083499"/>
            <a:ext cx="5211683" cy="523220"/>
          </a:xfrm>
          <a:prstGeom prst="rect">
            <a:avLst/>
          </a:prstGeom>
          <a:noFill/>
        </p:spPr>
        <p:txBody>
          <a:bodyPr wrap="none" rtlCol="0">
            <a:spAutoFit/>
          </a:bodyPr>
          <a:lstStyle>
            <a:defPPr>
              <a:defRPr lang="zh-CN"/>
            </a:defPPr>
            <a:lvl1pPr lvl="0" indent="0">
              <a:lnSpc>
                <a:spcPct val="100000"/>
              </a:lnSpc>
              <a:buNone/>
              <a:defRPr sz="2800">
                <a:effectLst>
                  <a:outerShdw blurRad="38100" dist="38100" dir="2700000" algn="tl">
                    <a:schemeClr val="bg2"/>
                  </a:outerShdw>
                </a:effectLst>
                <a:latin typeface="宋体" panose="02010600030101010101" pitchFamily="2" charset="-122"/>
                <a:ea typeface="宋体" panose="02010600030101010101" pitchFamily="2" charset="-122"/>
              </a:defRPr>
            </a:lvl1pPr>
          </a:lstStyle>
          <a:p>
            <a:r>
              <a:rPr lang="zh-CN" altLang="en-US" dirty="0"/>
              <a:t>①稳定   ② 对径流有调节作用</a:t>
            </a:r>
          </a:p>
        </p:txBody>
      </p:sp>
      <p:sp>
        <p:nvSpPr>
          <p:cNvPr id="12" name="文本框 11"/>
          <p:cNvSpPr txBox="1"/>
          <p:nvPr/>
        </p:nvSpPr>
        <p:spPr>
          <a:xfrm>
            <a:off x="690458" y="4403496"/>
            <a:ext cx="4134465" cy="954107"/>
          </a:xfrm>
          <a:prstGeom prst="rect">
            <a:avLst/>
          </a:prstGeom>
          <a:noFill/>
        </p:spPr>
        <p:txBody>
          <a:bodyPr wrap="none" rtlCol="0">
            <a:spAutoFit/>
          </a:bodyPr>
          <a:lstStyle>
            <a:defPPr>
              <a:defRPr lang="zh-CN"/>
            </a:defPPr>
            <a:lvl1pPr lvl="0" indent="0">
              <a:lnSpc>
                <a:spcPct val="150000"/>
              </a:lnSpc>
              <a:buNone/>
              <a:defRPr sz="2800">
                <a:effectLst>
                  <a:outerShdw blurRad="38100" dist="38100" dir="2700000" algn="tl">
                    <a:schemeClr val="bg2"/>
                  </a:outerShdw>
                </a:effectLst>
                <a:latin typeface="宋体" panose="02010600030101010101" pitchFamily="2" charset="-122"/>
                <a:ea typeface="宋体" panose="02010600030101010101" pitchFamily="2" charset="-122"/>
              </a:defRPr>
            </a:lvl1pPr>
          </a:lstStyle>
          <a:p>
            <a:pPr>
              <a:lnSpc>
                <a:spcPct val="100000"/>
              </a:lnSpc>
            </a:pPr>
            <a:r>
              <a:rPr lang="zh-CN" altLang="en-US" dirty="0"/>
              <a:t>①湖泊与河流的相对位置</a:t>
            </a:r>
            <a:endParaRPr lang="en-US" altLang="zh-CN" dirty="0"/>
          </a:p>
          <a:p>
            <a:pPr>
              <a:lnSpc>
                <a:spcPct val="100000"/>
              </a:lnSpc>
            </a:pPr>
            <a:r>
              <a:rPr lang="zh-CN" altLang="en-US" dirty="0"/>
              <a:t>②湖泊水量大小</a:t>
            </a:r>
          </a:p>
        </p:txBody>
      </p:sp>
      <p:sp>
        <p:nvSpPr>
          <p:cNvPr id="13" name="文本框 12"/>
          <p:cNvSpPr txBox="1"/>
          <p:nvPr>
            <p:custDataLst>
              <p:tags r:id="rId6"/>
            </p:custDataLst>
          </p:nvPr>
        </p:nvSpPr>
        <p:spPr>
          <a:xfrm>
            <a:off x="1127515" y="6081022"/>
            <a:ext cx="1351280" cy="737235"/>
          </a:xfrm>
          <a:prstGeom prst="rect">
            <a:avLst/>
          </a:prstGeom>
          <a:noFill/>
        </p:spPr>
        <p:txBody>
          <a:bodyPr wrap="none" rtlCol="0">
            <a:spAutoFit/>
          </a:bodyPr>
          <a:lstStyle/>
          <a:p>
            <a:pPr lvl="0" indent="0" algn="l" eaLnBrk="1" hangingPunct="1">
              <a:lnSpc>
                <a:spcPct val="150000"/>
              </a:lnSpc>
              <a:buNone/>
            </a:pPr>
            <a:r>
              <a:rPr lang="zh-CN" sz="2800" dirty="0">
                <a:effectLst>
                  <a:outerShdw blurRad="38100" dist="38100" dir="2700000" algn="tl">
                    <a:schemeClr val="bg2"/>
                  </a:outerShdw>
                </a:effectLst>
                <a:latin typeface="宋体" panose="02010600030101010101" pitchFamily="2" charset="-122"/>
                <a:ea typeface="宋体" panose="02010600030101010101" pitchFamily="2" charset="-122"/>
                <a:sym typeface="+mn-ea"/>
              </a:rPr>
              <a:t>普遍</a:t>
            </a:r>
            <a:endParaRPr kumimoji="0" lang="zh-CN" altLang="en-US" sz="2800" b="1" i="0" u="none" strike="noStrike" kern="0" cap="none" spc="0" normalizeH="0" baseline="0" noProof="0" dirty="0">
              <a:ln>
                <a:noFill/>
              </a:ln>
              <a:solidFill>
                <a:prstClr val="black"/>
              </a:solidFill>
              <a:effectLst/>
              <a:uLnTx/>
              <a:uFillTx/>
              <a:latin typeface="微软雅黑" panose="020B0503020204020204" charset="-122"/>
              <a:ea typeface="微软雅黑"/>
              <a:cs typeface="Arial"/>
              <a:sym typeface="Arial"/>
            </a:endParaRPr>
          </a:p>
        </p:txBody>
      </p:sp>
      <p:pic>
        <p:nvPicPr>
          <p:cNvPr id="14" name="Picture 2" descr="\\司瑞晴\e\2016源文件！！\同步@@\二轮！！！！！\大二轮（通用）地理 通用\D40.TIF"/>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209272" y="4403496"/>
            <a:ext cx="5019675" cy="2325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82656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ppt_x"/>
                                          </p:val>
                                        </p:tav>
                                        <p:tav tm="100000">
                                          <p:val>
                                            <p:strVal val="#ppt_x"/>
                                          </p:val>
                                        </p:tav>
                                      </p:tavLst>
                                    </p:anim>
                                    <p:anim calcmode="lin" valueType="num">
                                      <p:cBhvr additive="base">
                                        <p:cTn id="2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anim calcmode="lin" valueType="num">
                                      <p:cBhvr additive="base">
                                        <p:cTn id="25" dur="500" fill="hold"/>
                                        <p:tgtEl>
                                          <p:spTgt spid="11"/>
                                        </p:tgtEl>
                                        <p:attrNameLst>
                                          <p:attrName>ppt_x</p:attrName>
                                        </p:attrNameLst>
                                      </p:cBhvr>
                                      <p:tavLst>
                                        <p:tav tm="0">
                                          <p:val>
                                            <p:strVal val="#ppt_x"/>
                                          </p:val>
                                        </p:tav>
                                        <p:tav tm="100000">
                                          <p:val>
                                            <p:strVal val="#ppt_x"/>
                                          </p:val>
                                        </p:tav>
                                      </p:tavLst>
                                    </p:anim>
                                    <p:anim calcmode="lin" valueType="num">
                                      <p:cBhvr additive="base">
                                        <p:cTn id="26"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additive="base">
                                        <p:cTn id="31" dur="500" fill="hold"/>
                                        <p:tgtEl>
                                          <p:spTgt spid="12"/>
                                        </p:tgtEl>
                                        <p:attrNameLst>
                                          <p:attrName>ppt_x</p:attrName>
                                        </p:attrNameLst>
                                      </p:cBhvr>
                                      <p:tavLst>
                                        <p:tav tm="0">
                                          <p:val>
                                            <p:strVal val="#ppt_x"/>
                                          </p:val>
                                        </p:tav>
                                        <p:tav tm="100000">
                                          <p:val>
                                            <p:strVal val="#ppt_x"/>
                                          </p:val>
                                        </p:tav>
                                      </p:tavLst>
                                    </p:anim>
                                    <p:anim calcmode="lin" valueType="num">
                                      <p:cBhvr additive="base">
                                        <p:cTn id="3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anim calcmode="lin" valueType="num">
                                      <p:cBhvr additive="base">
                                        <p:cTn id="37" dur="500" fill="hold"/>
                                        <p:tgtEl>
                                          <p:spTgt spid="13"/>
                                        </p:tgtEl>
                                        <p:attrNameLst>
                                          <p:attrName>ppt_x</p:attrName>
                                        </p:attrNameLst>
                                      </p:cBhvr>
                                      <p:tavLst>
                                        <p:tav tm="0">
                                          <p:val>
                                            <p:strVal val="#ppt_x"/>
                                          </p:val>
                                        </p:tav>
                                        <p:tav tm="100000">
                                          <p:val>
                                            <p:strVal val="#ppt_x"/>
                                          </p:val>
                                        </p:tav>
                                      </p:tavLst>
                                    </p:anim>
                                    <p:anim calcmode="lin" valueType="num">
                                      <p:cBhvr additive="base">
                                        <p:cTn id="3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p:bldP spid="10" grpId="0"/>
      <p:bldP spid="11" grpId="0"/>
      <p:bldP spid="12" grpId="0"/>
      <p:bldP spid="13"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01" name="文本框 25604"/>
          <p:cNvSpPr txBox="1">
            <a:spLocks noChangeArrowheads="1"/>
          </p:cNvSpPr>
          <p:nvPr/>
        </p:nvSpPr>
        <p:spPr bwMode="auto">
          <a:xfrm>
            <a:off x="2092325" y="5943534"/>
            <a:ext cx="80073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itchFamily="34" charset="0"/>
              <a:defRPr>
                <a:solidFill>
                  <a:schemeClr val="tx1"/>
                </a:solidFill>
                <a:latin typeface="Arial" pitchFamily="34" charset="0"/>
                <a:ea typeface="宋体" pitchFamily="2" charset="-122"/>
              </a:defRPr>
            </a:lvl1pPr>
            <a:lvl2pPr marL="742950" indent="-285750">
              <a:buFont typeface="Arial" pitchFamily="34" charset="0"/>
              <a:defRPr>
                <a:solidFill>
                  <a:schemeClr val="tx1"/>
                </a:solidFill>
                <a:latin typeface="Arial" pitchFamily="34" charset="0"/>
                <a:ea typeface="宋体" pitchFamily="2" charset="-122"/>
              </a:defRPr>
            </a:lvl2pPr>
            <a:lvl3pPr marL="1143000" indent="-228600">
              <a:buFont typeface="Arial" pitchFamily="34" charset="0"/>
              <a:defRPr>
                <a:solidFill>
                  <a:schemeClr val="tx1"/>
                </a:solidFill>
                <a:latin typeface="Arial" pitchFamily="34" charset="0"/>
                <a:ea typeface="宋体" pitchFamily="2" charset="-122"/>
              </a:defRPr>
            </a:lvl3pPr>
            <a:lvl4pPr marL="1600200" indent="-228600">
              <a:buFont typeface="Arial" pitchFamily="34" charset="0"/>
              <a:defRPr>
                <a:solidFill>
                  <a:schemeClr val="tx1"/>
                </a:solidFill>
                <a:latin typeface="Arial" pitchFamily="34" charset="0"/>
                <a:ea typeface="宋体" pitchFamily="2" charset="-122"/>
              </a:defRPr>
            </a:lvl4pPr>
            <a:lvl5pPr marL="2057400" indent="-228600">
              <a:buFont typeface="Arial" pitchFamily="34" charse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r>
              <a:rPr lang="zh-CN" altLang="en-US" sz="2800">
                <a:ea typeface="微软雅黑" pitchFamily="34" charset="-122"/>
              </a:rPr>
              <a:t>河水什么时候补给潜水？潜水什么时候补给河水？</a:t>
            </a:r>
          </a:p>
        </p:txBody>
      </p:sp>
      <p:sp>
        <p:nvSpPr>
          <p:cNvPr id="29702" name="文本框 25605"/>
          <p:cNvSpPr txBox="1">
            <a:spLocks noChangeArrowheads="1"/>
          </p:cNvSpPr>
          <p:nvPr/>
        </p:nvSpPr>
        <p:spPr bwMode="auto">
          <a:xfrm>
            <a:off x="4849505" y="453131"/>
            <a:ext cx="2492990" cy="646331"/>
          </a:xfrm>
          <a:prstGeom prst="rect">
            <a:avLst/>
          </a:prstGeom>
          <a:noFill/>
          <a:ln>
            <a:noFill/>
          </a:ln>
          <a:effectLst>
            <a:prstShdw prst="shdw13" dist="53882" dir="13500000">
              <a:srgbClr val="999999">
                <a:alpha val="50000"/>
              </a:srgb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itchFamily="34" charset="0"/>
              <a:defRPr>
                <a:solidFill>
                  <a:schemeClr val="tx1"/>
                </a:solidFill>
                <a:latin typeface="Arial" pitchFamily="34" charset="0"/>
                <a:ea typeface="宋体" pitchFamily="2" charset="-122"/>
              </a:defRPr>
            </a:lvl1pPr>
            <a:lvl2pPr marL="742950" indent="-285750">
              <a:buFont typeface="Arial" pitchFamily="34" charset="0"/>
              <a:defRPr>
                <a:solidFill>
                  <a:schemeClr val="tx1"/>
                </a:solidFill>
                <a:latin typeface="Arial" pitchFamily="34" charset="0"/>
                <a:ea typeface="宋体" pitchFamily="2" charset="-122"/>
              </a:defRPr>
            </a:lvl2pPr>
            <a:lvl3pPr marL="1143000" indent="-228600">
              <a:buFont typeface="Arial" pitchFamily="34" charset="0"/>
              <a:defRPr>
                <a:solidFill>
                  <a:schemeClr val="tx1"/>
                </a:solidFill>
                <a:latin typeface="Arial" pitchFamily="34" charset="0"/>
                <a:ea typeface="宋体" pitchFamily="2" charset="-122"/>
              </a:defRPr>
            </a:lvl3pPr>
            <a:lvl4pPr marL="1600200" indent="-228600">
              <a:buFont typeface="Arial" pitchFamily="34" charset="0"/>
              <a:defRPr>
                <a:solidFill>
                  <a:schemeClr val="tx1"/>
                </a:solidFill>
                <a:latin typeface="Arial" pitchFamily="34" charset="0"/>
                <a:ea typeface="宋体" pitchFamily="2" charset="-122"/>
              </a:defRPr>
            </a:lvl4pPr>
            <a:lvl5pPr marL="2057400" indent="-228600">
              <a:buFont typeface="Arial" pitchFamily="34" charse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r>
              <a:rPr lang="zh-CN" altLang="en-US" sz="3600" b="1">
                <a:latin typeface="Symbol" panose="05050102010706020507" pitchFamily="18" charset="2"/>
                <a:ea typeface="微软雅黑" pitchFamily="34" charset="-122"/>
              </a:rPr>
              <a:t>地下水补给</a:t>
            </a:r>
          </a:p>
        </p:txBody>
      </p:sp>
      <p:grpSp>
        <p:nvGrpSpPr>
          <p:cNvPr id="7" name="组合 6"/>
          <p:cNvGrpSpPr/>
          <p:nvPr/>
        </p:nvGrpSpPr>
        <p:grpSpPr>
          <a:xfrm>
            <a:off x="5468334" y="1219259"/>
            <a:ext cx="1255345" cy="112375"/>
            <a:chOff x="3861256" y="1405914"/>
            <a:chExt cx="1255345" cy="112375"/>
          </a:xfrm>
        </p:grpSpPr>
        <p:sp>
          <p:nvSpPr>
            <p:cNvPr id="8" name="椭圆 7"/>
            <p:cNvSpPr/>
            <p:nvPr/>
          </p:nvSpPr>
          <p:spPr>
            <a:xfrm>
              <a:off x="3861256" y="1405914"/>
              <a:ext cx="112375" cy="112375"/>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9" name="椭圆 8"/>
            <p:cNvSpPr/>
            <p:nvPr/>
          </p:nvSpPr>
          <p:spPr>
            <a:xfrm>
              <a:off x="4089850" y="1405914"/>
              <a:ext cx="112375" cy="112375"/>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0" name="椭圆 9"/>
            <p:cNvSpPr/>
            <p:nvPr/>
          </p:nvSpPr>
          <p:spPr>
            <a:xfrm>
              <a:off x="4318444" y="1405914"/>
              <a:ext cx="112375" cy="112375"/>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1" name="椭圆 10"/>
            <p:cNvSpPr/>
            <p:nvPr/>
          </p:nvSpPr>
          <p:spPr>
            <a:xfrm>
              <a:off x="4547038" y="1405914"/>
              <a:ext cx="112375" cy="112375"/>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2" name="椭圆 11"/>
            <p:cNvSpPr/>
            <p:nvPr/>
          </p:nvSpPr>
          <p:spPr>
            <a:xfrm>
              <a:off x="4775632" y="1405914"/>
              <a:ext cx="112375" cy="112375"/>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3" name="椭圆 12"/>
            <p:cNvSpPr/>
            <p:nvPr/>
          </p:nvSpPr>
          <p:spPr>
            <a:xfrm>
              <a:off x="5004226" y="1405914"/>
              <a:ext cx="112375" cy="112375"/>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spTree>
    <p:controls>
      <mc:AlternateContent xmlns:mc="http://schemas.openxmlformats.org/markup-compatibility/2006">
        <mc:Choice xmlns:v="urn:schemas-microsoft-com:vml" Requires="v">
          <p:control spid="9250" name="ShockwaveFlash1" r:id="rId2" imgW="6361200" imgH="4071960"/>
        </mc:Choice>
        <mc:Fallback>
          <p:control name="ShockwaveFlash1" r:id="rId2" imgW="6361200" imgH="4071960">
            <p:pic>
              <p:nvPicPr>
                <p:cNvPr id="2" name="ShockwaveFlash1"/>
                <p:cNvPicPr>
                  <a:picLocks noChangeArrowheads="1" noChangeShapeType="1"/>
                </p:cNvPicPr>
                <p:nvPr/>
              </p:nvPicPr>
              <p:blipFill>
                <a:blip r:embed="rId4"/>
                <a:stretch>
                  <a:fillRect/>
                </a:stretch>
              </p:blipFill>
              <p:spPr>
                <a:xfrm>
                  <a:off x="3024188" y="1528764"/>
                  <a:ext cx="6361112" cy="4071937"/>
                </a:xfrm>
                <a:prstGeom prst="rect">
                  <a:avLst/>
                </a:prstGeom>
                <a:noFill/>
                <a:ln/>
              </p:spPr>
            </p:pic>
          </p:control>
        </mc:Fallback>
      </mc:AlternateContent>
    </p:controls>
    <p:extLst>
      <p:ext uri="{BB962C8B-B14F-4D97-AF65-F5344CB8AC3E}">
        <p14:creationId xmlns:p14="http://schemas.microsoft.com/office/powerpoint/2010/main" val="2040741820"/>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aphicFrame>
        <p:nvGraphicFramePr>
          <p:cNvPr id="34818" name="Object 2"/>
          <p:cNvGraphicFramePr>
            <a:graphicFrameLocks noGrp="1" noChangeAspect="1"/>
          </p:cNvGraphicFramePr>
          <p:nvPr>
            <p:ph sz="half" idx="4294967295"/>
          </p:nvPr>
        </p:nvGraphicFramePr>
        <p:xfrm>
          <a:off x="2208214" y="908050"/>
          <a:ext cx="7342187" cy="4298950"/>
        </p:xfrm>
        <a:graphic>
          <a:graphicData uri="http://schemas.openxmlformats.org/presentationml/2006/ole">
            <mc:AlternateContent xmlns:mc="http://schemas.openxmlformats.org/markup-compatibility/2006">
              <mc:Choice xmlns:v="urn:schemas-microsoft-com:vml" Requires="v">
                <p:oleObj spid="_x0000_s1058" name="BMP 图象" r:id="rId7" imgW="9240540" imgH="3924848" progId="Paint.Picture">
                  <p:embed/>
                </p:oleObj>
              </mc:Choice>
              <mc:Fallback>
                <p:oleObj name="BMP 图象" r:id="rId7" imgW="9240540" imgH="3924848" progId="Paint.Picture">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08214" y="908050"/>
                        <a:ext cx="7342187" cy="429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4819" name="Text Box 3"/>
          <p:cNvSpPr txBox="1">
            <a:spLocks noChangeArrowheads="1"/>
          </p:cNvSpPr>
          <p:nvPr/>
        </p:nvSpPr>
        <p:spPr bwMode="auto">
          <a:xfrm>
            <a:off x="2711451" y="5292726"/>
            <a:ext cx="6265863"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4000" b="1" dirty="0">
                <a:solidFill>
                  <a:srgbClr val="FF0000"/>
                </a:solidFill>
                <a:latin typeface="仿宋_GB2312" pitchFamily="49" charset="-122"/>
                <a:ea typeface="仿宋_GB2312" pitchFamily="49" charset="-122"/>
              </a:rPr>
              <a:t>黄河下游</a:t>
            </a:r>
            <a:r>
              <a:rPr lang="en-US" altLang="zh-CN" sz="4000" b="1" dirty="0">
                <a:solidFill>
                  <a:srgbClr val="FF0000"/>
                </a:solidFill>
                <a:latin typeface="仿宋_GB2312" pitchFamily="49" charset="-122"/>
                <a:ea typeface="仿宋_GB2312" pitchFamily="49" charset="-122"/>
              </a:rPr>
              <a:t>:</a:t>
            </a:r>
            <a:r>
              <a:rPr lang="zh-CN" altLang="en-US" sz="4000" b="1" dirty="0">
                <a:solidFill>
                  <a:srgbClr val="FF0000"/>
                </a:solidFill>
                <a:latin typeface="仿宋_GB2312" pitchFamily="49" charset="-122"/>
                <a:ea typeface="仿宋_GB2312" pitchFamily="49" charset="-122"/>
              </a:rPr>
              <a:t>河水补给地下水</a:t>
            </a:r>
          </a:p>
        </p:txBody>
      </p:sp>
      <p:sp>
        <p:nvSpPr>
          <p:cNvPr id="4" name="文本框 3"/>
          <p:cNvSpPr txBox="1"/>
          <p:nvPr>
            <p:custDataLst>
              <p:tags r:id="rId2"/>
            </p:custDataLst>
          </p:nvPr>
        </p:nvSpPr>
        <p:spPr>
          <a:xfrm>
            <a:off x="4434402" y="145526"/>
            <a:ext cx="3383280" cy="521970"/>
          </a:xfrm>
          <a:prstGeom prst="rect">
            <a:avLst/>
          </a:prstGeom>
          <a:noFill/>
        </p:spPr>
        <p:txBody>
          <a:bodyPr wrap="none" rtlCol="0">
            <a:spAutoFit/>
          </a:bodyPr>
          <a:lstStyle/>
          <a:p>
            <a:pPr lvl="0">
              <a:defRPr/>
            </a:pPr>
            <a:r>
              <a:rPr lang="zh-CN" altLang="en-US" sz="2800" b="1" dirty="0">
                <a:solidFill>
                  <a:srgbClr val="0070C0"/>
                </a:solidFill>
                <a:latin typeface="微软雅黑" panose="020B0503020204020204" charset="-122"/>
                <a:ea typeface="微软雅黑"/>
              </a:rPr>
              <a:t>二、河流的补给类型</a:t>
            </a:r>
          </a:p>
        </p:txBody>
      </p:sp>
      <p:grpSp>
        <p:nvGrpSpPr>
          <p:cNvPr id="5" name="组合 1"/>
          <p:cNvGrpSpPr/>
          <p:nvPr>
            <p:custDataLst>
              <p:tags r:id="rId3"/>
            </p:custDataLst>
          </p:nvPr>
        </p:nvGrpSpPr>
        <p:grpSpPr>
          <a:xfrm>
            <a:off x="0" y="770255"/>
            <a:ext cx="12151995" cy="128270"/>
            <a:chOff x="57" y="1058"/>
            <a:chExt cx="13204" cy="202"/>
          </a:xfrm>
        </p:grpSpPr>
        <p:cxnSp>
          <p:nvCxnSpPr>
            <p:cNvPr id="6" name="直接连接符 5"/>
            <p:cNvCxnSpPr/>
            <p:nvPr>
              <p:custDataLst>
                <p:tags r:id="rId4"/>
              </p:custDataLst>
            </p:nvPr>
          </p:nvCxnSpPr>
          <p:spPr>
            <a:xfrm>
              <a:off x="57" y="1259"/>
              <a:ext cx="13205"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custDataLst>
                <p:tags r:id="rId5"/>
              </p:custDataLst>
            </p:nvPr>
          </p:nvCxnSpPr>
          <p:spPr>
            <a:xfrm>
              <a:off x="57" y="1057"/>
              <a:ext cx="13205" cy="0"/>
            </a:xfrm>
            <a:prstGeom prst="line">
              <a:avLst/>
            </a:prstGeom>
            <a:ln w="571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89444105"/>
      </p:ext>
    </p:extLst>
  </p:cSld>
  <p:clrMapOvr>
    <a:masterClrMapping/>
  </p:clrMapOvr>
  <p:transition spd="med">
    <p:blinds/>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34818"/>
                                        </p:tgtEl>
                                        <p:attrNameLst>
                                          <p:attrName>style.visibility</p:attrName>
                                        </p:attrNameLst>
                                      </p:cBhvr>
                                      <p:to>
                                        <p:strVal val="visible"/>
                                      </p:to>
                                    </p:set>
                                    <p:anim calcmode="lin" valueType="num">
                                      <p:cBhvr additive="base">
                                        <p:cTn id="7" dur="500" fill="hold"/>
                                        <p:tgtEl>
                                          <p:spTgt spid="34818"/>
                                        </p:tgtEl>
                                        <p:attrNameLst>
                                          <p:attrName>ppt_x</p:attrName>
                                        </p:attrNameLst>
                                      </p:cBhvr>
                                      <p:tavLst>
                                        <p:tav tm="0">
                                          <p:val>
                                            <p:strVal val="0-#ppt_w/2"/>
                                          </p:val>
                                        </p:tav>
                                        <p:tav tm="100000">
                                          <p:val>
                                            <p:strVal val="#ppt_x"/>
                                          </p:val>
                                        </p:tav>
                                      </p:tavLst>
                                    </p:anim>
                                    <p:anim calcmode="lin" valueType="num">
                                      <p:cBhvr additive="base">
                                        <p:cTn id="8" dur="500" fill="hold"/>
                                        <p:tgtEl>
                                          <p:spTgt spid="34818"/>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34819"/>
                                        </p:tgtEl>
                                        <p:attrNameLst>
                                          <p:attrName>style.visibility</p:attrName>
                                        </p:attrNameLst>
                                      </p:cBhvr>
                                      <p:to>
                                        <p:strVal val="visible"/>
                                      </p:to>
                                    </p:set>
                                    <p:anim calcmode="lin" valueType="num">
                                      <p:cBhvr additive="base">
                                        <p:cTn id="13" dur="500" fill="hold"/>
                                        <p:tgtEl>
                                          <p:spTgt spid="34819"/>
                                        </p:tgtEl>
                                        <p:attrNameLst>
                                          <p:attrName>ppt_x</p:attrName>
                                        </p:attrNameLst>
                                      </p:cBhvr>
                                      <p:tavLst>
                                        <p:tav tm="0">
                                          <p:val>
                                            <p:strVal val="0-#ppt_w/2"/>
                                          </p:val>
                                        </p:tav>
                                        <p:tav tm="100000">
                                          <p:val>
                                            <p:strVal val="#ppt_x"/>
                                          </p:val>
                                        </p:tav>
                                      </p:tavLst>
                                    </p:anim>
                                    <p:anim calcmode="lin" valueType="num">
                                      <p:cBhvr additive="base">
                                        <p:cTn id="14" dur="500" fill="hold"/>
                                        <p:tgtEl>
                                          <p:spTgt spid="348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819" grpId="0" autoUpdateAnimBg="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62" name="2.avi">
            <a:hlinkClick r:id="" action="ppaction://media"/>
          </p:cNvPr>
          <p:cNvPicPr>
            <a:picLocks noRot="1" noChangeAspect="1" noChangeArrowheads="1"/>
          </p:cNvPicPr>
          <p:nvPr>
            <a:videoFile r:link="rId1"/>
            <p:custDataLst>
              <p:tags r:id="rId2"/>
            </p:custDataLst>
          </p:nvPr>
        </p:nvPicPr>
        <p:blipFill>
          <a:blip r:embed="rId13">
            <a:extLst>
              <a:ext uri="{28A0092B-C50C-407E-A947-70E740481C1C}">
                <a14:useLocalDpi xmlns:a14="http://schemas.microsoft.com/office/drawing/2010/main" val="0"/>
              </a:ext>
            </a:extLst>
          </a:blip>
          <a:srcRect/>
          <a:stretch>
            <a:fillRect/>
          </a:stretch>
        </p:blipFill>
        <p:spPr bwMode="auto">
          <a:xfrm>
            <a:off x="189236" y="1366116"/>
            <a:ext cx="7396551" cy="5396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78850" name="Rectangle 5"/>
          <p:cNvSpPr/>
          <p:nvPr>
            <p:custDataLst>
              <p:tags r:id="rId3"/>
            </p:custDataLst>
          </p:nvPr>
        </p:nvSpPr>
        <p:spPr>
          <a:xfrm>
            <a:off x="7978323" y="1207096"/>
            <a:ext cx="911225" cy="461962"/>
          </a:xfrm>
          <a:prstGeom prst="rect">
            <a:avLst/>
          </a:prstGeom>
          <a:solidFill>
            <a:srgbClr val="FFFFFF"/>
          </a:solidFill>
          <a:ln w="25400" cap="flat" cmpd="sng" algn="ctr">
            <a:solidFill>
              <a:srgbClr val="FF0000"/>
            </a:solidFill>
            <a:prstDash val="solid"/>
            <a:round/>
            <a:headEnd type="none" w="med" len="med"/>
            <a:tailEnd type="none" w="med" len="med"/>
          </a:ln>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b="1">
                <a:solidFill>
                  <a:srgbClr val="FF0000"/>
                </a:solidFill>
                <a:ea typeface="微软雅黑" panose="020B0503020204020204" pitchFamily="34" charset="-122"/>
              </a:rPr>
              <a:t>流域</a:t>
            </a:r>
            <a:r>
              <a:rPr lang="zh-CN" altLang="en-US" sz="2400" b="1">
                <a:solidFill>
                  <a:srgbClr val="000000"/>
                </a:solidFill>
                <a:ea typeface="微软雅黑" panose="020B0503020204020204" pitchFamily="34" charset="-122"/>
              </a:rPr>
              <a:t>：</a:t>
            </a:r>
          </a:p>
        </p:txBody>
      </p:sp>
      <p:sp>
        <p:nvSpPr>
          <p:cNvPr id="78851" name="Rectangle 8"/>
          <p:cNvSpPr/>
          <p:nvPr>
            <p:custDataLst>
              <p:tags r:id="rId4"/>
            </p:custDataLst>
          </p:nvPr>
        </p:nvSpPr>
        <p:spPr>
          <a:xfrm>
            <a:off x="8038555" y="3602639"/>
            <a:ext cx="1071562" cy="461962"/>
          </a:xfrm>
          <a:prstGeom prst="rect">
            <a:avLst/>
          </a:prstGeom>
          <a:noFill/>
          <a:ln w="22225">
            <a:solidFill>
              <a:srgbClr val="FF0000"/>
            </a:solidFill>
            <a:round/>
          </a:ln>
        </p:spPr>
        <p:txBody>
          <a:bodyPr>
            <a:spAutoFit/>
          </a:bodyPr>
          <a:lstStyle/>
          <a:p>
            <a:r>
              <a:rPr lang="zh-CN" altLang="en-US" sz="2400" b="1" dirty="0">
                <a:solidFill>
                  <a:srgbClr val="FF0000"/>
                </a:solidFill>
                <a:ea typeface="微软雅黑" panose="020B0503020204020204" pitchFamily="34" charset="-122"/>
              </a:rPr>
              <a:t>水系</a:t>
            </a:r>
            <a:r>
              <a:rPr lang="zh-CN" altLang="en-US" sz="2400" b="1" dirty="0">
                <a:ea typeface="微软雅黑" panose="020B0503020204020204" pitchFamily="34" charset="-122"/>
              </a:rPr>
              <a:t>：</a:t>
            </a:r>
          </a:p>
        </p:txBody>
      </p:sp>
      <p:sp>
        <p:nvSpPr>
          <p:cNvPr id="78852" name="Rectangle 9"/>
          <p:cNvSpPr/>
          <p:nvPr>
            <p:custDataLst>
              <p:tags r:id="rId5"/>
            </p:custDataLst>
          </p:nvPr>
        </p:nvSpPr>
        <p:spPr>
          <a:xfrm>
            <a:off x="8038555" y="4903485"/>
            <a:ext cx="1295400" cy="461963"/>
          </a:xfrm>
          <a:prstGeom prst="rect">
            <a:avLst/>
          </a:prstGeom>
          <a:noFill/>
          <a:ln w="22225">
            <a:solidFill>
              <a:srgbClr val="FF0000"/>
            </a:solidFill>
            <a:round/>
          </a:ln>
        </p:spPr>
        <p:txBody>
          <a:bodyPr>
            <a:spAutoFit/>
          </a:bodyPr>
          <a:lstStyle/>
          <a:p>
            <a:r>
              <a:rPr lang="zh-CN" altLang="en-US" sz="2400" b="1">
                <a:solidFill>
                  <a:srgbClr val="FF0000"/>
                </a:solidFill>
                <a:ea typeface="微软雅黑" panose="020B0503020204020204" pitchFamily="34" charset="-122"/>
              </a:rPr>
              <a:t>分水岭</a:t>
            </a:r>
            <a:r>
              <a:rPr lang="zh-CN" altLang="en-US" sz="2400" b="1">
                <a:ea typeface="微软雅黑" panose="020B0503020204020204" pitchFamily="34" charset="-122"/>
              </a:rPr>
              <a:t>：</a:t>
            </a:r>
          </a:p>
        </p:txBody>
      </p:sp>
      <p:sp>
        <p:nvSpPr>
          <p:cNvPr id="78854" name="矩形 1"/>
          <p:cNvSpPr/>
          <p:nvPr>
            <p:custDataLst>
              <p:tags r:id="rId6"/>
            </p:custDataLst>
          </p:nvPr>
        </p:nvSpPr>
        <p:spPr>
          <a:xfrm>
            <a:off x="7720626" y="1943262"/>
            <a:ext cx="4432290" cy="1200329"/>
          </a:xfrm>
          <a:prstGeom prst="rect">
            <a:avLst/>
          </a:prstGeom>
          <a:noFill/>
          <a:ln>
            <a:noFill/>
            <a:miter lim="800000"/>
          </a:ln>
        </p:spPr>
        <p:txBody>
          <a:bodyPr wrap="square">
            <a:spAutoFit/>
          </a:bodyPr>
          <a:lstStyle/>
          <a:p>
            <a:pPr eaLnBrk="0" hangingPunct="0"/>
            <a:r>
              <a:rPr lang="en-US" altLang="en-US" sz="2400" b="1" dirty="0" err="1" smtClean="0">
                <a:solidFill>
                  <a:srgbClr val="000000"/>
                </a:solidFill>
                <a:ea typeface="微软雅黑" panose="020B0503020204020204" pitchFamily="34" charset="-122"/>
              </a:rPr>
              <a:t>供给河流地表水源的地面集水区和地下水源的地下集水区总称</a:t>
            </a:r>
            <a:r>
              <a:rPr lang="en-US" altLang="en-US" sz="2400" b="1" dirty="0" smtClean="0">
                <a:solidFill>
                  <a:srgbClr val="000000"/>
                </a:solidFill>
                <a:ea typeface="微软雅黑" panose="020B0503020204020204" pitchFamily="34" charset="-122"/>
              </a:rPr>
              <a:t>，</a:t>
            </a:r>
            <a:r>
              <a:rPr lang="zh-CN" altLang="en-US" sz="2400" b="1" dirty="0" smtClean="0">
                <a:solidFill>
                  <a:srgbClr val="000000"/>
                </a:solidFill>
                <a:ea typeface="微软雅黑" panose="020B0503020204020204" pitchFamily="34" charset="-122"/>
              </a:rPr>
              <a:t>一般</a:t>
            </a:r>
            <a:r>
              <a:rPr lang="en-US" altLang="en-US" sz="2400" b="1" dirty="0" err="1" smtClean="0">
                <a:solidFill>
                  <a:srgbClr val="000000"/>
                </a:solidFill>
                <a:ea typeface="微软雅黑" panose="020B0503020204020204" pitchFamily="34" charset="-122"/>
              </a:rPr>
              <a:t>指</a:t>
            </a:r>
            <a:r>
              <a:rPr lang="en-US" altLang="en-US" sz="2400" b="1" dirty="0" err="1" smtClean="0">
                <a:solidFill>
                  <a:srgbClr val="0000FF"/>
                </a:solidFill>
                <a:ea typeface="微软雅黑" panose="020B0503020204020204" pitchFamily="34" charset="-122"/>
              </a:rPr>
              <a:t>地面的集水区</a:t>
            </a:r>
            <a:r>
              <a:rPr lang="en-US" altLang="en-US" sz="2400" b="1" dirty="0">
                <a:solidFill>
                  <a:srgbClr val="000000"/>
                </a:solidFill>
                <a:ea typeface="微软雅黑" panose="020B0503020204020204" pitchFamily="34" charset="-122"/>
              </a:rPr>
              <a:t>。</a:t>
            </a:r>
            <a:endParaRPr lang="zh-CN" altLang="en-US" dirty="0">
              <a:ea typeface="微软雅黑" panose="020B0503020204020204" pitchFamily="34" charset="-122"/>
            </a:endParaRPr>
          </a:p>
        </p:txBody>
      </p:sp>
      <p:sp>
        <p:nvSpPr>
          <p:cNvPr id="78859" name="矩形 6"/>
          <p:cNvSpPr/>
          <p:nvPr>
            <p:custDataLst>
              <p:tags r:id="rId7"/>
            </p:custDataLst>
          </p:nvPr>
        </p:nvSpPr>
        <p:spPr>
          <a:xfrm>
            <a:off x="7720625" y="4259171"/>
            <a:ext cx="4166575" cy="461665"/>
          </a:xfrm>
          <a:prstGeom prst="rect">
            <a:avLst/>
          </a:prstGeom>
          <a:noFill/>
          <a:ln>
            <a:noFill/>
            <a:miter lim="800000"/>
          </a:ln>
        </p:spPr>
        <p:txBody>
          <a:bodyPr wrap="square">
            <a:spAutoFit/>
          </a:bodyPr>
          <a:lstStyle/>
          <a:p>
            <a:pPr eaLnBrk="0" hangingPunct="0"/>
            <a:r>
              <a:rPr lang="zh-CN" altLang="en-US" sz="2400" b="1" dirty="0">
                <a:solidFill>
                  <a:srgbClr val="000000"/>
                </a:solidFill>
                <a:ea typeface="微软雅黑" panose="020B0503020204020204" pitchFamily="34" charset="-122"/>
              </a:rPr>
              <a:t>由干流和支流构成的排水系统</a:t>
            </a:r>
            <a:endParaRPr lang="zh-CN" altLang="en-US" dirty="0">
              <a:ea typeface="微软雅黑" panose="020B0503020204020204" pitchFamily="34" charset="-122"/>
            </a:endParaRPr>
          </a:p>
        </p:txBody>
      </p:sp>
      <p:sp>
        <p:nvSpPr>
          <p:cNvPr id="78860" name="矩形 7"/>
          <p:cNvSpPr/>
          <p:nvPr>
            <p:custDataLst>
              <p:tags r:id="rId8"/>
            </p:custDataLst>
          </p:nvPr>
        </p:nvSpPr>
        <p:spPr>
          <a:xfrm>
            <a:off x="7806124" y="5488519"/>
            <a:ext cx="4346791" cy="1200329"/>
          </a:xfrm>
          <a:prstGeom prst="rect">
            <a:avLst/>
          </a:prstGeom>
          <a:noFill/>
          <a:ln>
            <a:noFill/>
            <a:miter lim="800000"/>
          </a:ln>
        </p:spPr>
        <p:txBody>
          <a:bodyPr wrap="square">
            <a:spAutoFit/>
          </a:bodyPr>
          <a:lstStyle/>
          <a:p>
            <a:pPr eaLnBrk="0" hangingPunct="0"/>
            <a:r>
              <a:rPr lang="zh-CN" altLang="en-US" sz="2400" b="1" dirty="0">
                <a:solidFill>
                  <a:srgbClr val="000000"/>
                </a:solidFill>
                <a:ea typeface="微软雅黑" panose="020B0503020204020204" pitchFamily="34" charset="-122"/>
              </a:rPr>
              <a:t>流域间的分界线，分隔两大水系的山岭或高地，分水岭的脊线叫</a:t>
            </a:r>
            <a:r>
              <a:rPr lang="zh-CN" altLang="en-US" sz="2400" b="1" dirty="0" smtClean="0">
                <a:solidFill>
                  <a:srgbClr val="000000"/>
                </a:solidFill>
                <a:ea typeface="微软雅黑" panose="020B0503020204020204" pitchFamily="34" charset="-122"/>
              </a:rPr>
              <a:t>分水线</a:t>
            </a:r>
            <a:endParaRPr lang="zh-CN" altLang="en-US" dirty="0">
              <a:ea typeface="微软雅黑" panose="020B0503020204020204" pitchFamily="34" charset="-122"/>
            </a:endParaRPr>
          </a:p>
        </p:txBody>
      </p:sp>
      <p:grpSp>
        <p:nvGrpSpPr>
          <p:cNvPr id="14" name="组合 1"/>
          <p:cNvGrpSpPr/>
          <p:nvPr>
            <p:custDataLst>
              <p:tags r:id="rId9"/>
            </p:custDataLst>
          </p:nvPr>
        </p:nvGrpSpPr>
        <p:grpSpPr>
          <a:xfrm>
            <a:off x="0" y="671028"/>
            <a:ext cx="12151995" cy="128270"/>
            <a:chOff x="57" y="1058"/>
            <a:chExt cx="13204" cy="202"/>
          </a:xfrm>
        </p:grpSpPr>
        <p:cxnSp>
          <p:nvCxnSpPr>
            <p:cNvPr id="15" name="直接连接符 14"/>
            <p:cNvCxnSpPr/>
            <p:nvPr>
              <p:custDataLst>
                <p:tags r:id="rId10"/>
              </p:custDataLst>
            </p:nvPr>
          </p:nvCxnSpPr>
          <p:spPr>
            <a:xfrm>
              <a:off x="57" y="1259"/>
              <a:ext cx="13205"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custDataLst>
                <p:tags r:id="rId11"/>
              </p:custDataLst>
            </p:nvPr>
          </p:nvCxnSpPr>
          <p:spPr>
            <a:xfrm>
              <a:off x="57" y="1057"/>
              <a:ext cx="13205" cy="0"/>
            </a:xfrm>
            <a:prstGeom prst="line">
              <a:avLst/>
            </a:prstGeom>
            <a:ln w="571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17" name="文本框 16"/>
          <p:cNvSpPr txBox="1"/>
          <p:nvPr/>
        </p:nvSpPr>
        <p:spPr>
          <a:xfrm>
            <a:off x="101101" y="88955"/>
            <a:ext cx="2555913" cy="523220"/>
          </a:xfrm>
          <a:prstGeom prst="rect">
            <a:avLst/>
          </a:prstGeom>
          <a:noFill/>
        </p:spPr>
        <p:txBody>
          <a:bodyPr wrap="square" rtlCol="0">
            <a:spAutoFit/>
          </a:bodyPr>
          <a:lstStyle/>
          <a:p>
            <a:r>
              <a:rPr lang="zh-CN" altLang="en-US" sz="2800" b="1" dirty="0" smtClean="0"/>
              <a:t>一、河流概述</a:t>
            </a:r>
            <a:endParaRPr lang="zh-CN" altLang="en-US" sz="2800" b="1" dirty="0"/>
          </a:p>
        </p:txBody>
      </p:sp>
      <p:sp>
        <p:nvSpPr>
          <p:cNvPr id="2" name="文本框 1"/>
          <p:cNvSpPr txBox="1"/>
          <p:nvPr/>
        </p:nvSpPr>
        <p:spPr>
          <a:xfrm>
            <a:off x="101101" y="840989"/>
            <a:ext cx="3093791" cy="584775"/>
          </a:xfrm>
          <a:prstGeom prst="rect">
            <a:avLst/>
          </a:prstGeom>
          <a:noFill/>
        </p:spPr>
        <p:txBody>
          <a:bodyPr wrap="square" rtlCol="0">
            <a:spAutoFit/>
          </a:bodyPr>
          <a:lstStyle/>
          <a:p>
            <a:r>
              <a:rPr lang="en-US" altLang="zh-CN" sz="3200" b="1" dirty="0" smtClean="0">
                <a:solidFill>
                  <a:srgbClr val="0000FF"/>
                </a:solidFill>
              </a:rPr>
              <a:t>1.</a:t>
            </a:r>
            <a:r>
              <a:rPr lang="zh-CN" altLang="en-US" sz="3200" b="1" dirty="0" smtClean="0">
                <a:solidFill>
                  <a:srgbClr val="0000FF"/>
                </a:solidFill>
              </a:rPr>
              <a:t>河流相关概念</a:t>
            </a:r>
            <a:endParaRPr lang="zh-CN" altLang="en-US" sz="3200" b="1" dirty="0">
              <a:solidFill>
                <a:srgbClr val="0000FF"/>
              </a:solidFill>
            </a:endParaRPr>
          </a:p>
        </p:txBody>
      </p:sp>
    </p:spTree>
    <p:extLst>
      <p:ext uri="{BB962C8B-B14F-4D97-AF65-F5344CB8AC3E}">
        <p14:creationId xmlns:p14="http://schemas.microsoft.com/office/powerpoint/2010/main" val="23816275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restart="whenNotActive" fill="hold" evtFilter="cancelBubble" nodeType="interactiveSeq">
                <p:stCondLst>
                  <p:cond evt="onClick" delay="0">
                    <p:tgtEl>
                      <p:spTgt spid="143362"/>
                    </p:tgtEl>
                  </p:cond>
                </p:stCondLst>
                <p:endSync evt="end" delay="0">
                  <p:rtn val="all"/>
                </p:endSync>
                <p:childTnLst>
                  <p:par>
                    <p:cTn id="3" fill="hold" nodeType="clickPar">
                      <p:stCondLst>
                        <p:cond delay="0"/>
                      </p:stCondLst>
                      <p:childTnLst>
                        <p:par>
                          <p:cTn id="4" fill="hold" nodeType="withGroup">
                            <p:stCondLst>
                              <p:cond delay="0"/>
                            </p:stCondLst>
                            <p:childTnLst>
                              <p:par>
                                <p:cTn id="5" presetID="2" presetClass="mediacall" presetSubtype="0" fill="hold" nodeType="clickEffect">
                                  <p:stCondLst>
                                    <p:cond delay="0"/>
                                  </p:stCondLst>
                                  <p:childTnLst>
                                    <p:cmd type="call" cmd="togglePause">
                                      <p:cBhvr>
                                        <p:cTn id="6" dur="1" fill="hold"/>
                                        <p:tgtEl>
                                          <p:spTgt spid="143362"/>
                                        </p:tgtEl>
                                      </p:cBhvr>
                                    </p:cmd>
                                  </p:childTnLst>
                                </p:cTn>
                              </p:par>
                            </p:childTnLst>
                          </p:cTn>
                        </p:par>
                      </p:childTnLst>
                    </p:cTn>
                  </p:par>
                </p:childTnLst>
              </p:cTn>
              <p:nextCondLst>
                <p:cond evt="onClick" delay="0">
                  <p:tgtEl>
                    <p:spTgt spid="143362"/>
                  </p:tgtEl>
                </p:cond>
              </p:nextCondLst>
            </p:seq>
            <p:video>
              <p:cMediaNode vol="80000">
                <p:cTn id="7" fill="hold" display="0">
                  <p:stCondLst>
                    <p:cond delay="indefinite"/>
                  </p:stCondLst>
                </p:cTn>
                <p:tgtEl>
                  <p:spTgt spid="143362"/>
                </p:tgtEl>
              </p:cMediaNode>
            </p:vide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2" descr="\\莫成程\本地磁盘 (f)\复邻\2014\同步\地理\人教必修1\318.TIF"/>
          <p:cNvPicPr>
            <a:picLocks noChangeAspect="1" noChangeArrowheads="1"/>
          </p:cNvPicPr>
          <p:nvPr>
            <p:custDataLst>
              <p:tags r:id="rId1"/>
            </p:custDataLst>
          </p:nvPr>
        </p:nvPicPr>
        <p:blipFill>
          <a:blip r:embed="rId10">
            <a:clrChange>
              <a:clrFrom>
                <a:srgbClr val="FFFFFF"/>
              </a:clrFrom>
              <a:clrTo>
                <a:srgbClr val="FFFFFF">
                  <a:alpha val="0"/>
                </a:srgbClr>
              </a:clrTo>
            </a:clrChange>
            <a:extLst>
              <a:ext uri="{28A0092B-C50C-407E-A947-70E740481C1C}">
                <a14:useLocalDpi xmlns:a14="http://schemas.microsoft.com/office/drawing/2010/main" val="0"/>
              </a:ext>
            </a:extLst>
          </a:blip>
          <a:srcRect r="12191"/>
          <a:stretch>
            <a:fillRect/>
          </a:stretch>
        </p:blipFill>
        <p:spPr bwMode="auto">
          <a:xfrm>
            <a:off x="6616756" y="2918710"/>
            <a:ext cx="4754973" cy="27581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Box 2048"/>
          <p:cNvSpPr txBox="1"/>
          <p:nvPr>
            <p:custDataLst>
              <p:tags r:id="rId2"/>
            </p:custDataLst>
          </p:nvPr>
        </p:nvSpPr>
        <p:spPr>
          <a:xfrm>
            <a:off x="7278141" y="1101681"/>
            <a:ext cx="2303836" cy="609398"/>
          </a:xfrm>
          <a:prstGeom prst="rect">
            <a:avLst/>
          </a:prstGeom>
          <a:noFill/>
        </p:spPr>
        <p:txBody>
          <a:bodyPr wrap="none" rtlCol="0">
            <a:spAutoFit/>
          </a:bodyPr>
          <a:lstStyle/>
          <a:p>
            <a:pPr marL="0" marR="0" lvl="0" indent="0" defTabSz="914400" eaLnBrk="1" fontAlgn="auto" latinLnBrk="0" hangingPunct="1">
              <a:lnSpc>
                <a:spcPct val="120000"/>
              </a:lnSpc>
              <a:spcBef>
                <a:spcPct val="0"/>
              </a:spcBef>
              <a:spcAft>
                <a:spcPct val="0"/>
              </a:spcAft>
              <a:buClrTx/>
              <a:buSzTx/>
              <a:buFontTx/>
              <a:buNone/>
              <a:defRPr/>
            </a:pPr>
            <a:r>
              <a:rPr kumimoji="0" lang="en-US" altLang="zh-CN" sz="2800" b="1" i="0" u="none" strike="noStrike" kern="0" cap="none" spc="0" normalizeH="0" baseline="0" noProof="0" dirty="0" smtClean="0">
                <a:ln>
                  <a:noFill/>
                </a:ln>
                <a:solidFill>
                  <a:srgbClr val="982F2F"/>
                </a:solidFill>
                <a:effectLst/>
                <a:uLnTx/>
                <a:uFillTx/>
                <a:latin typeface="微软雅黑" panose="020B0503020204020204" charset="-122"/>
                <a:ea typeface="微软雅黑"/>
                <a:cs typeface="Arial"/>
                <a:sym typeface="Arial"/>
              </a:rPr>
              <a:t>5.</a:t>
            </a:r>
            <a:r>
              <a:rPr kumimoji="0" lang="zh-CN" altLang="en-US" sz="2800" b="1" i="0" u="none" strike="noStrike" kern="0" cap="none" spc="0" normalizeH="0" baseline="0" noProof="0" dirty="0" smtClean="0">
                <a:ln>
                  <a:noFill/>
                </a:ln>
                <a:solidFill>
                  <a:srgbClr val="982F2F"/>
                </a:solidFill>
                <a:effectLst/>
                <a:uLnTx/>
                <a:uFillTx/>
                <a:latin typeface="微软雅黑" panose="020B0503020204020204" charset="-122"/>
                <a:ea typeface="微软雅黑"/>
                <a:cs typeface="Arial"/>
                <a:sym typeface="Arial"/>
              </a:rPr>
              <a:t>地下水</a:t>
            </a:r>
            <a:r>
              <a:rPr kumimoji="0" lang="zh-CN" altLang="en-US" sz="2800" b="1" i="0" u="none" strike="noStrike" kern="0" cap="none" spc="0" normalizeH="0" baseline="0" noProof="0" dirty="0">
                <a:ln>
                  <a:noFill/>
                </a:ln>
                <a:solidFill>
                  <a:srgbClr val="982F2F"/>
                </a:solidFill>
                <a:effectLst/>
                <a:uLnTx/>
                <a:uFillTx/>
                <a:latin typeface="微软雅黑" panose="020B0503020204020204" charset="-122"/>
                <a:ea typeface="微软雅黑"/>
                <a:cs typeface="Arial"/>
                <a:sym typeface="Arial"/>
              </a:rPr>
              <a:t>补给</a:t>
            </a:r>
          </a:p>
        </p:txBody>
      </p:sp>
      <p:sp>
        <p:nvSpPr>
          <p:cNvPr id="5" name="文本框 4"/>
          <p:cNvSpPr txBox="1"/>
          <p:nvPr>
            <p:custDataLst>
              <p:tags r:id="rId3"/>
            </p:custDataLst>
          </p:nvPr>
        </p:nvSpPr>
        <p:spPr>
          <a:xfrm>
            <a:off x="0" y="154106"/>
            <a:ext cx="3383280" cy="521970"/>
          </a:xfrm>
          <a:prstGeom prst="rect">
            <a:avLst/>
          </a:prstGeom>
          <a:noFill/>
        </p:spPr>
        <p:txBody>
          <a:bodyPr wrap="none" rtlCol="0">
            <a:spAutoFit/>
          </a:bodyPr>
          <a:lstStyle/>
          <a:p>
            <a:pPr lvl="0">
              <a:defRPr/>
            </a:pPr>
            <a:r>
              <a:rPr lang="zh-CN" altLang="en-US" sz="2800" b="1" dirty="0">
                <a:solidFill>
                  <a:srgbClr val="0070C0"/>
                </a:solidFill>
                <a:latin typeface="微软雅黑" panose="020B0503020204020204" charset="-122"/>
                <a:ea typeface="微软雅黑"/>
              </a:rPr>
              <a:t>二、河流的补给类型</a:t>
            </a:r>
          </a:p>
        </p:txBody>
      </p:sp>
      <p:grpSp>
        <p:nvGrpSpPr>
          <p:cNvPr id="102428" name="组合 1"/>
          <p:cNvGrpSpPr/>
          <p:nvPr>
            <p:custDataLst>
              <p:tags r:id="rId4"/>
            </p:custDataLst>
          </p:nvPr>
        </p:nvGrpSpPr>
        <p:grpSpPr>
          <a:xfrm>
            <a:off x="0" y="770255"/>
            <a:ext cx="12151995" cy="128270"/>
            <a:chOff x="57" y="1058"/>
            <a:chExt cx="13204" cy="202"/>
          </a:xfrm>
        </p:grpSpPr>
        <p:cxnSp>
          <p:nvCxnSpPr>
            <p:cNvPr id="7" name="直接连接符 6"/>
            <p:cNvCxnSpPr/>
            <p:nvPr>
              <p:custDataLst>
                <p:tags r:id="rId7"/>
              </p:custDataLst>
            </p:nvPr>
          </p:nvCxnSpPr>
          <p:spPr>
            <a:xfrm>
              <a:off x="57" y="1259"/>
              <a:ext cx="13205"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custDataLst>
                <p:tags r:id="rId8"/>
              </p:custDataLst>
            </p:nvPr>
          </p:nvCxnSpPr>
          <p:spPr>
            <a:xfrm>
              <a:off x="57" y="1057"/>
              <a:ext cx="13205" cy="0"/>
            </a:xfrm>
            <a:prstGeom prst="line">
              <a:avLst/>
            </a:prstGeom>
            <a:ln w="571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15" name="TextBox 2051"/>
          <p:cNvSpPr txBox="1"/>
          <p:nvPr>
            <p:custDataLst>
              <p:tags r:id="rId5"/>
            </p:custDataLst>
          </p:nvPr>
        </p:nvSpPr>
        <p:spPr>
          <a:xfrm>
            <a:off x="378033" y="1288673"/>
            <a:ext cx="4538980" cy="4832092"/>
          </a:xfrm>
          <a:prstGeom prst="rect">
            <a:avLst/>
          </a:prstGeom>
          <a:noFill/>
        </p:spPr>
        <p:txBody>
          <a:bodyPr wrap="square" rtlCol="0">
            <a:spAutoFit/>
          </a:bodyPr>
          <a:lstStyle/>
          <a:p>
            <a:pPr marL="457200" lvl="0" indent="-457200" eaLnBrk="1" hangingPunct="1">
              <a:buFont typeface="Arial" panose="020B0604020202020204" pitchFamily="34" charset="0"/>
              <a:buChar char="•"/>
            </a:pPr>
            <a:r>
              <a:rPr sz="2800" dirty="0" err="1">
                <a:latin typeface="方正粗黑宋简体" panose="02000000000000000000" charset="-122"/>
                <a:ea typeface="方正粗黑宋简体" panose="02000000000000000000" charset="-122"/>
                <a:sym typeface="+mn-ea"/>
              </a:rPr>
              <a:t>补给季节</a:t>
            </a:r>
            <a:r>
              <a:rPr lang="zh-CN" sz="2800" dirty="0" smtClean="0">
                <a:latin typeface="方正粗黑宋简体" panose="02000000000000000000" charset="-122"/>
                <a:ea typeface="方正粗黑宋简体" panose="02000000000000000000" charset="-122"/>
                <a:sym typeface="+mn-ea"/>
              </a:rPr>
              <a:t>：</a:t>
            </a:r>
            <a:endParaRPr lang="en-US" altLang="zh-CN" sz="2800" dirty="0" smtClean="0">
              <a:latin typeface="方正粗黑宋简体" panose="02000000000000000000" charset="-122"/>
              <a:ea typeface="方正粗黑宋简体" panose="02000000000000000000" charset="-122"/>
              <a:sym typeface="+mn-ea"/>
            </a:endParaRPr>
          </a:p>
          <a:p>
            <a:pPr marL="457200" lvl="0" indent="-457200" eaLnBrk="1" hangingPunct="1">
              <a:buFont typeface="Arial" panose="020B0604020202020204" pitchFamily="34" charset="0"/>
              <a:buChar char="•"/>
            </a:pPr>
            <a:endParaRPr lang="zh-CN" sz="2800" dirty="0">
              <a:latin typeface="方正粗黑宋简体" panose="02000000000000000000" charset="-122"/>
              <a:ea typeface="方正粗黑宋简体" panose="02000000000000000000" charset="-122"/>
              <a:sym typeface="+mn-ea"/>
            </a:endParaRPr>
          </a:p>
          <a:p>
            <a:pPr marL="457200" lvl="0" indent="-457200" eaLnBrk="1" hangingPunct="1">
              <a:buFont typeface="Arial" panose="020B0604020202020204" pitchFamily="34" charset="0"/>
              <a:buChar char="•"/>
            </a:pPr>
            <a:endParaRPr lang="zh-CN" sz="2800" dirty="0">
              <a:latin typeface="方正粗黑宋简体" panose="02000000000000000000" charset="-122"/>
              <a:ea typeface="方正粗黑宋简体" panose="02000000000000000000" charset="-122"/>
              <a:sym typeface="+mn-ea"/>
            </a:endParaRPr>
          </a:p>
          <a:p>
            <a:pPr marL="457200" lvl="0" indent="-457200" eaLnBrk="1" hangingPunct="1">
              <a:buFont typeface="Arial" panose="020B0604020202020204" pitchFamily="34" charset="0"/>
              <a:buChar char="•"/>
            </a:pPr>
            <a:r>
              <a:rPr lang="zh-CN" altLang="en-US" sz="2800" dirty="0" smtClean="0">
                <a:latin typeface="方正粗黑宋简体" panose="02000000000000000000" charset="-122"/>
                <a:ea typeface="方正粗黑宋简体" panose="02000000000000000000" charset="-122"/>
                <a:sym typeface="+mn-ea"/>
              </a:rPr>
              <a:t>补给特点：</a:t>
            </a:r>
            <a:endParaRPr lang="en-US" altLang="zh-CN" sz="2800" dirty="0" smtClean="0">
              <a:latin typeface="方正粗黑宋简体" panose="02000000000000000000" charset="-122"/>
              <a:ea typeface="方正粗黑宋简体" panose="02000000000000000000" charset="-122"/>
              <a:sym typeface="+mn-ea"/>
            </a:endParaRPr>
          </a:p>
          <a:p>
            <a:pPr marL="457200" lvl="0" indent="-457200" eaLnBrk="1" hangingPunct="1">
              <a:buFont typeface="Arial" panose="020B0604020202020204" pitchFamily="34" charset="0"/>
              <a:buChar char="•"/>
            </a:pPr>
            <a:endParaRPr lang="en-US" altLang="zh-CN" sz="2800" dirty="0">
              <a:latin typeface="方正粗黑宋简体" panose="02000000000000000000" charset="-122"/>
              <a:ea typeface="方正粗黑宋简体" panose="02000000000000000000" charset="-122"/>
              <a:sym typeface="+mn-ea"/>
            </a:endParaRPr>
          </a:p>
          <a:p>
            <a:pPr marL="457200" lvl="0" indent="-457200" eaLnBrk="1" hangingPunct="1">
              <a:buFont typeface="Arial" panose="020B0604020202020204" pitchFamily="34" charset="0"/>
              <a:buChar char="•"/>
            </a:pPr>
            <a:endParaRPr lang="zh-CN" sz="2800" dirty="0">
              <a:latin typeface="方正粗黑宋简体" panose="02000000000000000000" charset="-122"/>
              <a:ea typeface="方正粗黑宋简体" panose="02000000000000000000" charset="-122"/>
              <a:sym typeface="+mn-ea"/>
            </a:endParaRPr>
          </a:p>
          <a:p>
            <a:pPr marL="457200" lvl="0" indent="-457200" eaLnBrk="1" hangingPunct="1">
              <a:buFont typeface="Arial" panose="020B0604020202020204" pitchFamily="34" charset="0"/>
              <a:buChar char="•"/>
            </a:pPr>
            <a:r>
              <a:rPr sz="2800" dirty="0" err="1">
                <a:latin typeface="方正粗黑宋简体" panose="02000000000000000000" charset="-122"/>
                <a:ea typeface="方正粗黑宋简体" panose="02000000000000000000" charset="-122"/>
                <a:sym typeface="+mn-ea"/>
              </a:rPr>
              <a:t>主要影响因素</a:t>
            </a:r>
            <a:r>
              <a:rPr lang="zh-CN" sz="2800" dirty="0">
                <a:latin typeface="方正粗黑宋简体" panose="02000000000000000000" charset="-122"/>
                <a:ea typeface="方正粗黑宋简体" panose="02000000000000000000" charset="-122"/>
                <a:sym typeface="+mn-ea"/>
              </a:rPr>
              <a:t>：</a:t>
            </a:r>
          </a:p>
          <a:p>
            <a:pPr lvl="0" eaLnBrk="1" hangingPunct="1"/>
            <a:endParaRPr lang="zh-CN" sz="2800" dirty="0">
              <a:latin typeface="方正粗黑宋简体" panose="02000000000000000000" charset="-122"/>
              <a:ea typeface="方正粗黑宋简体" panose="02000000000000000000" charset="-122"/>
              <a:sym typeface="+mn-ea"/>
            </a:endParaRPr>
          </a:p>
          <a:p>
            <a:pPr marL="457200" lvl="0" indent="-457200" eaLnBrk="1" hangingPunct="1">
              <a:buFont typeface="Arial" panose="020B0604020202020204" pitchFamily="34" charset="0"/>
              <a:buChar char="•"/>
            </a:pPr>
            <a:endParaRPr lang="zh-CN" sz="2800" dirty="0">
              <a:latin typeface="方正粗黑宋简体" panose="02000000000000000000" charset="-122"/>
              <a:ea typeface="方正粗黑宋简体" panose="02000000000000000000" charset="-122"/>
              <a:sym typeface="+mn-ea"/>
            </a:endParaRPr>
          </a:p>
          <a:p>
            <a:pPr marL="457200" lvl="0" indent="-457200" eaLnBrk="1" hangingPunct="1">
              <a:buFont typeface="Arial" panose="020B0604020202020204" pitchFamily="34" charset="0"/>
              <a:buChar char="•"/>
            </a:pPr>
            <a:endParaRPr lang="zh-CN" sz="2800" dirty="0">
              <a:latin typeface="方正粗黑宋简体" panose="02000000000000000000" charset="-122"/>
              <a:ea typeface="方正粗黑宋简体" panose="02000000000000000000" charset="-122"/>
              <a:sym typeface="+mn-ea"/>
            </a:endParaRPr>
          </a:p>
          <a:p>
            <a:pPr marL="457200" lvl="0" indent="-457200" eaLnBrk="1" hangingPunct="1">
              <a:buFont typeface="Arial" panose="020B0604020202020204" pitchFamily="34" charset="0"/>
              <a:buChar char="•"/>
            </a:pPr>
            <a:r>
              <a:rPr sz="2800" dirty="0" err="1">
                <a:latin typeface="方正粗黑宋简体" panose="02000000000000000000" charset="-122"/>
                <a:ea typeface="方正粗黑宋简体" panose="02000000000000000000" charset="-122"/>
                <a:sym typeface="+mn-ea"/>
              </a:rPr>
              <a:t>我国主要分布地区</a:t>
            </a:r>
            <a:r>
              <a:rPr lang="zh-CN" sz="2800" dirty="0">
                <a:latin typeface="方正粗黑宋简体" panose="02000000000000000000" charset="-122"/>
                <a:ea typeface="方正粗黑宋简体" panose="02000000000000000000" charset="-122"/>
                <a:sym typeface="+mn-ea"/>
              </a:rPr>
              <a:t>：</a:t>
            </a:r>
            <a:endParaRPr kumimoji="0" lang="en-US" altLang="zh-CN" sz="2800" b="1" i="0" u="none" strike="noStrike" kern="0" cap="none" spc="0" normalizeH="0" baseline="0" noProof="0" dirty="0">
              <a:ln>
                <a:noFill/>
              </a:ln>
              <a:solidFill>
                <a:prstClr val="black"/>
              </a:solidFill>
              <a:effectLst/>
              <a:uLnTx/>
              <a:uFillTx/>
              <a:latin typeface="方正粗黑宋简体" panose="02000000000000000000" charset="-122"/>
              <a:ea typeface="方正粗黑宋简体" panose="02000000000000000000" charset="-122"/>
              <a:cs typeface="Arial"/>
              <a:sym typeface="Arial"/>
            </a:endParaRPr>
          </a:p>
        </p:txBody>
      </p:sp>
      <p:sp>
        <p:nvSpPr>
          <p:cNvPr id="17" name="文本框 16"/>
          <p:cNvSpPr txBox="1"/>
          <p:nvPr/>
        </p:nvSpPr>
        <p:spPr>
          <a:xfrm>
            <a:off x="900344" y="1893304"/>
            <a:ext cx="902811" cy="523220"/>
          </a:xfrm>
          <a:prstGeom prst="rect">
            <a:avLst/>
          </a:prstGeom>
          <a:noFill/>
        </p:spPr>
        <p:txBody>
          <a:bodyPr wrap="none" rtlCol="0">
            <a:spAutoFit/>
          </a:bodyPr>
          <a:lstStyle>
            <a:defPPr>
              <a:defRPr lang="zh-CN"/>
            </a:defPPr>
            <a:lvl1pPr lvl="0" indent="0">
              <a:lnSpc>
                <a:spcPct val="100000"/>
              </a:lnSpc>
              <a:buNone/>
              <a:defRPr sz="2800">
                <a:effectLst>
                  <a:outerShdw blurRad="38100" dist="38100" dir="2700000" algn="tl">
                    <a:schemeClr val="bg2"/>
                  </a:outerShdw>
                </a:effectLst>
                <a:latin typeface="宋体" panose="02010600030101010101" pitchFamily="2" charset="-122"/>
                <a:ea typeface="宋体" panose="02010600030101010101" pitchFamily="2" charset="-122"/>
              </a:defRPr>
            </a:lvl1pPr>
          </a:lstStyle>
          <a:p>
            <a:r>
              <a:rPr lang="zh-CN" altLang="en-US" dirty="0"/>
              <a:t>全年</a:t>
            </a:r>
          </a:p>
        </p:txBody>
      </p:sp>
      <p:sp>
        <p:nvSpPr>
          <p:cNvPr id="18" name="文本框 17"/>
          <p:cNvSpPr txBox="1"/>
          <p:nvPr/>
        </p:nvSpPr>
        <p:spPr>
          <a:xfrm>
            <a:off x="554039" y="3083499"/>
            <a:ext cx="5750292" cy="523220"/>
          </a:xfrm>
          <a:prstGeom prst="rect">
            <a:avLst/>
          </a:prstGeom>
          <a:noFill/>
        </p:spPr>
        <p:txBody>
          <a:bodyPr wrap="none" rtlCol="0">
            <a:spAutoFit/>
          </a:bodyPr>
          <a:lstStyle>
            <a:defPPr>
              <a:defRPr lang="zh-CN"/>
            </a:defPPr>
            <a:lvl1pPr lvl="0" indent="0">
              <a:lnSpc>
                <a:spcPct val="100000"/>
              </a:lnSpc>
              <a:buNone/>
              <a:defRPr sz="2800">
                <a:effectLst>
                  <a:outerShdw blurRad="38100" dist="38100" dir="2700000" algn="tl">
                    <a:schemeClr val="bg2"/>
                  </a:outerShdw>
                </a:effectLst>
                <a:latin typeface="宋体" panose="02010600030101010101" pitchFamily="2" charset="-122"/>
                <a:ea typeface="宋体" panose="02010600030101010101" pitchFamily="2" charset="-122"/>
              </a:defRPr>
            </a:lvl1pPr>
          </a:lstStyle>
          <a:p>
            <a:r>
              <a:rPr lang="zh-CN" altLang="en-US" dirty="0"/>
              <a:t>①稳定   </a:t>
            </a:r>
            <a:r>
              <a:rPr lang="zh-CN" altLang="en-US" dirty="0" smtClean="0"/>
              <a:t>②一般与河流由互补作用</a:t>
            </a:r>
            <a:endParaRPr lang="zh-CN" altLang="en-US" dirty="0"/>
          </a:p>
        </p:txBody>
      </p:sp>
      <p:sp>
        <p:nvSpPr>
          <p:cNvPr id="19" name="文本框 18"/>
          <p:cNvSpPr txBox="1"/>
          <p:nvPr/>
        </p:nvSpPr>
        <p:spPr>
          <a:xfrm>
            <a:off x="690458" y="4403496"/>
            <a:ext cx="2698175" cy="954107"/>
          </a:xfrm>
          <a:prstGeom prst="rect">
            <a:avLst/>
          </a:prstGeom>
          <a:noFill/>
        </p:spPr>
        <p:txBody>
          <a:bodyPr wrap="none" rtlCol="0">
            <a:spAutoFit/>
          </a:bodyPr>
          <a:lstStyle>
            <a:defPPr>
              <a:defRPr lang="zh-CN"/>
            </a:defPPr>
            <a:lvl1pPr lvl="0" indent="0">
              <a:lnSpc>
                <a:spcPct val="150000"/>
              </a:lnSpc>
              <a:buNone/>
              <a:defRPr sz="2800">
                <a:effectLst>
                  <a:outerShdw blurRad="38100" dist="38100" dir="2700000" algn="tl">
                    <a:schemeClr val="bg2"/>
                  </a:outerShdw>
                </a:effectLst>
                <a:latin typeface="宋体" panose="02010600030101010101" pitchFamily="2" charset="-122"/>
                <a:ea typeface="宋体" panose="02010600030101010101" pitchFamily="2" charset="-122"/>
              </a:defRPr>
            </a:lvl1pPr>
          </a:lstStyle>
          <a:p>
            <a:pPr>
              <a:lnSpc>
                <a:spcPct val="100000"/>
              </a:lnSpc>
            </a:pPr>
            <a:r>
              <a:rPr lang="zh-CN" altLang="en-US" dirty="0" smtClean="0"/>
              <a:t>①补给区降水量</a:t>
            </a:r>
            <a:endParaRPr lang="en-US" altLang="zh-CN" dirty="0" smtClean="0"/>
          </a:p>
          <a:p>
            <a:pPr>
              <a:lnSpc>
                <a:spcPct val="100000"/>
              </a:lnSpc>
            </a:pPr>
            <a:r>
              <a:rPr lang="zh-CN" altLang="en-US" dirty="0" smtClean="0"/>
              <a:t>②地下水水位</a:t>
            </a:r>
            <a:endParaRPr lang="zh-CN" altLang="en-US" dirty="0"/>
          </a:p>
        </p:txBody>
      </p:sp>
      <p:sp>
        <p:nvSpPr>
          <p:cNvPr id="20" name="文本框 19"/>
          <p:cNvSpPr txBox="1"/>
          <p:nvPr>
            <p:custDataLst>
              <p:tags r:id="rId6"/>
            </p:custDataLst>
          </p:nvPr>
        </p:nvSpPr>
        <p:spPr>
          <a:xfrm>
            <a:off x="1127515" y="6081022"/>
            <a:ext cx="1351280" cy="737235"/>
          </a:xfrm>
          <a:prstGeom prst="rect">
            <a:avLst/>
          </a:prstGeom>
          <a:noFill/>
        </p:spPr>
        <p:txBody>
          <a:bodyPr wrap="none" rtlCol="0">
            <a:spAutoFit/>
          </a:bodyPr>
          <a:lstStyle/>
          <a:p>
            <a:pPr lvl="0" indent="0" algn="l" eaLnBrk="1" hangingPunct="1">
              <a:lnSpc>
                <a:spcPct val="150000"/>
              </a:lnSpc>
              <a:buNone/>
            </a:pPr>
            <a:r>
              <a:rPr lang="zh-CN" sz="2800" dirty="0">
                <a:effectLst>
                  <a:outerShdw blurRad="38100" dist="38100" dir="2700000" algn="tl">
                    <a:schemeClr val="bg2"/>
                  </a:outerShdw>
                </a:effectLst>
                <a:latin typeface="宋体" panose="02010600030101010101" pitchFamily="2" charset="-122"/>
                <a:ea typeface="宋体" panose="02010600030101010101" pitchFamily="2" charset="-122"/>
                <a:sym typeface="+mn-ea"/>
              </a:rPr>
              <a:t>普遍</a:t>
            </a:r>
            <a:endParaRPr kumimoji="0" lang="zh-CN" altLang="en-US" sz="2800" b="1" i="0" u="none" strike="noStrike" kern="0" cap="none" spc="0" normalizeH="0" baseline="0" noProof="0" dirty="0">
              <a:ln>
                <a:noFill/>
              </a:ln>
              <a:solidFill>
                <a:prstClr val="black"/>
              </a:solidFill>
              <a:effectLst/>
              <a:uLnTx/>
              <a:uFillTx/>
              <a:latin typeface="微软雅黑" panose="020B0503020204020204" charset="-122"/>
              <a:ea typeface="微软雅黑"/>
              <a:cs typeface="Arial"/>
              <a:sym typeface="Arial"/>
            </a:endParaRPr>
          </a:p>
        </p:txBody>
      </p:sp>
    </p:spTree>
    <p:extLst>
      <p:ext uri="{BB962C8B-B14F-4D97-AF65-F5344CB8AC3E}">
        <p14:creationId xmlns:p14="http://schemas.microsoft.com/office/powerpoint/2010/main" val="28059073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500" fill="hold"/>
                                        <p:tgtEl>
                                          <p:spTgt spid="15"/>
                                        </p:tgtEl>
                                        <p:attrNameLst>
                                          <p:attrName>ppt_x</p:attrName>
                                        </p:attrNameLst>
                                      </p:cBhvr>
                                      <p:tavLst>
                                        <p:tav tm="0">
                                          <p:val>
                                            <p:strVal val="#ppt_x"/>
                                          </p:val>
                                        </p:tav>
                                        <p:tav tm="100000">
                                          <p:val>
                                            <p:strVal val="#ppt_x"/>
                                          </p:val>
                                        </p:tav>
                                      </p:tavLst>
                                    </p:anim>
                                    <p:anim calcmode="lin" valueType="num">
                                      <p:cBhvr additive="base">
                                        <p:cTn id="14"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anim calcmode="lin" valueType="num">
                                      <p:cBhvr additive="base">
                                        <p:cTn id="19" dur="500" fill="hold"/>
                                        <p:tgtEl>
                                          <p:spTgt spid="17"/>
                                        </p:tgtEl>
                                        <p:attrNameLst>
                                          <p:attrName>ppt_x</p:attrName>
                                        </p:attrNameLst>
                                      </p:cBhvr>
                                      <p:tavLst>
                                        <p:tav tm="0">
                                          <p:val>
                                            <p:strVal val="#ppt_x"/>
                                          </p:val>
                                        </p:tav>
                                        <p:tav tm="100000">
                                          <p:val>
                                            <p:strVal val="#ppt_x"/>
                                          </p:val>
                                        </p:tav>
                                      </p:tavLst>
                                    </p:anim>
                                    <p:anim calcmode="lin" valueType="num">
                                      <p:cBhvr additive="base">
                                        <p:cTn id="20"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8"/>
                                        </p:tgtEl>
                                        <p:attrNameLst>
                                          <p:attrName>style.visibility</p:attrName>
                                        </p:attrNameLst>
                                      </p:cBhvr>
                                      <p:to>
                                        <p:strVal val="visible"/>
                                      </p:to>
                                    </p:set>
                                    <p:anim calcmode="lin" valueType="num">
                                      <p:cBhvr additive="base">
                                        <p:cTn id="25" dur="500" fill="hold"/>
                                        <p:tgtEl>
                                          <p:spTgt spid="18"/>
                                        </p:tgtEl>
                                        <p:attrNameLst>
                                          <p:attrName>ppt_x</p:attrName>
                                        </p:attrNameLst>
                                      </p:cBhvr>
                                      <p:tavLst>
                                        <p:tav tm="0">
                                          <p:val>
                                            <p:strVal val="#ppt_x"/>
                                          </p:val>
                                        </p:tav>
                                        <p:tav tm="100000">
                                          <p:val>
                                            <p:strVal val="#ppt_x"/>
                                          </p:val>
                                        </p:tav>
                                      </p:tavLst>
                                    </p:anim>
                                    <p:anim calcmode="lin" valueType="num">
                                      <p:cBhvr additive="base">
                                        <p:cTn id="26"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9"/>
                                        </p:tgtEl>
                                        <p:attrNameLst>
                                          <p:attrName>style.visibility</p:attrName>
                                        </p:attrNameLst>
                                      </p:cBhvr>
                                      <p:to>
                                        <p:strVal val="visible"/>
                                      </p:to>
                                    </p:set>
                                    <p:anim calcmode="lin" valueType="num">
                                      <p:cBhvr additive="base">
                                        <p:cTn id="31" dur="500" fill="hold"/>
                                        <p:tgtEl>
                                          <p:spTgt spid="19"/>
                                        </p:tgtEl>
                                        <p:attrNameLst>
                                          <p:attrName>ppt_x</p:attrName>
                                        </p:attrNameLst>
                                      </p:cBhvr>
                                      <p:tavLst>
                                        <p:tav tm="0">
                                          <p:val>
                                            <p:strVal val="#ppt_x"/>
                                          </p:val>
                                        </p:tav>
                                        <p:tav tm="100000">
                                          <p:val>
                                            <p:strVal val="#ppt_x"/>
                                          </p:val>
                                        </p:tav>
                                      </p:tavLst>
                                    </p:anim>
                                    <p:anim calcmode="lin" valueType="num">
                                      <p:cBhvr additive="base">
                                        <p:cTn id="32"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20"/>
                                        </p:tgtEl>
                                        <p:attrNameLst>
                                          <p:attrName>style.visibility</p:attrName>
                                        </p:attrNameLst>
                                      </p:cBhvr>
                                      <p:to>
                                        <p:strVal val="visible"/>
                                      </p:to>
                                    </p:set>
                                    <p:anim calcmode="lin" valueType="num">
                                      <p:cBhvr additive="base">
                                        <p:cTn id="37" dur="500" fill="hold"/>
                                        <p:tgtEl>
                                          <p:spTgt spid="20"/>
                                        </p:tgtEl>
                                        <p:attrNameLst>
                                          <p:attrName>ppt_x</p:attrName>
                                        </p:attrNameLst>
                                      </p:cBhvr>
                                      <p:tavLst>
                                        <p:tav tm="0">
                                          <p:val>
                                            <p:strVal val="#ppt_x"/>
                                          </p:val>
                                        </p:tav>
                                        <p:tav tm="100000">
                                          <p:val>
                                            <p:strVal val="#ppt_x"/>
                                          </p:val>
                                        </p:tav>
                                      </p:tavLst>
                                    </p:anim>
                                    <p:anim calcmode="lin" valueType="num">
                                      <p:cBhvr additive="base">
                                        <p:cTn id="38"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5" grpId="0"/>
      <p:bldP spid="17" grpId="0"/>
      <p:bldP spid="18" grpId="0"/>
      <p:bldP spid="19" grpId="0"/>
      <p:bldP spid="20"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169" y="521970"/>
            <a:ext cx="11898217" cy="6336030"/>
          </a:xfrm>
          <a:prstGeom prst="rect">
            <a:avLst/>
          </a:prstGeom>
        </p:spPr>
      </p:pic>
      <p:sp>
        <p:nvSpPr>
          <p:cNvPr id="3" name="文本框 2"/>
          <p:cNvSpPr txBox="1"/>
          <p:nvPr>
            <p:custDataLst>
              <p:tags r:id="rId1"/>
            </p:custDataLst>
          </p:nvPr>
        </p:nvSpPr>
        <p:spPr>
          <a:xfrm>
            <a:off x="0" y="0"/>
            <a:ext cx="3383280" cy="521970"/>
          </a:xfrm>
          <a:prstGeom prst="rect">
            <a:avLst/>
          </a:prstGeom>
          <a:noFill/>
        </p:spPr>
        <p:txBody>
          <a:bodyPr wrap="none" rtlCol="0">
            <a:spAutoFit/>
          </a:bodyPr>
          <a:lstStyle/>
          <a:p>
            <a:pPr lvl="0">
              <a:defRPr/>
            </a:pPr>
            <a:r>
              <a:rPr lang="zh-CN" altLang="en-US" sz="2800" b="1" dirty="0">
                <a:solidFill>
                  <a:srgbClr val="0070C0"/>
                </a:solidFill>
                <a:latin typeface="微软雅黑" panose="020B0503020204020204" charset="-122"/>
                <a:ea typeface="微软雅黑"/>
              </a:rPr>
              <a:t>二、河流的补给类型</a:t>
            </a:r>
          </a:p>
        </p:txBody>
      </p:sp>
    </p:spTree>
    <p:extLst>
      <p:ext uri="{BB962C8B-B14F-4D97-AF65-F5344CB8AC3E}">
        <p14:creationId xmlns:p14="http://schemas.microsoft.com/office/powerpoint/2010/main" val="2029642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5157" name="Group 37"/>
          <p:cNvGraphicFramePr>
            <a:graphicFrameLocks noGrp="1"/>
          </p:cNvGraphicFramePr>
          <p:nvPr>
            <p:custDataLst>
              <p:tags r:id="rId1"/>
            </p:custDataLst>
          </p:nvPr>
        </p:nvGraphicFramePr>
        <p:xfrm>
          <a:off x="1738283" y="1122605"/>
          <a:ext cx="8624919" cy="5670807"/>
        </p:xfrm>
        <a:graphic>
          <a:graphicData uri="http://schemas.openxmlformats.org/drawingml/2006/table">
            <a:tbl>
              <a:tblPr/>
              <a:tblGrid>
                <a:gridCol w="1214446"/>
                <a:gridCol w="941785"/>
                <a:gridCol w="1002523"/>
                <a:gridCol w="1308608"/>
                <a:gridCol w="1176240"/>
                <a:gridCol w="2981317"/>
              </a:tblGrid>
              <a:tr h="1020512">
                <a:tc>
                  <a:txBody>
                    <a:bodyPr/>
                    <a:lstStyle/>
                    <a:p>
                      <a:pPr marL="0" marR="0" lvl="0" indent="0" algn="ctr" defTabSz="914400" rtl="0" eaLnBrk="0" fontAlgn="base" latinLnBrk="0" hangingPunct="0">
                        <a:lnSpc>
                          <a:spcPct val="100000"/>
                        </a:lnSpc>
                        <a:spcBef>
                          <a:spcPct val="20000"/>
                        </a:spcBef>
                        <a:spcAft>
                          <a:spcPct val="0"/>
                        </a:spcAft>
                        <a:buClrTx/>
                        <a:buSzTx/>
                        <a:buFontTx/>
                        <a:buNone/>
                      </a:pPr>
                      <a:r>
                        <a:rPr kumimoji="0" lang="zh-CN" altLang="en-US" sz="18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补给类型</a:t>
                      </a:r>
                    </a:p>
                  </a:txBody>
                  <a:tcPr marT="45697" marB="4569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pPr>
                      <a:r>
                        <a:rPr kumimoji="0" lang="zh-CN" altLang="en-US" sz="18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补给季节</a:t>
                      </a:r>
                    </a:p>
                  </a:txBody>
                  <a:tcPr marT="45697" marB="4569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pPr>
                      <a:endParaRPr kumimoji="0" lang="en-US" altLang="zh-CN"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p>
                      <a:pPr marL="0" marR="0" lvl="0" indent="0" algn="ctr" defTabSz="914400" rtl="0" eaLnBrk="0" fontAlgn="base" latinLnBrk="0" hangingPunct="0">
                        <a:lnSpc>
                          <a:spcPct val="100000"/>
                        </a:lnSpc>
                        <a:spcBef>
                          <a:spcPct val="20000"/>
                        </a:spcBef>
                        <a:spcAft>
                          <a:spcPct val="0"/>
                        </a:spcAft>
                        <a:buClrTx/>
                        <a:buSzTx/>
                        <a:buFontTx/>
                        <a:buNone/>
                      </a:pPr>
                      <a:r>
                        <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补给特点</a:t>
                      </a:r>
                    </a:p>
                  </a:txBody>
                  <a:tcPr marT="45697" marB="4569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pPr>
                      <a:endParaRPr kumimoji="0" lang="en-US" altLang="zh-CN"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p>
                      <a:pPr marL="0" marR="0" lvl="0" indent="0" algn="ctr" defTabSz="914400" rtl="0" eaLnBrk="0" fontAlgn="base" latinLnBrk="0" hangingPunct="0">
                        <a:lnSpc>
                          <a:spcPct val="100000"/>
                        </a:lnSpc>
                        <a:spcBef>
                          <a:spcPct val="20000"/>
                        </a:spcBef>
                        <a:spcAft>
                          <a:spcPct val="0"/>
                        </a:spcAft>
                        <a:buClrTx/>
                        <a:buSzTx/>
                        <a:buFontTx/>
                        <a:buNone/>
                      </a:pPr>
                      <a:r>
                        <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主要影响因素</a:t>
                      </a:r>
                    </a:p>
                  </a:txBody>
                  <a:tcPr marT="45697" marB="4569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pPr>
                      <a:endParaRPr kumimoji="0" lang="en-US" altLang="zh-CN"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p>
                      <a:pPr marL="0" marR="0" lvl="0" indent="0" algn="ctr" defTabSz="914400" rtl="0" eaLnBrk="0" fontAlgn="base" latinLnBrk="0" hangingPunct="0">
                        <a:lnSpc>
                          <a:spcPct val="100000"/>
                        </a:lnSpc>
                        <a:spcBef>
                          <a:spcPct val="20000"/>
                        </a:spcBef>
                        <a:spcAft>
                          <a:spcPct val="0"/>
                        </a:spcAft>
                        <a:buClrTx/>
                        <a:buSzTx/>
                        <a:buFontTx/>
                        <a:buNone/>
                      </a:pPr>
                      <a:r>
                        <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我国主要分布地区</a:t>
                      </a:r>
                    </a:p>
                  </a:txBody>
                  <a:tcPr marT="45697" marB="4569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pPr>
                      <a:r>
                        <a:rPr kumimoji="0" lang="zh-CN" altLang="en-US" sz="18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径流量的季节变化</a:t>
                      </a:r>
                    </a:p>
                  </a:txBody>
                  <a:tcPr marT="45697" marB="4569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r>
              <a:tr h="2468937">
                <a:tc>
                  <a:txBody>
                    <a:bodyPr/>
                    <a:lstStyle/>
                    <a:p>
                      <a:pPr marL="0" marR="0" lvl="0" indent="0" algn="ctr" defTabSz="914400" rtl="0" eaLnBrk="0" fontAlgn="base" latinLnBrk="0" hangingPunct="0">
                        <a:lnSpc>
                          <a:spcPct val="100000"/>
                        </a:lnSpc>
                        <a:spcBef>
                          <a:spcPct val="20000"/>
                        </a:spcBef>
                        <a:spcAft>
                          <a:spcPct val="0"/>
                        </a:spcAft>
                        <a:buClrTx/>
                        <a:buSzTx/>
                        <a:buFontTx/>
                        <a:buNone/>
                      </a:pPr>
                      <a:r>
                        <a:rPr kumimoji="0" lang="zh-CN" altLang="en-US" sz="2400" b="1" i="0" u="none" strike="noStrike" cap="none" normalizeH="0" baseline="0" dirty="0" smtClean="0">
                          <a:ln>
                            <a:noFill/>
                          </a:ln>
                          <a:solidFill>
                            <a:srgbClr val="0000FF"/>
                          </a:solidFill>
                          <a:effectLst/>
                          <a:latin typeface="Arial" panose="020B0604020202020204" pitchFamily="34" charset="0"/>
                          <a:ea typeface="宋体" panose="02010600030101010101" pitchFamily="2" charset="-122"/>
                          <a:cs typeface="Times New Roman" panose="02020603050405020304" pitchFamily="18" charset="0"/>
                        </a:rPr>
                        <a:t>雨水补给</a:t>
                      </a:r>
                    </a:p>
                  </a:txBody>
                  <a:tcPr marT="45697" marB="4569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pPr>
                      <a:r>
                        <a:rPr kumimoji="0" lang="zh-CN" altLang="en-US" sz="2800" b="1" i="0" u="none" strike="noStrike" cap="none" normalizeH="0" baseline="0" dirty="0" smtClean="0">
                          <a:ln>
                            <a:noFill/>
                          </a:ln>
                          <a:solidFill>
                            <a:srgbClr val="FF0000"/>
                          </a:solidFill>
                          <a:effectLst/>
                          <a:latin typeface="Arial" panose="020B0604020202020204" pitchFamily="34" charset="0"/>
                          <a:ea typeface="宋体" panose="02010600030101010101" pitchFamily="2" charset="-122"/>
                          <a:cs typeface="Times New Roman" panose="02020603050405020304" pitchFamily="18" charset="0"/>
                        </a:rPr>
                        <a:t>雨季</a:t>
                      </a:r>
                      <a:r>
                        <a:rPr kumimoji="0" lang="zh-CN" altLang="en-US" sz="28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，我国夏秋两季</a:t>
                      </a:r>
                    </a:p>
                  </a:txBody>
                  <a:tcPr marT="45697" marB="4569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pPr>
                      <a:endParaRPr kumimoji="0" lang="en-US" altLang="zh-CN" sz="1800" b="1"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p>
                      <a:pPr marL="0" marR="0" lvl="0" indent="0" algn="l" defTabSz="914400" rtl="0" eaLnBrk="0" fontAlgn="base" latinLnBrk="0" hangingPunct="0">
                        <a:lnSpc>
                          <a:spcPct val="100000"/>
                        </a:lnSpc>
                        <a:spcBef>
                          <a:spcPct val="20000"/>
                        </a:spcBef>
                        <a:spcAft>
                          <a:spcPct val="0"/>
                        </a:spcAft>
                        <a:buClrTx/>
                        <a:buSzTx/>
                        <a:buFontTx/>
                        <a:buNone/>
                      </a:pPr>
                      <a:r>
                        <a:rPr kumimoji="0" lang="en-US" altLang="zh-CN" sz="1800" b="1"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①</a:t>
                      </a:r>
                      <a:r>
                        <a:rPr kumimoji="0" lang="zh-CN" altLang="en-US" sz="18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时间集中</a:t>
                      </a:r>
                    </a:p>
                    <a:p>
                      <a:pPr marL="0" marR="0" lvl="0" indent="0" algn="l" defTabSz="914400" rtl="0" eaLnBrk="0" fontAlgn="base" latinLnBrk="0" hangingPunct="0">
                        <a:lnSpc>
                          <a:spcPct val="100000"/>
                        </a:lnSpc>
                        <a:spcBef>
                          <a:spcPct val="20000"/>
                        </a:spcBef>
                        <a:spcAft>
                          <a:spcPct val="0"/>
                        </a:spcAft>
                        <a:buClrTx/>
                        <a:buSzTx/>
                        <a:buFontTx/>
                        <a:buNone/>
                      </a:pPr>
                      <a:r>
                        <a:rPr kumimoji="0" lang="zh-CN" altLang="en-US" sz="1800" b="1"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②</a:t>
                      </a:r>
                      <a:r>
                        <a:rPr kumimoji="0" lang="zh-CN" altLang="en-US" sz="18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不连续</a:t>
                      </a:r>
                    </a:p>
                    <a:p>
                      <a:pPr marL="0" marR="0" lvl="0" indent="0" algn="l" defTabSz="914400" rtl="0" eaLnBrk="0" fontAlgn="base" latinLnBrk="0" hangingPunct="0">
                        <a:lnSpc>
                          <a:spcPct val="100000"/>
                        </a:lnSpc>
                        <a:spcBef>
                          <a:spcPct val="20000"/>
                        </a:spcBef>
                        <a:spcAft>
                          <a:spcPct val="0"/>
                        </a:spcAft>
                        <a:buClrTx/>
                        <a:buSzTx/>
                        <a:buFontTx/>
                        <a:buNone/>
                      </a:pPr>
                      <a:r>
                        <a:rPr kumimoji="0" lang="zh-CN" altLang="en-US" sz="1800" b="1"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③</a:t>
                      </a:r>
                      <a:r>
                        <a:rPr kumimoji="0" lang="zh-CN" altLang="en-US" sz="18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水量变化大</a:t>
                      </a:r>
                    </a:p>
                  </a:txBody>
                  <a:tcPr marT="45697" marB="4569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pPr>
                      <a:endParaRPr kumimoji="0" lang="en-US" altLang="zh-CN" sz="1800" b="1"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p>
                      <a:pPr marL="0" marR="0" lvl="0" indent="0" algn="l" defTabSz="914400" rtl="0" eaLnBrk="0" fontAlgn="base" latinLnBrk="0" hangingPunct="0">
                        <a:lnSpc>
                          <a:spcPct val="100000"/>
                        </a:lnSpc>
                        <a:spcBef>
                          <a:spcPct val="20000"/>
                        </a:spcBef>
                        <a:spcAft>
                          <a:spcPct val="0"/>
                        </a:spcAft>
                        <a:buClrTx/>
                        <a:buSzTx/>
                        <a:buFontTx/>
                        <a:buNone/>
                      </a:pPr>
                      <a:r>
                        <a:rPr kumimoji="0" lang="en-US" altLang="zh-CN" sz="1800" b="1"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①</a:t>
                      </a:r>
                      <a:r>
                        <a:rPr kumimoji="0" lang="zh-CN" altLang="en-US" sz="1800" b="1" i="0" u="none" strike="noStrike" cap="none" normalizeH="0" baseline="0" dirty="0" smtClean="0">
                          <a:ln>
                            <a:noFill/>
                          </a:ln>
                          <a:solidFill>
                            <a:srgbClr val="FF0000"/>
                          </a:solidFill>
                          <a:effectLst/>
                          <a:latin typeface="Arial" panose="020B0604020202020204" pitchFamily="34" charset="0"/>
                          <a:ea typeface="宋体" panose="02010600030101010101" pitchFamily="2" charset="-122"/>
                          <a:cs typeface="Times New Roman" panose="02020603050405020304" pitchFamily="18" charset="0"/>
                        </a:rPr>
                        <a:t>降水</a:t>
                      </a:r>
                      <a:r>
                        <a:rPr kumimoji="0" lang="zh-CN" altLang="en-US" sz="18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量的多少</a:t>
                      </a:r>
                    </a:p>
                    <a:p>
                      <a:pPr marL="0" marR="0" lvl="0" indent="0" algn="l" defTabSz="914400" rtl="0" eaLnBrk="0" fontAlgn="base" latinLnBrk="0" hangingPunct="0">
                        <a:lnSpc>
                          <a:spcPct val="100000"/>
                        </a:lnSpc>
                        <a:spcBef>
                          <a:spcPct val="20000"/>
                        </a:spcBef>
                        <a:spcAft>
                          <a:spcPct val="0"/>
                        </a:spcAft>
                        <a:buClrTx/>
                        <a:buSzTx/>
                        <a:buFontTx/>
                        <a:buNone/>
                      </a:pPr>
                      <a:r>
                        <a:rPr kumimoji="0" lang="zh-CN" altLang="en-US" sz="1800" b="1"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②</a:t>
                      </a:r>
                      <a:r>
                        <a:rPr kumimoji="0" lang="zh-CN" altLang="en-US" sz="18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降水量的季节分配</a:t>
                      </a:r>
                    </a:p>
                    <a:p>
                      <a:pPr marL="0" marR="0" lvl="0" indent="0" algn="l" defTabSz="914400" rtl="0" eaLnBrk="0" fontAlgn="base" latinLnBrk="0" hangingPunct="0">
                        <a:lnSpc>
                          <a:spcPct val="100000"/>
                        </a:lnSpc>
                        <a:spcBef>
                          <a:spcPct val="20000"/>
                        </a:spcBef>
                        <a:spcAft>
                          <a:spcPct val="0"/>
                        </a:spcAft>
                        <a:buClrTx/>
                        <a:buSzTx/>
                        <a:buFontTx/>
                        <a:buNone/>
                      </a:pPr>
                      <a:r>
                        <a:rPr kumimoji="0" lang="zh-CN" altLang="en-US" sz="1800" b="1"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③</a:t>
                      </a:r>
                      <a:r>
                        <a:rPr kumimoji="0" lang="zh-CN" altLang="en-US" sz="18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降水量的年际变化</a:t>
                      </a:r>
                    </a:p>
                  </a:txBody>
                  <a:tcPr marT="45697" marB="4569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pPr>
                      <a:endParaRPr kumimoji="0" lang="en-US" altLang="zh-CN" sz="18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p>
                      <a:pPr marL="0" marR="0" lvl="0" indent="0" algn="ctr" defTabSz="914400" rtl="0" eaLnBrk="0" fontAlgn="base" latinLnBrk="0" hangingPunct="0">
                        <a:lnSpc>
                          <a:spcPct val="100000"/>
                        </a:lnSpc>
                        <a:spcBef>
                          <a:spcPct val="20000"/>
                        </a:spcBef>
                        <a:spcAft>
                          <a:spcPct val="0"/>
                        </a:spcAft>
                        <a:buClrTx/>
                        <a:buSzTx/>
                        <a:buFontTx/>
                        <a:buNone/>
                      </a:pPr>
                      <a:r>
                        <a:rPr kumimoji="0" lang="zh-CN" altLang="en-US" sz="18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普遍，尤以东部季风区最为典型</a:t>
                      </a:r>
                    </a:p>
                  </a:txBody>
                  <a:tcPr marT="45697" marB="4569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628650" marR="0" lvl="0" indent="0" algn="l" defTabSz="914400" rtl="0" eaLnBrk="1" fontAlgn="base" latinLnBrk="0" hangingPunct="1">
                        <a:lnSpc>
                          <a:spcPct val="100000"/>
                        </a:lnSpc>
                        <a:spcBef>
                          <a:spcPct val="20000"/>
                        </a:spcBef>
                        <a:spcAft>
                          <a:spcPct val="0"/>
                        </a:spcAft>
                        <a:buClrTx/>
                        <a:buSzTx/>
                        <a:buFontTx/>
                        <a:buNone/>
                      </a:pPr>
                      <a:endParaRPr kumimoji="0" lang="zh-CN" altLang="zh-CN"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T="45697" marB="4569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r>
              <a:tr h="1925429">
                <a:tc>
                  <a:txBody>
                    <a:bodyPr/>
                    <a:lstStyle/>
                    <a:p>
                      <a:pPr marL="0" marR="0" lvl="0" indent="0" algn="ctr" defTabSz="914400" rtl="0" eaLnBrk="0" fontAlgn="base" latinLnBrk="0" hangingPunct="0">
                        <a:lnSpc>
                          <a:spcPct val="100000"/>
                        </a:lnSpc>
                        <a:spcBef>
                          <a:spcPct val="20000"/>
                        </a:spcBef>
                        <a:spcAft>
                          <a:spcPct val="0"/>
                        </a:spcAft>
                        <a:buClrTx/>
                        <a:buSzTx/>
                        <a:buFontTx/>
                        <a:buNone/>
                      </a:pPr>
                      <a:r>
                        <a:rPr kumimoji="0" lang="zh-CN" altLang="en-US" sz="2400" b="1" i="0" u="none" strike="noStrike" kern="1200" cap="none" normalizeH="0" baseline="0" dirty="0" smtClean="0">
                          <a:ln>
                            <a:noFill/>
                          </a:ln>
                          <a:solidFill>
                            <a:srgbClr val="0000FF"/>
                          </a:solidFill>
                          <a:effectLst/>
                          <a:latin typeface="Arial" panose="020B0604020202020204" pitchFamily="34" charset="0"/>
                          <a:ea typeface="宋体" panose="02010600030101010101" pitchFamily="2" charset="-122"/>
                          <a:cs typeface="Times New Roman" panose="02020603050405020304" pitchFamily="18" charset="0"/>
                        </a:rPr>
                        <a:t>季节性积雪融水补给</a:t>
                      </a:r>
                    </a:p>
                  </a:txBody>
                  <a:tcPr marT="45697" marB="4569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pPr>
                      <a:r>
                        <a:rPr kumimoji="0" lang="zh-CN" altLang="en-US" sz="1800" b="1" i="0" u="none" strike="noStrike" cap="none" normalizeH="0" baseline="0" smtClean="0">
                          <a:ln>
                            <a:noFill/>
                          </a:ln>
                          <a:solidFill>
                            <a:srgbClr val="FF0000"/>
                          </a:solidFill>
                          <a:effectLst/>
                          <a:latin typeface="Arial" panose="020B0604020202020204" pitchFamily="34" charset="0"/>
                          <a:ea typeface="宋体" panose="02010600030101010101" pitchFamily="2" charset="-122"/>
                          <a:cs typeface="Times New Roman" panose="02020603050405020304" pitchFamily="18" charset="0"/>
                        </a:rPr>
                        <a:t>春季</a:t>
                      </a:r>
                    </a:p>
                  </a:txBody>
                  <a:tcPr marT="45697" marB="4569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pPr>
                      <a:r>
                        <a:rPr kumimoji="0" lang="en-US" altLang="zh-CN" sz="18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①</a:t>
                      </a:r>
                      <a:r>
                        <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有时间性</a:t>
                      </a:r>
                    </a:p>
                    <a:p>
                      <a:pPr marL="0" marR="0" lvl="0" indent="0" algn="l" defTabSz="914400" rtl="0" eaLnBrk="0" fontAlgn="base" latinLnBrk="0" hangingPunct="0">
                        <a:lnSpc>
                          <a:spcPct val="100000"/>
                        </a:lnSpc>
                        <a:spcBef>
                          <a:spcPct val="20000"/>
                        </a:spcBef>
                        <a:spcAft>
                          <a:spcPct val="0"/>
                        </a:spcAft>
                        <a:buClrTx/>
                        <a:buSzTx/>
                        <a:buFontTx/>
                        <a:buNone/>
                      </a:pPr>
                      <a:r>
                        <a:rPr kumimoji="0" lang="zh-CN" altLang="en-US" sz="18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②</a:t>
                      </a:r>
                      <a:r>
                        <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连续性</a:t>
                      </a:r>
                    </a:p>
                    <a:p>
                      <a:pPr marL="0" marR="0" lvl="0" indent="0" algn="l" defTabSz="914400" rtl="0" eaLnBrk="0" fontAlgn="base" latinLnBrk="0" hangingPunct="0">
                        <a:lnSpc>
                          <a:spcPct val="100000"/>
                        </a:lnSpc>
                        <a:spcBef>
                          <a:spcPct val="20000"/>
                        </a:spcBef>
                        <a:spcAft>
                          <a:spcPct val="0"/>
                        </a:spcAft>
                        <a:buClrTx/>
                        <a:buSzTx/>
                        <a:buFontTx/>
                        <a:buNone/>
                      </a:pPr>
                      <a:r>
                        <a:rPr kumimoji="0" lang="zh-CN" altLang="en-US" sz="18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③</a:t>
                      </a:r>
                      <a:r>
                        <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水量稳定</a:t>
                      </a:r>
                    </a:p>
                  </a:txBody>
                  <a:tcPr marT="45697" marB="4569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pPr>
                      <a:endParaRPr kumimoji="0" lang="en-US" altLang="zh-CN" sz="18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p>
                      <a:pPr marL="0" marR="0" lvl="0" indent="0" algn="l" defTabSz="914400" rtl="0" eaLnBrk="0" fontAlgn="base" latinLnBrk="0" hangingPunct="0">
                        <a:lnSpc>
                          <a:spcPct val="100000"/>
                        </a:lnSpc>
                        <a:spcBef>
                          <a:spcPct val="20000"/>
                        </a:spcBef>
                        <a:spcAft>
                          <a:spcPct val="0"/>
                        </a:spcAft>
                        <a:buClrTx/>
                        <a:buSzTx/>
                        <a:buFontTx/>
                        <a:buNone/>
                      </a:pPr>
                      <a:r>
                        <a:rPr kumimoji="0" lang="en-US" altLang="zh-CN" sz="18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①</a:t>
                      </a:r>
                      <a:r>
                        <a:rPr kumimoji="0" lang="zh-CN" altLang="en-US" sz="1800" b="1" i="0" u="none" strike="noStrike" cap="none" normalizeH="0" baseline="0" smtClean="0">
                          <a:ln>
                            <a:noFill/>
                          </a:ln>
                          <a:solidFill>
                            <a:srgbClr val="FF0000"/>
                          </a:solidFill>
                          <a:effectLst/>
                          <a:latin typeface="Arial" panose="020B0604020202020204" pitchFamily="34" charset="0"/>
                          <a:ea typeface="宋体" panose="02010600030101010101" pitchFamily="2" charset="-122"/>
                          <a:cs typeface="Times New Roman" panose="02020603050405020304" pitchFamily="18" charset="0"/>
                        </a:rPr>
                        <a:t>气温</a:t>
                      </a:r>
                      <a:r>
                        <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高低</a:t>
                      </a:r>
                      <a:r>
                        <a:rPr kumimoji="0" lang="zh-CN" altLang="en-US" sz="18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②</a:t>
                      </a:r>
                      <a:r>
                        <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积雪多少</a:t>
                      </a:r>
                      <a:r>
                        <a:rPr kumimoji="0" lang="zh-CN" altLang="en-US" sz="18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③</a:t>
                      </a:r>
                      <a:r>
                        <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地形状况</a:t>
                      </a:r>
                    </a:p>
                  </a:txBody>
                  <a:tcPr marT="45697" marB="4569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pPr>
                      <a:endParaRPr kumimoji="0" lang="en-US" altLang="zh-CN" sz="18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p>
                      <a:pPr marL="0" marR="0" lvl="0" indent="0" algn="l" defTabSz="914400" rtl="0" eaLnBrk="0" fontAlgn="base" latinLnBrk="0" hangingPunct="0">
                        <a:lnSpc>
                          <a:spcPct val="100000"/>
                        </a:lnSpc>
                        <a:spcBef>
                          <a:spcPct val="20000"/>
                        </a:spcBef>
                        <a:spcAft>
                          <a:spcPct val="0"/>
                        </a:spcAft>
                        <a:buClrTx/>
                        <a:buSzTx/>
                        <a:buFontTx/>
                        <a:buNone/>
                      </a:pPr>
                      <a:r>
                        <a:rPr kumimoji="0" lang="zh-CN" altLang="en-US" sz="18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东北地区</a:t>
                      </a:r>
                    </a:p>
                  </a:txBody>
                  <a:tcPr marT="45697" marB="4569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628650" marR="0" lvl="0" indent="0" algn="l" defTabSz="914400" rtl="0" eaLnBrk="1" fontAlgn="base" latinLnBrk="0" hangingPunct="1">
                        <a:lnSpc>
                          <a:spcPct val="100000"/>
                        </a:lnSpc>
                        <a:spcBef>
                          <a:spcPct val="20000"/>
                        </a:spcBef>
                        <a:spcAft>
                          <a:spcPct val="0"/>
                        </a:spcAft>
                        <a:buClrTx/>
                        <a:buSzTx/>
                        <a:buFontTx/>
                        <a:buNone/>
                      </a:pPr>
                      <a:endParaRPr kumimoji="0" lang="zh-CN" altLang="zh-CN" sz="18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a:txBody>
                  <a:tcPr marT="45697" marB="4569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r>
            </a:tbl>
          </a:graphicData>
        </a:graphic>
      </p:graphicFrame>
      <p:pic>
        <p:nvPicPr>
          <p:cNvPr id="22560" name="Picture 32" descr="3-2AS"/>
          <p:cNvPicPr>
            <a:picLocks noChangeAspect="1"/>
          </p:cNvPicPr>
          <p:nvPr/>
        </p:nvPicPr>
        <p:blipFill>
          <a:blip r:embed="rId3">
            <a:clrChange>
              <a:clrFrom>
                <a:srgbClr val="FFFFFF"/>
              </a:clrFrom>
              <a:clrTo>
                <a:srgbClr val="FFFFFF">
                  <a:alpha val="0"/>
                </a:srgbClr>
              </a:clrTo>
            </a:clrChange>
          </a:blip>
          <a:stretch>
            <a:fillRect/>
          </a:stretch>
        </p:blipFill>
        <p:spPr>
          <a:xfrm>
            <a:off x="7427914" y="2565401"/>
            <a:ext cx="2771775" cy="1387475"/>
          </a:xfrm>
          <a:prstGeom prst="rect">
            <a:avLst/>
          </a:prstGeom>
          <a:noFill/>
          <a:ln w="9525">
            <a:noFill/>
          </a:ln>
        </p:spPr>
      </p:pic>
      <p:pic>
        <p:nvPicPr>
          <p:cNvPr id="22561" name="Picture 33" descr="3-3AS"/>
          <p:cNvPicPr>
            <a:picLocks noChangeAspect="1"/>
          </p:cNvPicPr>
          <p:nvPr/>
        </p:nvPicPr>
        <p:blipFill>
          <a:blip r:embed="rId4"/>
          <a:stretch>
            <a:fillRect/>
          </a:stretch>
        </p:blipFill>
        <p:spPr>
          <a:xfrm>
            <a:off x="7467600" y="4876801"/>
            <a:ext cx="2520950" cy="1412875"/>
          </a:xfrm>
          <a:prstGeom prst="rect">
            <a:avLst/>
          </a:prstGeom>
          <a:noFill/>
          <a:ln w="9525">
            <a:noFill/>
          </a:ln>
        </p:spPr>
      </p:pic>
      <p:sp>
        <p:nvSpPr>
          <p:cNvPr id="2" name="椭圆 1"/>
          <p:cNvSpPr/>
          <p:nvPr/>
        </p:nvSpPr>
        <p:spPr>
          <a:xfrm>
            <a:off x="2738414" y="2071679"/>
            <a:ext cx="1151890" cy="100774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4952992" y="2143117"/>
            <a:ext cx="1151890" cy="100774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2738414" y="5429265"/>
            <a:ext cx="1151890" cy="100774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4952992" y="4929199"/>
            <a:ext cx="1151890" cy="100774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Rectangle 16"/>
          <p:cNvSpPr/>
          <p:nvPr/>
        </p:nvSpPr>
        <p:spPr>
          <a:xfrm>
            <a:off x="8024495" y="6084254"/>
            <a:ext cx="996950" cy="58356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indent="0" eaLnBrk="1" hangingPunct="1">
              <a:spcBef>
                <a:spcPct val="0"/>
              </a:spcBef>
              <a:buNone/>
            </a:pPr>
            <a:r>
              <a:rPr lang="zh-CN" altLang="en-US" b="1" dirty="0">
                <a:solidFill>
                  <a:srgbClr val="FF3300"/>
                </a:solidFill>
                <a:latin typeface="Times New Roman" panose="02020603050405020304" pitchFamily="18" charset="0"/>
                <a:ea typeface="华文中宋" panose="02010600040101010101" pitchFamily="2" charset="-122"/>
              </a:rPr>
              <a:t>春汛</a:t>
            </a:r>
          </a:p>
        </p:txBody>
      </p:sp>
      <p:sp>
        <p:nvSpPr>
          <p:cNvPr id="10" name="标题 1"/>
          <p:cNvSpPr txBox="1">
            <a:spLocks/>
          </p:cNvSpPr>
          <p:nvPr/>
        </p:nvSpPr>
        <p:spPr>
          <a:xfrm>
            <a:off x="6310314" y="1"/>
            <a:ext cx="4357686" cy="1131909"/>
          </a:xfrm>
          <a:prstGeom prst="rect">
            <a:avLst/>
          </a:prstGeom>
        </p:spPr>
        <p:txBody>
          <a:bodyPr>
            <a:normAutofit/>
          </a:bodyPr>
          <a:lstStyle/>
          <a:p>
            <a:pPr algn="ctr">
              <a:spcBef>
                <a:spcPct val="0"/>
              </a:spcBef>
              <a:defRPr/>
            </a:pPr>
            <a:r>
              <a:rPr lang="zh-CN" altLang="en-US" sz="4000" b="1" dirty="0">
                <a:solidFill>
                  <a:srgbClr val="FF0000"/>
                </a:solidFill>
                <a:latin typeface="华文中宋" pitchFamily="2" charset="-122"/>
                <a:ea typeface="华文中宋" pitchFamily="2" charset="-122"/>
                <a:cs typeface="+mj-cs"/>
              </a:rPr>
              <a:t>河流补给</a:t>
            </a:r>
          </a:p>
        </p:txBody>
      </p:sp>
    </p:spTree>
    <p:extLst>
      <p:ext uri="{BB962C8B-B14F-4D97-AF65-F5344CB8AC3E}">
        <p14:creationId xmlns:p14="http://schemas.microsoft.com/office/powerpoint/2010/main" val="339207593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down)">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down)">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down)">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wipe(down)">
                                      <p:cBhvr>
                                        <p:cTn id="2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3" grpId="0" bldLvl="0" animBg="1"/>
      <p:bldP spid="3" grpId="1" animBg="1"/>
      <p:bldP spid="6" grpId="0" bldLvl="0" animBg="1"/>
      <p:bldP spid="6" grpId="1" animBg="1"/>
      <p:bldP spid="7" grpId="0" bldLvl="0" animBg="1"/>
      <p:bldP spid="7" grpId="1" animBg="1"/>
      <p:bldP spid="12" grpId="0"/>
      <p:bldP spid="12" grpId="1"/>
    </p:bld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3554" name="Picture 2" descr="3-4AS"/>
          <p:cNvPicPr>
            <a:picLocks noChangeAspect="1"/>
          </p:cNvPicPr>
          <p:nvPr/>
        </p:nvPicPr>
        <p:blipFill>
          <a:blip r:embed="rId3"/>
          <a:stretch>
            <a:fillRect/>
          </a:stretch>
        </p:blipFill>
        <p:spPr>
          <a:xfrm>
            <a:off x="7751764" y="3500438"/>
            <a:ext cx="2332037" cy="1219200"/>
          </a:xfrm>
          <a:prstGeom prst="rect">
            <a:avLst/>
          </a:prstGeom>
          <a:noFill/>
          <a:ln w="9525">
            <a:noFill/>
          </a:ln>
        </p:spPr>
      </p:pic>
      <p:graphicFrame>
        <p:nvGraphicFramePr>
          <p:cNvPr id="45120" name="Group 64"/>
          <p:cNvGraphicFramePr>
            <a:graphicFrameLocks noGrp="1"/>
          </p:cNvGraphicFramePr>
          <p:nvPr>
            <p:custDataLst>
              <p:tags r:id="rId1"/>
            </p:custDataLst>
          </p:nvPr>
        </p:nvGraphicFramePr>
        <p:xfrm>
          <a:off x="1524001" y="1005885"/>
          <a:ext cx="9143999" cy="5637826"/>
        </p:xfrm>
        <a:graphic>
          <a:graphicData uri="http://schemas.openxmlformats.org/drawingml/2006/table">
            <a:tbl>
              <a:tblPr/>
              <a:tblGrid>
                <a:gridCol w="1090858"/>
                <a:gridCol w="1175279"/>
                <a:gridCol w="1507998"/>
                <a:gridCol w="1344122"/>
                <a:gridCol w="1004780"/>
                <a:gridCol w="3020962"/>
              </a:tblGrid>
              <a:tr h="1933041">
                <a:tc>
                  <a:txBody>
                    <a:bodyPr/>
                    <a:lstStyle/>
                    <a:p>
                      <a:pPr marL="0" marR="0" lvl="0" indent="0" algn="ctr" defTabSz="914400" rtl="0" eaLnBrk="0" fontAlgn="base" latinLnBrk="0" hangingPunct="0">
                        <a:lnSpc>
                          <a:spcPct val="100000"/>
                        </a:lnSpc>
                        <a:spcBef>
                          <a:spcPct val="20000"/>
                        </a:spcBef>
                        <a:spcAft>
                          <a:spcPct val="0"/>
                        </a:spcAft>
                        <a:buClrTx/>
                        <a:buSzTx/>
                        <a:buFontTx/>
                        <a:buNone/>
                      </a:pPr>
                      <a:r>
                        <a:rPr kumimoji="0" lang="zh-CN" altLang="en-US" sz="24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补给类</a:t>
                      </a:r>
                      <a:r>
                        <a:rPr kumimoji="0" lang="zh-CN" altLang="en-US" sz="2400" b="1" i="0" u="none" strike="noStrike" kern="1200" cap="none" normalizeH="0" baseline="0" dirty="0" smtClean="0">
                          <a:ln>
                            <a:noFill/>
                          </a:ln>
                          <a:solidFill>
                            <a:srgbClr val="0000FF"/>
                          </a:solidFill>
                          <a:effectLst/>
                          <a:latin typeface="Arial" panose="020B0604020202020204" pitchFamily="34" charset="0"/>
                          <a:ea typeface="宋体" panose="02010600030101010101" pitchFamily="2" charset="-122"/>
                          <a:cs typeface="Times New Roman" panose="02020603050405020304" pitchFamily="18" charset="0"/>
                        </a:rPr>
                        <a:t>型</a:t>
                      </a:r>
                    </a:p>
                  </a:txBody>
                  <a:tcPr marT="45709" marB="4570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pPr>
                      <a:r>
                        <a:rPr kumimoji="0" lang="zh-CN" altLang="en-US" sz="20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补给季节</a:t>
                      </a:r>
                    </a:p>
                  </a:txBody>
                  <a:tcPr marT="45709" marB="4570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pPr>
                      <a:endParaRPr kumimoji="0" lang="en-US" altLang="zh-CN" sz="20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p>
                      <a:pPr marL="0" marR="0" lvl="0" indent="0" algn="ctr" defTabSz="914400" rtl="0" eaLnBrk="0" fontAlgn="base" latinLnBrk="0" hangingPunct="0">
                        <a:lnSpc>
                          <a:spcPct val="100000"/>
                        </a:lnSpc>
                        <a:spcBef>
                          <a:spcPct val="20000"/>
                        </a:spcBef>
                        <a:spcAft>
                          <a:spcPct val="0"/>
                        </a:spcAft>
                        <a:buClrTx/>
                        <a:buSzTx/>
                        <a:buFontTx/>
                        <a:buNone/>
                      </a:pPr>
                      <a:endParaRPr kumimoji="0" lang="en-US" altLang="zh-CN" sz="20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p>
                      <a:pPr marL="0" marR="0" lvl="0" indent="0" algn="ctr" defTabSz="914400" rtl="0" eaLnBrk="0" fontAlgn="base" latinLnBrk="0" hangingPunct="0">
                        <a:lnSpc>
                          <a:spcPct val="100000"/>
                        </a:lnSpc>
                        <a:spcBef>
                          <a:spcPct val="20000"/>
                        </a:spcBef>
                        <a:spcAft>
                          <a:spcPct val="0"/>
                        </a:spcAft>
                        <a:buClrTx/>
                        <a:buSzTx/>
                        <a:buFontTx/>
                        <a:buNone/>
                      </a:pPr>
                      <a:r>
                        <a:rPr kumimoji="0" lang="zh-CN" altLang="en-US" sz="20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补给特点</a:t>
                      </a:r>
                    </a:p>
                  </a:txBody>
                  <a:tcPr marT="45709" marB="4570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pPr>
                      <a:endParaRPr kumimoji="0" lang="en-US" altLang="zh-CN" sz="20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p>
                      <a:pPr marL="0" marR="0" lvl="0" indent="0" algn="ctr" defTabSz="914400" rtl="0" eaLnBrk="0" fontAlgn="base" latinLnBrk="0" hangingPunct="0">
                        <a:lnSpc>
                          <a:spcPct val="100000"/>
                        </a:lnSpc>
                        <a:spcBef>
                          <a:spcPct val="20000"/>
                        </a:spcBef>
                        <a:spcAft>
                          <a:spcPct val="0"/>
                        </a:spcAft>
                        <a:buClrTx/>
                        <a:buSzTx/>
                        <a:buFontTx/>
                        <a:buNone/>
                      </a:pPr>
                      <a:endParaRPr kumimoji="0" lang="en-US" altLang="zh-CN" sz="20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p>
                      <a:pPr marL="0" marR="0" lvl="0" indent="0" algn="ctr" defTabSz="914400" rtl="0" eaLnBrk="0" fontAlgn="base" latinLnBrk="0" hangingPunct="0">
                        <a:lnSpc>
                          <a:spcPct val="100000"/>
                        </a:lnSpc>
                        <a:spcBef>
                          <a:spcPct val="20000"/>
                        </a:spcBef>
                        <a:spcAft>
                          <a:spcPct val="0"/>
                        </a:spcAft>
                        <a:buClrTx/>
                        <a:buSzTx/>
                        <a:buFontTx/>
                        <a:buNone/>
                      </a:pPr>
                      <a:r>
                        <a:rPr kumimoji="0" lang="zh-CN" altLang="en-US" sz="20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主要影响因素</a:t>
                      </a:r>
                    </a:p>
                  </a:txBody>
                  <a:tcPr marT="45709" marB="4570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pPr>
                      <a:endParaRPr kumimoji="0" lang="en-US" altLang="zh-CN" sz="20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p>
                      <a:pPr marL="0" marR="0" lvl="0" indent="0" algn="ctr" defTabSz="914400" rtl="0" eaLnBrk="0" fontAlgn="base" latinLnBrk="0" hangingPunct="0">
                        <a:lnSpc>
                          <a:spcPct val="100000"/>
                        </a:lnSpc>
                        <a:spcBef>
                          <a:spcPct val="20000"/>
                        </a:spcBef>
                        <a:spcAft>
                          <a:spcPct val="0"/>
                        </a:spcAft>
                        <a:buClrTx/>
                        <a:buSzTx/>
                        <a:buFontTx/>
                        <a:buNone/>
                      </a:pPr>
                      <a:endParaRPr kumimoji="0" lang="en-US" altLang="zh-CN" sz="20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p>
                      <a:pPr marL="0" marR="0" lvl="0" indent="0" algn="ctr" defTabSz="914400" rtl="0" eaLnBrk="0" fontAlgn="base" latinLnBrk="0" hangingPunct="0">
                        <a:lnSpc>
                          <a:spcPct val="100000"/>
                        </a:lnSpc>
                        <a:spcBef>
                          <a:spcPct val="20000"/>
                        </a:spcBef>
                        <a:spcAft>
                          <a:spcPct val="0"/>
                        </a:spcAft>
                        <a:buClrTx/>
                        <a:buSzTx/>
                        <a:buFontTx/>
                        <a:buNone/>
                      </a:pPr>
                      <a:r>
                        <a:rPr kumimoji="0" lang="zh-CN" altLang="en-US" sz="20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我国主要分布地区</a:t>
                      </a:r>
                    </a:p>
                  </a:txBody>
                  <a:tcPr marT="45709" marB="4570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pPr>
                      <a:r>
                        <a:rPr kumimoji="0" lang="zh-CN" altLang="en-US" sz="20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径流量的季节变化</a:t>
                      </a:r>
                    </a:p>
                  </a:txBody>
                  <a:tcPr marT="45709" marB="4570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r>
              <a:tr h="3704785">
                <a:tc>
                  <a:txBody>
                    <a:bodyPr/>
                    <a:lstStyle/>
                    <a:p>
                      <a:pPr marL="0" marR="0" lvl="0" indent="0" algn="ctr" defTabSz="914400" rtl="0" eaLnBrk="0" fontAlgn="base" latinLnBrk="0" hangingPunct="0">
                        <a:lnSpc>
                          <a:spcPct val="100000"/>
                        </a:lnSpc>
                        <a:spcBef>
                          <a:spcPct val="20000"/>
                        </a:spcBef>
                        <a:spcAft>
                          <a:spcPct val="0"/>
                        </a:spcAft>
                        <a:buClrTx/>
                        <a:buSzTx/>
                        <a:buFontTx/>
                        <a:buNone/>
                      </a:pPr>
                      <a:r>
                        <a:rPr kumimoji="0" lang="zh-CN" altLang="en-US" sz="2400" b="1" i="0" u="none" strike="noStrike" kern="1200" cap="none" normalizeH="0" baseline="0" dirty="0" smtClean="0">
                          <a:ln>
                            <a:noFill/>
                          </a:ln>
                          <a:solidFill>
                            <a:srgbClr val="0000FF"/>
                          </a:solidFill>
                          <a:effectLst/>
                          <a:latin typeface="Arial" panose="020B0604020202020204" pitchFamily="34" charset="0"/>
                          <a:ea typeface="宋体" panose="02010600030101010101" pitchFamily="2" charset="-122"/>
                          <a:cs typeface="Times New Roman" panose="02020603050405020304" pitchFamily="18" charset="0"/>
                        </a:rPr>
                        <a:t>永久性积雪和冰川融水补给</a:t>
                      </a:r>
                    </a:p>
                  </a:txBody>
                  <a:tcPr marT="45709" marB="4570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pPr>
                      <a:r>
                        <a:rPr kumimoji="0" lang="zh-CN" altLang="en-US" sz="24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主要在夏季</a:t>
                      </a:r>
                    </a:p>
                  </a:txBody>
                  <a:tcPr marT="45709" marB="4570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pPr>
                      <a:endParaRPr kumimoji="0" lang="en-US" altLang="zh-CN" sz="2400" b="1"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p>
                      <a:pPr marL="0" marR="0" lvl="0" indent="0" algn="ctr" defTabSz="914400" rtl="0" eaLnBrk="0" fontAlgn="base" latinLnBrk="0" hangingPunct="0">
                        <a:lnSpc>
                          <a:spcPct val="100000"/>
                        </a:lnSpc>
                        <a:spcBef>
                          <a:spcPct val="20000"/>
                        </a:spcBef>
                        <a:spcAft>
                          <a:spcPct val="0"/>
                        </a:spcAft>
                        <a:buClrTx/>
                        <a:buSzTx/>
                        <a:buFontTx/>
                        <a:buNone/>
                      </a:pPr>
                      <a:r>
                        <a:rPr kumimoji="0" lang="en-US" altLang="zh-CN" sz="2400" b="1"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①</a:t>
                      </a:r>
                      <a:r>
                        <a:rPr kumimoji="0" lang="zh-CN" altLang="en-US" sz="24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有时间性</a:t>
                      </a:r>
                      <a:r>
                        <a:rPr kumimoji="0" lang="zh-CN" altLang="en-US" sz="2400" b="1"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②</a:t>
                      </a:r>
                      <a:r>
                        <a:rPr kumimoji="0" lang="zh-CN" altLang="en-US" sz="24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有明显的季节、日变化</a:t>
                      </a:r>
                    </a:p>
                    <a:p>
                      <a:pPr marL="0" marR="0" lvl="0" indent="0" algn="ctr" defTabSz="914400" rtl="0" eaLnBrk="0" fontAlgn="base" latinLnBrk="0" hangingPunct="0">
                        <a:lnSpc>
                          <a:spcPct val="100000"/>
                        </a:lnSpc>
                        <a:spcBef>
                          <a:spcPct val="20000"/>
                        </a:spcBef>
                        <a:spcAft>
                          <a:spcPct val="0"/>
                        </a:spcAft>
                        <a:buClrTx/>
                        <a:buSzTx/>
                        <a:buFontTx/>
                        <a:buNone/>
                      </a:pPr>
                      <a:r>
                        <a:rPr kumimoji="0" lang="zh-CN" altLang="en-US" sz="2400" b="1"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③</a:t>
                      </a:r>
                      <a:r>
                        <a:rPr kumimoji="0" lang="zh-CN" altLang="en-US" sz="24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水量较稳定</a:t>
                      </a:r>
                    </a:p>
                  </a:txBody>
                  <a:tcPr marT="45709" marB="4570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pPr>
                      <a:endParaRPr kumimoji="0" lang="en-US" altLang="zh-CN" sz="2400" b="1"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p>
                      <a:pPr marL="0" marR="0" lvl="0" indent="0" algn="ctr" defTabSz="914400" rtl="0" eaLnBrk="0" fontAlgn="base" latinLnBrk="0" hangingPunct="0">
                        <a:lnSpc>
                          <a:spcPct val="100000"/>
                        </a:lnSpc>
                        <a:spcBef>
                          <a:spcPct val="20000"/>
                        </a:spcBef>
                        <a:spcAft>
                          <a:spcPct val="0"/>
                        </a:spcAft>
                        <a:buClrTx/>
                        <a:buSzTx/>
                        <a:buFontTx/>
                        <a:buNone/>
                      </a:pPr>
                      <a:r>
                        <a:rPr kumimoji="0" lang="en-US" altLang="zh-CN" sz="2400" b="1"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①</a:t>
                      </a:r>
                      <a:r>
                        <a:rPr kumimoji="0" lang="zh-CN" altLang="en-US" sz="24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太阳辐射</a:t>
                      </a:r>
                      <a:r>
                        <a:rPr kumimoji="0" lang="zh-CN" altLang="en-US" sz="2400" b="1"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②</a:t>
                      </a:r>
                      <a:r>
                        <a:rPr kumimoji="0" lang="zh-CN" altLang="en-US" sz="24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气温变化</a:t>
                      </a:r>
                      <a:r>
                        <a:rPr kumimoji="0" lang="zh-CN" altLang="en-US" sz="2400" b="1"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③</a:t>
                      </a:r>
                      <a:r>
                        <a:rPr kumimoji="0" lang="zh-CN" altLang="en-US" sz="24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积雪和冰川储量</a:t>
                      </a:r>
                    </a:p>
                  </a:txBody>
                  <a:tcPr marT="45709" marB="4570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pPr>
                      <a:endParaRPr kumimoji="0" lang="en-US" altLang="zh-CN" sz="24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p>
                      <a:pPr marL="0" marR="0" lvl="0" indent="0" algn="ctr" defTabSz="914400" rtl="0" eaLnBrk="0" fontAlgn="base" latinLnBrk="0" hangingPunct="0">
                        <a:lnSpc>
                          <a:spcPct val="100000"/>
                        </a:lnSpc>
                        <a:spcBef>
                          <a:spcPct val="20000"/>
                        </a:spcBef>
                        <a:spcAft>
                          <a:spcPct val="0"/>
                        </a:spcAft>
                        <a:buClrTx/>
                        <a:buSzTx/>
                        <a:buFontTx/>
                        <a:buNone/>
                      </a:pPr>
                      <a:r>
                        <a:rPr kumimoji="0" lang="zh-CN" altLang="en-US" sz="24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西北和青藏高原地区</a:t>
                      </a:r>
                    </a:p>
                  </a:txBody>
                  <a:tcPr marT="45709" marB="4570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628650" marR="0" lvl="0" indent="0" algn="l" defTabSz="914400" rtl="0" eaLnBrk="1" fontAlgn="base" latinLnBrk="0" hangingPunct="1">
                        <a:lnSpc>
                          <a:spcPct val="100000"/>
                        </a:lnSpc>
                        <a:spcBef>
                          <a:spcPct val="20000"/>
                        </a:spcBef>
                        <a:spcAft>
                          <a:spcPct val="0"/>
                        </a:spcAft>
                        <a:buClrTx/>
                        <a:buSzTx/>
                        <a:buFontTx/>
                        <a:buNone/>
                      </a:pPr>
                      <a:endParaRPr kumimoji="0" lang="zh-CN" altLang="zh-CN" sz="24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a:txBody>
                  <a:tcPr marT="45709" marB="4570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r>
            </a:tbl>
          </a:graphicData>
        </a:graphic>
      </p:graphicFrame>
      <p:sp>
        <p:nvSpPr>
          <p:cNvPr id="3" name="椭圆 2"/>
          <p:cNvSpPr/>
          <p:nvPr/>
        </p:nvSpPr>
        <p:spPr>
          <a:xfrm>
            <a:off x="2591435" y="4246246"/>
            <a:ext cx="1151890" cy="100774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椭圆 1"/>
          <p:cNvSpPr/>
          <p:nvPr/>
        </p:nvSpPr>
        <p:spPr>
          <a:xfrm>
            <a:off x="5310182" y="4000505"/>
            <a:ext cx="1151890" cy="100774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标题 1"/>
          <p:cNvSpPr txBox="1">
            <a:spLocks/>
          </p:cNvSpPr>
          <p:nvPr/>
        </p:nvSpPr>
        <p:spPr>
          <a:xfrm>
            <a:off x="6310314" y="1"/>
            <a:ext cx="4357686" cy="1131909"/>
          </a:xfrm>
          <a:prstGeom prst="rect">
            <a:avLst/>
          </a:prstGeom>
        </p:spPr>
        <p:txBody>
          <a:bodyPr>
            <a:normAutofit/>
          </a:bodyPr>
          <a:lstStyle/>
          <a:p>
            <a:pPr algn="ctr">
              <a:spcBef>
                <a:spcPct val="0"/>
              </a:spcBef>
              <a:defRPr/>
            </a:pPr>
            <a:r>
              <a:rPr lang="zh-CN" altLang="en-US" sz="4000" b="1" dirty="0">
                <a:solidFill>
                  <a:srgbClr val="FF0000"/>
                </a:solidFill>
                <a:latin typeface="华文中宋" pitchFamily="2" charset="-122"/>
                <a:ea typeface="华文中宋" pitchFamily="2" charset="-122"/>
                <a:cs typeface="+mj-cs"/>
              </a:rPr>
              <a:t>河流补给</a:t>
            </a:r>
          </a:p>
        </p:txBody>
      </p:sp>
      <p:pic>
        <p:nvPicPr>
          <p:cNvPr id="7" name="Picture 2" descr="3-4AS"/>
          <p:cNvPicPr>
            <a:picLocks noChangeAspect="1"/>
          </p:cNvPicPr>
          <p:nvPr/>
        </p:nvPicPr>
        <p:blipFill>
          <a:blip r:embed="rId3"/>
          <a:stretch>
            <a:fillRect/>
          </a:stretch>
        </p:blipFill>
        <p:spPr>
          <a:xfrm>
            <a:off x="7739074" y="3929066"/>
            <a:ext cx="2928926" cy="1531256"/>
          </a:xfrm>
          <a:prstGeom prst="rect">
            <a:avLst/>
          </a:prstGeom>
          <a:noFill/>
          <a:ln w="9525">
            <a:noFill/>
          </a:ln>
        </p:spPr>
      </p:pic>
      <p:sp>
        <p:nvSpPr>
          <p:cNvPr id="8" name="椭圆 7"/>
          <p:cNvSpPr/>
          <p:nvPr/>
        </p:nvSpPr>
        <p:spPr>
          <a:xfrm>
            <a:off x="4167174" y="4357695"/>
            <a:ext cx="928694" cy="66007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4167174" y="5000637"/>
            <a:ext cx="1071570" cy="57150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80107228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down)">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down)">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wipe(down)">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3" grpId="1" animBg="1"/>
      <p:bldP spid="2" grpId="0" bldLvl="0" animBg="1"/>
      <p:bldP spid="2" grpId="1" animBg="1"/>
      <p:bldP spid="8" grpId="0" bldLvl="0" animBg="1"/>
      <p:bldP spid="8" grpId="1" animBg="1"/>
      <p:bldP spid="9" grpId="0" bldLvl="0" animBg="1"/>
      <p:bldP spid="9" grpId="1" animBg="1"/>
    </p:bld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7203" name="Group 35"/>
          <p:cNvGraphicFramePr>
            <a:graphicFrameLocks noGrp="1"/>
          </p:cNvGraphicFramePr>
          <p:nvPr>
            <p:custDataLst>
              <p:tags r:id="rId1"/>
            </p:custDataLst>
          </p:nvPr>
        </p:nvGraphicFramePr>
        <p:xfrm>
          <a:off x="1752600" y="836614"/>
          <a:ext cx="8686800" cy="5875621"/>
        </p:xfrm>
        <a:graphic>
          <a:graphicData uri="http://schemas.openxmlformats.org/drawingml/2006/table">
            <a:tbl>
              <a:tblPr/>
              <a:tblGrid>
                <a:gridCol w="828675"/>
                <a:gridCol w="674688"/>
                <a:gridCol w="1171575"/>
                <a:gridCol w="2108200"/>
                <a:gridCol w="1093787"/>
                <a:gridCol w="2809875"/>
              </a:tblGrid>
              <a:tr h="1430495">
                <a:tc>
                  <a:txBody>
                    <a:bodyPr/>
                    <a:lstStyle/>
                    <a:p>
                      <a:pPr marL="0" marR="0" lvl="0" indent="0" algn="l" defTabSz="914400" rtl="0" eaLnBrk="0" fontAlgn="base" latinLnBrk="0" hangingPunct="0">
                        <a:lnSpc>
                          <a:spcPct val="100000"/>
                        </a:lnSpc>
                        <a:spcBef>
                          <a:spcPct val="20000"/>
                        </a:spcBef>
                        <a:spcAft>
                          <a:spcPct val="0"/>
                        </a:spcAft>
                        <a:buClrTx/>
                        <a:buSzTx/>
                        <a:buFontTx/>
                        <a:buNone/>
                      </a:pPr>
                      <a:r>
                        <a:rPr kumimoji="0" lang="zh-CN" altLang="en-US" sz="24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补给类型</a:t>
                      </a:r>
                    </a:p>
                  </a:txBody>
                  <a:tcPr marT="45689" marB="4568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pPr>
                      <a:r>
                        <a:rPr kumimoji="0" lang="zh-CN" altLang="en-US" sz="24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补给季节</a:t>
                      </a:r>
                    </a:p>
                  </a:txBody>
                  <a:tcPr marT="45689" marB="4568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pPr>
                      <a:r>
                        <a:rPr kumimoji="0" lang="zh-CN" altLang="en-US" sz="24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补给特点</a:t>
                      </a:r>
                    </a:p>
                  </a:txBody>
                  <a:tcPr marT="45689" marB="4568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pPr>
                      <a:r>
                        <a:rPr kumimoji="0" lang="zh-CN" altLang="en-US" sz="24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主要影响因素</a:t>
                      </a:r>
                    </a:p>
                  </a:txBody>
                  <a:tcPr marT="45689" marB="4568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pPr>
                      <a:r>
                        <a:rPr kumimoji="0" lang="zh-CN" altLang="en-US" sz="2400" b="1"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我国主要分布地区</a:t>
                      </a:r>
                    </a:p>
                  </a:txBody>
                  <a:tcPr marT="45689" marB="4568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pPr>
                      <a:r>
                        <a:rPr kumimoji="0" lang="zh-CN" altLang="en-US" sz="2400" b="1"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径流量的季节变化</a:t>
                      </a:r>
                    </a:p>
                  </a:txBody>
                  <a:tcPr marT="45689" marB="4568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r>
              <a:tr h="2327873">
                <a:tc>
                  <a:txBody>
                    <a:bodyPr/>
                    <a:lstStyle/>
                    <a:p>
                      <a:pPr marL="0" marR="0" lvl="0" indent="0" algn="ctr" defTabSz="914400" rtl="0" eaLnBrk="0" fontAlgn="base" latinLnBrk="0" hangingPunct="0">
                        <a:lnSpc>
                          <a:spcPct val="100000"/>
                        </a:lnSpc>
                        <a:spcBef>
                          <a:spcPct val="20000"/>
                        </a:spcBef>
                        <a:spcAft>
                          <a:spcPct val="0"/>
                        </a:spcAft>
                        <a:buClrTx/>
                        <a:buSzTx/>
                        <a:buFontTx/>
                        <a:buNone/>
                      </a:pPr>
                      <a:r>
                        <a:rPr kumimoji="0" lang="zh-CN" altLang="en-US" sz="2400" b="1" i="0" u="none" strike="noStrike" kern="1200" cap="none" normalizeH="0" baseline="0" dirty="0" smtClean="0">
                          <a:ln>
                            <a:noFill/>
                          </a:ln>
                          <a:solidFill>
                            <a:srgbClr val="0000FF"/>
                          </a:solidFill>
                          <a:effectLst/>
                          <a:latin typeface="Arial" panose="020B0604020202020204" pitchFamily="34" charset="0"/>
                          <a:ea typeface="宋体" panose="02010600030101010101" pitchFamily="2" charset="-122"/>
                          <a:cs typeface="Times New Roman" panose="02020603050405020304" pitchFamily="18" charset="0"/>
                        </a:rPr>
                        <a:t>湖泊水补给</a:t>
                      </a:r>
                    </a:p>
                  </a:txBody>
                  <a:tcPr marT="45689" marB="4568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pPr>
                      <a:r>
                        <a:rPr kumimoji="0" lang="zh-CN" altLang="en-US" sz="24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全年</a:t>
                      </a:r>
                    </a:p>
                  </a:txBody>
                  <a:tcPr marT="45689" marB="4568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pPr>
                      <a:r>
                        <a:rPr kumimoji="0" lang="en-US" altLang="zh-CN" sz="2400" b="1"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①</a:t>
                      </a:r>
                      <a:r>
                        <a:rPr kumimoji="0" lang="zh-CN" altLang="en-US" sz="24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较稳定</a:t>
                      </a:r>
                    </a:p>
                    <a:p>
                      <a:pPr marL="0" marR="0" lvl="0" indent="0" algn="l" defTabSz="914400" rtl="0" eaLnBrk="0" fontAlgn="base" latinLnBrk="0" hangingPunct="0">
                        <a:lnSpc>
                          <a:spcPct val="100000"/>
                        </a:lnSpc>
                        <a:spcBef>
                          <a:spcPct val="20000"/>
                        </a:spcBef>
                        <a:spcAft>
                          <a:spcPct val="0"/>
                        </a:spcAft>
                        <a:buClrTx/>
                        <a:buSzTx/>
                        <a:buFontTx/>
                        <a:buNone/>
                      </a:pPr>
                      <a:r>
                        <a:rPr kumimoji="0" lang="zh-CN" altLang="en-US" sz="2400" b="1"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②</a:t>
                      </a:r>
                      <a:r>
                        <a:rPr kumimoji="0" lang="zh-CN" altLang="en-US" sz="24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对径流有调节作用</a:t>
                      </a:r>
                    </a:p>
                  </a:txBody>
                  <a:tcPr marT="45689" marB="4568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pPr>
                      <a:r>
                        <a:rPr kumimoji="0" lang="en-US" altLang="zh-CN" sz="2400" b="1"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①</a:t>
                      </a:r>
                      <a:r>
                        <a:rPr kumimoji="0" lang="zh-CN" altLang="en-US" sz="24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取决于湖泊与河流的相对位置</a:t>
                      </a:r>
                    </a:p>
                    <a:p>
                      <a:pPr marL="0" marR="0" lvl="0" indent="0" algn="l" defTabSz="914400" rtl="0" eaLnBrk="0" fontAlgn="base" latinLnBrk="0" hangingPunct="0">
                        <a:lnSpc>
                          <a:spcPct val="100000"/>
                        </a:lnSpc>
                        <a:spcBef>
                          <a:spcPct val="20000"/>
                        </a:spcBef>
                        <a:spcAft>
                          <a:spcPct val="0"/>
                        </a:spcAft>
                        <a:buClrTx/>
                        <a:buSzTx/>
                        <a:buFontTx/>
                        <a:buNone/>
                      </a:pPr>
                      <a:r>
                        <a:rPr kumimoji="0" lang="zh-CN" altLang="en-US" sz="2400" b="1"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②</a:t>
                      </a:r>
                      <a:r>
                        <a:rPr kumimoji="0" lang="zh-CN" altLang="en-US" sz="24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湖泊水量的大小</a:t>
                      </a:r>
                    </a:p>
                  </a:txBody>
                  <a:tcPr marT="45689" marB="4568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pPr>
                      <a:endParaRPr kumimoji="0" lang="en-US" altLang="zh-CN" sz="24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p>
                      <a:pPr marL="0" marR="0" lvl="0" indent="0" algn="l" defTabSz="914400" rtl="0" eaLnBrk="0" fontAlgn="base" latinLnBrk="0" hangingPunct="0">
                        <a:lnSpc>
                          <a:spcPct val="100000"/>
                        </a:lnSpc>
                        <a:spcBef>
                          <a:spcPct val="20000"/>
                        </a:spcBef>
                        <a:spcAft>
                          <a:spcPct val="0"/>
                        </a:spcAft>
                        <a:buClrTx/>
                        <a:buSzTx/>
                        <a:buFontTx/>
                        <a:buNone/>
                      </a:pPr>
                      <a:endParaRPr kumimoji="0" lang="en-US" altLang="zh-CN" sz="24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p>
                      <a:pPr marL="0" marR="0" lvl="0" indent="0" algn="l" defTabSz="914400" rtl="0" eaLnBrk="0" fontAlgn="base" latinLnBrk="0" hangingPunct="0">
                        <a:lnSpc>
                          <a:spcPct val="100000"/>
                        </a:lnSpc>
                        <a:spcBef>
                          <a:spcPct val="20000"/>
                        </a:spcBef>
                        <a:spcAft>
                          <a:spcPct val="0"/>
                        </a:spcAft>
                        <a:buClrTx/>
                        <a:buSzTx/>
                        <a:buFontTx/>
                        <a:buNone/>
                      </a:pPr>
                      <a:r>
                        <a:rPr kumimoji="0" lang="zh-CN" altLang="en-US" sz="24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普遍</a:t>
                      </a:r>
                    </a:p>
                  </a:txBody>
                  <a:tcPr marT="45689" marB="4568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rowSpan="2">
                  <a:txBody>
                    <a:bodyPr/>
                    <a:lstStyle/>
                    <a:p>
                      <a:pPr marL="628650" marR="0" lvl="0" indent="0" algn="l" defTabSz="914400" rtl="0" eaLnBrk="1" fontAlgn="base" latinLnBrk="0" hangingPunct="1">
                        <a:lnSpc>
                          <a:spcPct val="100000"/>
                        </a:lnSpc>
                        <a:spcBef>
                          <a:spcPct val="20000"/>
                        </a:spcBef>
                        <a:spcAft>
                          <a:spcPct val="0"/>
                        </a:spcAft>
                        <a:buClrTx/>
                        <a:buSzTx/>
                        <a:buFontTx/>
                        <a:buNone/>
                      </a:pPr>
                      <a:endParaRPr kumimoji="0" lang="zh-CN" altLang="zh-CN" sz="24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T="45689" marB="4568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r>
              <a:tr h="1834415">
                <a:tc>
                  <a:txBody>
                    <a:bodyPr/>
                    <a:lstStyle/>
                    <a:p>
                      <a:pPr marL="0" marR="0" lvl="0" indent="0" algn="ctr" defTabSz="914400" rtl="0" eaLnBrk="0" fontAlgn="base" latinLnBrk="0" hangingPunct="0">
                        <a:lnSpc>
                          <a:spcPct val="100000"/>
                        </a:lnSpc>
                        <a:spcBef>
                          <a:spcPct val="20000"/>
                        </a:spcBef>
                        <a:spcAft>
                          <a:spcPct val="0"/>
                        </a:spcAft>
                        <a:buClrTx/>
                        <a:buSzTx/>
                        <a:buFontTx/>
                        <a:buNone/>
                      </a:pPr>
                      <a:r>
                        <a:rPr kumimoji="0" lang="zh-CN" altLang="en-US" sz="2400" b="1" i="0" u="none" strike="noStrike" kern="1200" cap="none" normalizeH="0" baseline="0" dirty="0" smtClean="0">
                          <a:ln>
                            <a:noFill/>
                          </a:ln>
                          <a:solidFill>
                            <a:srgbClr val="0000FF"/>
                          </a:solidFill>
                          <a:effectLst/>
                          <a:latin typeface="Arial" panose="020B0604020202020204" pitchFamily="34" charset="0"/>
                          <a:ea typeface="宋体" panose="02010600030101010101" pitchFamily="2" charset="-122"/>
                          <a:cs typeface="Times New Roman" panose="02020603050405020304" pitchFamily="18" charset="0"/>
                        </a:rPr>
                        <a:t>地下水补给</a:t>
                      </a:r>
                    </a:p>
                  </a:txBody>
                  <a:tcPr marT="45689" marB="4568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pPr>
                      <a:r>
                        <a:rPr kumimoji="0" lang="zh-CN" altLang="en-US" sz="2400" b="1"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全年</a:t>
                      </a:r>
                    </a:p>
                  </a:txBody>
                  <a:tcPr marT="45689" marB="4568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pPr>
                      <a:r>
                        <a:rPr kumimoji="0" lang="en-US" altLang="zh-CN" sz="2400" b="1"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①</a:t>
                      </a:r>
                      <a:r>
                        <a:rPr kumimoji="0" lang="zh-CN" altLang="en-US" sz="24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稳定</a:t>
                      </a:r>
                    </a:p>
                    <a:p>
                      <a:pPr marL="0" marR="0" lvl="0" indent="0" algn="l" defTabSz="914400" rtl="0" eaLnBrk="0" fontAlgn="base" latinLnBrk="0" hangingPunct="0">
                        <a:lnSpc>
                          <a:spcPct val="100000"/>
                        </a:lnSpc>
                        <a:spcBef>
                          <a:spcPct val="20000"/>
                        </a:spcBef>
                        <a:spcAft>
                          <a:spcPct val="0"/>
                        </a:spcAft>
                        <a:buClrTx/>
                        <a:buSzTx/>
                        <a:buFontTx/>
                        <a:buNone/>
                      </a:pPr>
                      <a:r>
                        <a:rPr kumimoji="0" lang="zh-CN" altLang="en-US" sz="2400" b="1"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②</a:t>
                      </a:r>
                      <a:r>
                        <a:rPr kumimoji="0" lang="zh-CN" altLang="en-US" sz="24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一般与河流有互补作用</a:t>
                      </a:r>
                    </a:p>
                  </a:txBody>
                  <a:tcPr marT="45689" marB="4568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pPr>
                      <a:r>
                        <a:rPr kumimoji="0" lang="en-US" altLang="zh-CN" sz="2400" b="1"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①</a:t>
                      </a:r>
                      <a:r>
                        <a:rPr kumimoji="0" lang="zh-CN" altLang="en-US" sz="24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地下水补给区降水量</a:t>
                      </a:r>
                    </a:p>
                    <a:p>
                      <a:pPr marL="0" marR="0" lvl="0" indent="0" algn="l" defTabSz="914400" rtl="0" eaLnBrk="0" fontAlgn="base" latinLnBrk="0" hangingPunct="0">
                        <a:lnSpc>
                          <a:spcPct val="100000"/>
                        </a:lnSpc>
                        <a:spcBef>
                          <a:spcPct val="20000"/>
                        </a:spcBef>
                        <a:spcAft>
                          <a:spcPct val="0"/>
                        </a:spcAft>
                        <a:buClrTx/>
                        <a:buSzTx/>
                        <a:buFontTx/>
                        <a:buNone/>
                      </a:pPr>
                      <a:r>
                        <a:rPr kumimoji="0" lang="zh-CN" altLang="en-US" sz="2400" b="1"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②</a:t>
                      </a:r>
                      <a:r>
                        <a:rPr kumimoji="0" lang="zh-CN" altLang="en-US" sz="24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地下水位与河流水位的相互位置关系</a:t>
                      </a:r>
                    </a:p>
                  </a:txBody>
                  <a:tcPr marT="45689" marB="4568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pPr>
                      <a:endParaRPr kumimoji="0" lang="en-US" altLang="zh-CN" sz="24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p>
                      <a:pPr marL="0" marR="0" lvl="0" indent="0" algn="l" defTabSz="914400" rtl="0" eaLnBrk="0" fontAlgn="base" latinLnBrk="0" hangingPunct="0">
                        <a:lnSpc>
                          <a:spcPct val="100000"/>
                        </a:lnSpc>
                        <a:spcBef>
                          <a:spcPct val="20000"/>
                        </a:spcBef>
                        <a:spcAft>
                          <a:spcPct val="0"/>
                        </a:spcAft>
                        <a:buClrTx/>
                        <a:buSzTx/>
                        <a:buFontTx/>
                        <a:buNone/>
                      </a:pPr>
                      <a:endParaRPr kumimoji="0" lang="en-US" altLang="zh-CN" sz="24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p>
                      <a:pPr marL="0" marR="0" lvl="0" indent="0" algn="l" defTabSz="914400" rtl="0" eaLnBrk="0" fontAlgn="base" latinLnBrk="0" hangingPunct="0">
                        <a:lnSpc>
                          <a:spcPct val="100000"/>
                        </a:lnSpc>
                        <a:spcBef>
                          <a:spcPct val="20000"/>
                        </a:spcBef>
                        <a:spcAft>
                          <a:spcPct val="0"/>
                        </a:spcAft>
                        <a:buClrTx/>
                        <a:buSzTx/>
                        <a:buFontTx/>
                        <a:buNone/>
                      </a:pPr>
                      <a:r>
                        <a:rPr kumimoji="0" lang="zh-CN" altLang="en-US" sz="24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普遍</a:t>
                      </a:r>
                    </a:p>
                  </a:txBody>
                  <a:tcPr marT="45689" marB="4568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vMerge="1">
                  <a:txBody>
                    <a:bodyPr/>
                    <a:lstStyle/>
                    <a:p>
                      <a:endParaRPr lang="zh-CN"/>
                    </a:p>
                  </a:txBody>
                  <a:tcPr/>
                </a:tc>
              </a:tr>
            </a:tbl>
          </a:graphicData>
        </a:graphic>
      </p:graphicFrame>
      <p:pic>
        <p:nvPicPr>
          <p:cNvPr id="24607" name="Picture 31" descr="3-5AS"/>
          <p:cNvPicPr>
            <a:picLocks noChangeAspect="1"/>
          </p:cNvPicPr>
          <p:nvPr/>
        </p:nvPicPr>
        <p:blipFill>
          <a:blip r:embed="rId3"/>
          <a:stretch>
            <a:fillRect/>
          </a:stretch>
        </p:blipFill>
        <p:spPr>
          <a:xfrm>
            <a:off x="7696200" y="3581400"/>
            <a:ext cx="2667000" cy="1752600"/>
          </a:xfrm>
          <a:prstGeom prst="rect">
            <a:avLst/>
          </a:prstGeom>
          <a:noFill/>
          <a:ln w="9525">
            <a:noFill/>
          </a:ln>
        </p:spPr>
      </p:pic>
      <p:sp>
        <p:nvSpPr>
          <p:cNvPr id="3" name="椭圆 2"/>
          <p:cNvSpPr/>
          <p:nvPr/>
        </p:nvSpPr>
        <p:spPr>
          <a:xfrm>
            <a:off x="3162935" y="2313941"/>
            <a:ext cx="1151890" cy="100774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椭圆 1"/>
          <p:cNvSpPr/>
          <p:nvPr/>
        </p:nvSpPr>
        <p:spPr>
          <a:xfrm>
            <a:off x="3344545" y="4699636"/>
            <a:ext cx="1151890" cy="100774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标题 1"/>
          <p:cNvSpPr txBox="1">
            <a:spLocks/>
          </p:cNvSpPr>
          <p:nvPr/>
        </p:nvSpPr>
        <p:spPr>
          <a:xfrm>
            <a:off x="6310314" y="1"/>
            <a:ext cx="4357686" cy="1131909"/>
          </a:xfrm>
          <a:prstGeom prst="rect">
            <a:avLst/>
          </a:prstGeom>
        </p:spPr>
        <p:txBody>
          <a:bodyPr>
            <a:normAutofit/>
          </a:bodyPr>
          <a:lstStyle/>
          <a:p>
            <a:pPr algn="ctr">
              <a:spcBef>
                <a:spcPct val="0"/>
              </a:spcBef>
              <a:defRPr/>
            </a:pPr>
            <a:r>
              <a:rPr lang="zh-CN" altLang="en-US" sz="4000" b="1" dirty="0">
                <a:solidFill>
                  <a:srgbClr val="FF0000"/>
                </a:solidFill>
                <a:latin typeface="华文中宋" pitchFamily="2" charset="-122"/>
                <a:ea typeface="华文中宋" pitchFamily="2" charset="-122"/>
                <a:cs typeface="+mj-cs"/>
              </a:rPr>
              <a:t>河流补给</a:t>
            </a:r>
          </a:p>
        </p:txBody>
      </p:sp>
    </p:spTree>
    <p:extLst>
      <p:ext uri="{BB962C8B-B14F-4D97-AF65-F5344CB8AC3E}">
        <p14:creationId xmlns:p14="http://schemas.microsoft.com/office/powerpoint/2010/main" val="323427911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down)">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3" grpId="1" animBg="1"/>
      <p:bldP spid="2" grpId="0" bldLvl="0" animBg="1"/>
      <p:bldP spid="2" grpId="1" animBg="1"/>
    </p:bld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386" name="文本框 16385"/>
          <p:cNvSpPr txBox="1"/>
          <p:nvPr/>
        </p:nvSpPr>
        <p:spPr>
          <a:xfrm>
            <a:off x="5288280" y="273474"/>
            <a:ext cx="1639147" cy="645241"/>
          </a:xfrm>
          <a:prstGeom prst="rect">
            <a:avLst/>
          </a:prstGeom>
          <a:noFill/>
          <a:ln w="9525" cap="flat" cmpd="sng">
            <a:solidFill>
              <a:schemeClr val="tx2"/>
            </a:solidFill>
            <a:prstDash val="solid"/>
            <a:miter/>
            <a:headEnd type="none" w="med" len="med"/>
            <a:tailEnd type="none" w="med" len="med"/>
          </a:ln>
        </p:spPr>
        <p:txBody>
          <a:bodyPr wrap="square">
            <a:spAutoFit/>
          </a:bodyPr>
          <a:lstStyle/>
          <a:p>
            <a:pPr>
              <a:spcBef>
                <a:spcPct val="50000"/>
              </a:spcBef>
            </a:pPr>
            <a:r>
              <a:rPr lang="zh-CN" altLang="en-US" sz="3593">
                <a:latin typeface="微软雅黑" charset="-122"/>
                <a:ea typeface="微软雅黑"/>
              </a:rPr>
              <a:t>湖泊水</a:t>
            </a:r>
          </a:p>
        </p:txBody>
      </p:sp>
      <p:sp>
        <p:nvSpPr>
          <p:cNvPr id="16387" name="文本框 16386"/>
          <p:cNvSpPr txBox="1"/>
          <p:nvPr/>
        </p:nvSpPr>
        <p:spPr>
          <a:xfrm>
            <a:off x="5288280" y="2641601"/>
            <a:ext cx="1639147" cy="645241"/>
          </a:xfrm>
          <a:prstGeom prst="rect">
            <a:avLst/>
          </a:prstGeom>
          <a:noFill/>
          <a:ln w="9525" cap="flat" cmpd="sng">
            <a:solidFill>
              <a:schemeClr val="tx2"/>
            </a:solidFill>
            <a:prstDash val="solid"/>
            <a:miter/>
            <a:headEnd type="none" w="med" len="med"/>
            <a:tailEnd type="none" w="med" len="med"/>
          </a:ln>
        </p:spPr>
        <p:txBody>
          <a:bodyPr wrap="square">
            <a:spAutoFit/>
          </a:bodyPr>
          <a:lstStyle/>
          <a:p>
            <a:pPr>
              <a:spcBef>
                <a:spcPct val="50000"/>
              </a:spcBef>
            </a:pPr>
            <a:r>
              <a:rPr lang="zh-CN" altLang="en-US" sz="3593">
                <a:latin typeface="微软雅黑" charset="-122"/>
                <a:ea typeface="微软雅黑"/>
              </a:rPr>
              <a:t>河流水</a:t>
            </a:r>
          </a:p>
        </p:txBody>
      </p:sp>
      <p:sp>
        <p:nvSpPr>
          <p:cNvPr id="16388" name="文本框 16387"/>
          <p:cNvSpPr txBox="1"/>
          <p:nvPr/>
        </p:nvSpPr>
        <p:spPr>
          <a:xfrm>
            <a:off x="5288281" y="5085081"/>
            <a:ext cx="1802553" cy="645241"/>
          </a:xfrm>
          <a:prstGeom prst="rect">
            <a:avLst/>
          </a:prstGeom>
          <a:noFill/>
          <a:ln w="9525" cap="flat" cmpd="sng">
            <a:solidFill>
              <a:schemeClr val="tx2"/>
            </a:solidFill>
            <a:prstDash val="solid"/>
            <a:miter/>
            <a:headEnd type="none" w="med" len="med"/>
            <a:tailEnd type="none" w="med" len="med"/>
          </a:ln>
        </p:spPr>
        <p:txBody>
          <a:bodyPr wrap="square">
            <a:spAutoFit/>
          </a:bodyPr>
          <a:lstStyle/>
          <a:p>
            <a:pPr>
              <a:spcBef>
                <a:spcPct val="50000"/>
              </a:spcBef>
            </a:pPr>
            <a:r>
              <a:rPr lang="zh-CN" altLang="en-US" sz="3593">
                <a:latin typeface="微软雅黑" charset="-122"/>
                <a:ea typeface="微软雅黑"/>
              </a:rPr>
              <a:t>地下水</a:t>
            </a:r>
          </a:p>
        </p:txBody>
      </p:sp>
      <p:sp>
        <p:nvSpPr>
          <p:cNvPr id="16389" name="文本框 16388"/>
          <p:cNvSpPr txBox="1"/>
          <p:nvPr/>
        </p:nvSpPr>
        <p:spPr>
          <a:xfrm>
            <a:off x="8592820" y="2641601"/>
            <a:ext cx="2738120" cy="645241"/>
          </a:xfrm>
          <a:prstGeom prst="rect">
            <a:avLst/>
          </a:prstGeom>
          <a:noFill/>
          <a:ln w="9525" cap="flat" cmpd="sng">
            <a:solidFill>
              <a:schemeClr val="tx2"/>
            </a:solidFill>
            <a:prstDash val="solid"/>
            <a:miter/>
            <a:headEnd type="none" w="med" len="med"/>
            <a:tailEnd type="none" w="med" len="med"/>
          </a:ln>
        </p:spPr>
        <p:txBody>
          <a:bodyPr wrap="square">
            <a:spAutoFit/>
          </a:bodyPr>
          <a:lstStyle/>
          <a:p>
            <a:pPr>
              <a:spcBef>
                <a:spcPct val="50000"/>
              </a:spcBef>
            </a:pPr>
            <a:r>
              <a:rPr lang="zh-CN" altLang="en-US" sz="3593">
                <a:latin typeface="微软雅黑" charset="-122"/>
                <a:ea typeface="微软雅黑"/>
                <a:cs typeface="微软雅黑" panose="020B0503020204020204" charset="-122"/>
              </a:rPr>
              <a:t>冰川、积雪</a:t>
            </a:r>
          </a:p>
        </p:txBody>
      </p:sp>
      <p:sp>
        <p:nvSpPr>
          <p:cNvPr id="16390" name="文本框 16389"/>
          <p:cNvSpPr txBox="1"/>
          <p:nvPr/>
        </p:nvSpPr>
        <p:spPr>
          <a:xfrm>
            <a:off x="1783081" y="2711027"/>
            <a:ext cx="1855047" cy="645241"/>
          </a:xfrm>
          <a:prstGeom prst="rect">
            <a:avLst/>
          </a:prstGeom>
          <a:noFill/>
          <a:ln w="9525" cap="flat" cmpd="sng">
            <a:solidFill>
              <a:schemeClr val="tx2"/>
            </a:solidFill>
            <a:prstDash val="solid"/>
            <a:miter/>
            <a:headEnd type="none" w="med" len="med"/>
            <a:tailEnd type="none" w="med" len="med"/>
          </a:ln>
        </p:spPr>
        <p:txBody>
          <a:bodyPr wrap="square">
            <a:spAutoFit/>
          </a:bodyPr>
          <a:lstStyle/>
          <a:p>
            <a:pPr>
              <a:spcBef>
                <a:spcPct val="50000"/>
              </a:spcBef>
            </a:pPr>
            <a:r>
              <a:rPr lang="zh-CN" altLang="en-US" sz="3593">
                <a:latin typeface="微软雅黑" charset="-122"/>
                <a:ea typeface="微软雅黑"/>
              </a:rPr>
              <a:t>大气水</a:t>
            </a:r>
          </a:p>
        </p:txBody>
      </p:sp>
      <p:sp>
        <p:nvSpPr>
          <p:cNvPr id="16392" name="直接连接符 16391"/>
          <p:cNvSpPr/>
          <p:nvPr/>
        </p:nvSpPr>
        <p:spPr>
          <a:xfrm rot="16200000" flipH="1" flipV="1">
            <a:off x="7693516" y="2107660"/>
            <a:ext cx="0" cy="1651357"/>
          </a:xfrm>
          <a:prstGeom prst="line">
            <a:avLst/>
          </a:prstGeom>
          <a:ln w="57150" cap="flat" cmpd="sng">
            <a:solidFill>
              <a:srgbClr val="0000FF"/>
            </a:solidFill>
            <a:prstDash val="solid"/>
            <a:headEnd type="none" w="med" len="med"/>
            <a:tailEnd type="triangle" w="med" len="med"/>
          </a:ln>
        </p:spPr>
        <p:txBody>
          <a:bodyPr/>
          <a:lstStyle/>
          <a:p>
            <a:endParaRPr sz="2400"/>
          </a:p>
        </p:txBody>
      </p:sp>
      <p:sp>
        <p:nvSpPr>
          <p:cNvPr id="16393" name="文本框 16392"/>
          <p:cNvSpPr txBox="1"/>
          <p:nvPr/>
        </p:nvSpPr>
        <p:spPr>
          <a:xfrm>
            <a:off x="7357534" y="2457874"/>
            <a:ext cx="1595967" cy="522131"/>
          </a:xfrm>
          <a:prstGeom prst="rect">
            <a:avLst/>
          </a:prstGeom>
          <a:noFill/>
          <a:ln w="9525">
            <a:noFill/>
          </a:ln>
        </p:spPr>
        <p:txBody>
          <a:bodyPr wrap="square">
            <a:spAutoFit/>
          </a:bodyPr>
          <a:lstStyle/>
          <a:p>
            <a:pPr>
              <a:spcBef>
                <a:spcPct val="50000"/>
              </a:spcBef>
            </a:pPr>
            <a:r>
              <a:rPr lang="zh-CN" altLang="en-US" sz="2793">
                <a:latin typeface="微软雅黑" charset="-122"/>
                <a:ea typeface="微软雅黑"/>
              </a:rPr>
              <a:t>融化</a:t>
            </a:r>
          </a:p>
        </p:txBody>
      </p:sp>
      <p:sp>
        <p:nvSpPr>
          <p:cNvPr id="16395" name="直接连接符 16394"/>
          <p:cNvSpPr/>
          <p:nvPr/>
        </p:nvSpPr>
        <p:spPr>
          <a:xfrm rot="16200000" flipH="1">
            <a:off x="4426907" y="2069655"/>
            <a:ext cx="0" cy="1580413"/>
          </a:xfrm>
          <a:prstGeom prst="line">
            <a:avLst/>
          </a:prstGeom>
          <a:ln w="57150" cap="flat" cmpd="sng">
            <a:solidFill>
              <a:srgbClr val="0000FF"/>
            </a:solidFill>
            <a:prstDash val="solid"/>
            <a:headEnd type="none" w="med" len="med"/>
            <a:tailEnd type="triangle" w="med" len="med"/>
          </a:ln>
        </p:spPr>
        <p:txBody>
          <a:bodyPr/>
          <a:lstStyle/>
          <a:p>
            <a:endParaRPr sz="2400"/>
          </a:p>
        </p:txBody>
      </p:sp>
      <p:sp>
        <p:nvSpPr>
          <p:cNvPr id="16396" name="文本框 16395"/>
          <p:cNvSpPr txBox="1"/>
          <p:nvPr/>
        </p:nvSpPr>
        <p:spPr>
          <a:xfrm>
            <a:off x="3924300" y="2372361"/>
            <a:ext cx="1266613" cy="522131"/>
          </a:xfrm>
          <a:prstGeom prst="rect">
            <a:avLst/>
          </a:prstGeom>
          <a:noFill/>
          <a:ln w="9525">
            <a:noFill/>
          </a:ln>
        </p:spPr>
        <p:txBody>
          <a:bodyPr wrap="square">
            <a:spAutoFit/>
          </a:bodyPr>
          <a:lstStyle/>
          <a:p>
            <a:pPr>
              <a:spcBef>
                <a:spcPct val="50000"/>
              </a:spcBef>
            </a:pPr>
            <a:r>
              <a:rPr lang="zh-CN" altLang="en-US" sz="2793">
                <a:latin typeface="微软雅黑" charset="-122"/>
                <a:ea typeface="微软雅黑"/>
              </a:rPr>
              <a:t>降雨</a:t>
            </a:r>
          </a:p>
        </p:txBody>
      </p:sp>
      <p:grpSp>
        <p:nvGrpSpPr>
          <p:cNvPr id="16398" name="组合 16397"/>
          <p:cNvGrpSpPr/>
          <p:nvPr/>
        </p:nvGrpSpPr>
        <p:grpSpPr>
          <a:xfrm>
            <a:off x="2559549" y="3363123"/>
            <a:ext cx="6825231" cy="3333935"/>
            <a:chOff x="0" y="0"/>
            <a:chExt cx="4310" cy="1991"/>
          </a:xfrm>
        </p:grpSpPr>
        <p:grpSp>
          <p:nvGrpSpPr>
            <p:cNvPr id="16399" name="组合 16398"/>
            <p:cNvGrpSpPr/>
            <p:nvPr/>
          </p:nvGrpSpPr>
          <p:grpSpPr>
            <a:xfrm>
              <a:off x="0" y="0"/>
              <a:ext cx="4310" cy="1688"/>
              <a:chOff x="0" y="0"/>
              <a:chExt cx="4310" cy="1780"/>
            </a:xfrm>
          </p:grpSpPr>
          <p:sp>
            <p:nvSpPr>
              <p:cNvPr id="16400" name="未知"/>
              <p:cNvSpPr/>
              <p:nvPr/>
            </p:nvSpPr>
            <p:spPr>
              <a:xfrm>
                <a:off x="0" y="10"/>
                <a:ext cx="1" cy="1769"/>
              </a:xfrm>
              <a:custGeom>
                <a:avLst/>
                <a:gdLst/>
                <a:ahLst/>
                <a:cxnLst/>
                <a:rect l="0" t="0" r="0" b="0"/>
                <a:pathLst>
                  <a:path w="1" h="1769">
                    <a:moveTo>
                      <a:pt x="0" y="0"/>
                    </a:moveTo>
                    <a:cubicBezTo>
                      <a:pt x="0" y="0"/>
                      <a:pt x="0" y="884"/>
                      <a:pt x="0" y="1769"/>
                    </a:cubicBezTo>
                  </a:path>
                </a:pathLst>
              </a:custGeom>
              <a:noFill/>
              <a:ln w="57150" cap="flat" cmpd="sng">
                <a:solidFill>
                  <a:srgbClr val="0000FF"/>
                </a:solidFill>
                <a:prstDash val="solid"/>
                <a:headEnd type="none" w="med" len="med"/>
                <a:tailEnd type="none" w="med" len="med"/>
              </a:ln>
            </p:spPr>
            <p:txBody>
              <a:bodyPr/>
              <a:lstStyle/>
              <a:p>
                <a:endParaRPr lang="zh-CN" altLang="en-US" sz="1793">
                  <a:latin typeface="微软雅黑" charset="-122"/>
                  <a:ea typeface="微软雅黑"/>
                </a:endParaRPr>
              </a:p>
            </p:txBody>
          </p:sp>
          <p:sp>
            <p:nvSpPr>
              <p:cNvPr id="16401" name="未知"/>
              <p:cNvSpPr/>
              <p:nvPr/>
            </p:nvSpPr>
            <p:spPr>
              <a:xfrm>
                <a:off x="0" y="1779"/>
                <a:ext cx="4309" cy="1"/>
              </a:xfrm>
              <a:custGeom>
                <a:avLst/>
                <a:gdLst/>
                <a:ahLst/>
                <a:cxnLst/>
                <a:rect l="0" t="0" r="0" b="0"/>
                <a:pathLst>
                  <a:path w="4309" h="1">
                    <a:moveTo>
                      <a:pt x="0" y="0"/>
                    </a:moveTo>
                    <a:cubicBezTo>
                      <a:pt x="0" y="0"/>
                      <a:pt x="2154" y="0"/>
                      <a:pt x="4309" y="0"/>
                    </a:cubicBezTo>
                  </a:path>
                </a:pathLst>
              </a:custGeom>
              <a:noFill/>
              <a:ln w="57150" cap="flat" cmpd="sng">
                <a:solidFill>
                  <a:srgbClr val="0000FF"/>
                </a:solidFill>
                <a:prstDash val="solid"/>
                <a:headEnd type="none" w="med" len="med"/>
                <a:tailEnd type="none" w="med" len="med"/>
              </a:ln>
            </p:spPr>
            <p:txBody>
              <a:bodyPr/>
              <a:lstStyle/>
              <a:p>
                <a:endParaRPr lang="zh-CN" altLang="en-US" sz="1793">
                  <a:latin typeface="微软雅黑" charset="-122"/>
                  <a:ea typeface="微软雅黑"/>
                </a:endParaRPr>
              </a:p>
            </p:txBody>
          </p:sp>
          <p:sp>
            <p:nvSpPr>
              <p:cNvPr id="16402" name="未知"/>
              <p:cNvSpPr/>
              <p:nvPr/>
            </p:nvSpPr>
            <p:spPr>
              <a:xfrm flipV="1">
                <a:off x="4309" y="0"/>
                <a:ext cx="1" cy="1769"/>
              </a:xfrm>
              <a:custGeom>
                <a:avLst/>
                <a:gdLst/>
                <a:ahLst/>
                <a:cxnLst/>
                <a:rect l="0" t="0" r="0" b="0"/>
                <a:pathLst>
                  <a:path w="1" h="1769">
                    <a:moveTo>
                      <a:pt x="0" y="0"/>
                    </a:moveTo>
                    <a:cubicBezTo>
                      <a:pt x="0" y="0"/>
                      <a:pt x="0" y="884"/>
                      <a:pt x="0" y="1769"/>
                    </a:cubicBezTo>
                  </a:path>
                </a:pathLst>
              </a:custGeom>
              <a:noFill/>
              <a:ln w="57150" cap="flat" cmpd="sng">
                <a:solidFill>
                  <a:srgbClr val="0000FF"/>
                </a:solidFill>
                <a:prstDash val="solid"/>
                <a:headEnd type="none" w="med" len="med"/>
                <a:tailEnd type="stealth" w="sm" len="lg"/>
              </a:ln>
            </p:spPr>
            <p:txBody>
              <a:bodyPr/>
              <a:lstStyle/>
              <a:p>
                <a:endParaRPr lang="zh-CN" altLang="en-US" sz="1793">
                  <a:latin typeface="微软雅黑" charset="-122"/>
                  <a:ea typeface="微软雅黑"/>
                </a:endParaRPr>
              </a:p>
            </p:txBody>
          </p:sp>
        </p:grpSp>
        <p:sp>
          <p:nvSpPr>
            <p:cNvPr id="16403" name="文本框 16402"/>
            <p:cNvSpPr txBox="1"/>
            <p:nvPr/>
          </p:nvSpPr>
          <p:spPr>
            <a:xfrm>
              <a:off x="1769" y="1679"/>
              <a:ext cx="1261" cy="312"/>
            </a:xfrm>
            <a:prstGeom prst="rect">
              <a:avLst/>
            </a:prstGeom>
            <a:noFill/>
            <a:ln w="9525">
              <a:noFill/>
            </a:ln>
          </p:spPr>
          <p:txBody>
            <a:bodyPr wrap="square">
              <a:spAutoFit/>
            </a:bodyPr>
            <a:lstStyle/>
            <a:p>
              <a:pPr>
                <a:spcBef>
                  <a:spcPct val="50000"/>
                </a:spcBef>
              </a:pPr>
              <a:r>
                <a:rPr lang="zh-CN" altLang="en-US" sz="2793">
                  <a:latin typeface="微软雅黑" charset="-122"/>
                  <a:ea typeface="微软雅黑"/>
                </a:rPr>
                <a:t>降雪</a:t>
              </a:r>
            </a:p>
          </p:txBody>
        </p:sp>
      </p:grpSp>
      <p:grpSp>
        <p:nvGrpSpPr>
          <p:cNvPr id="16404" name="组合 16403"/>
          <p:cNvGrpSpPr/>
          <p:nvPr/>
        </p:nvGrpSpPr>
        <p:grpSpPr>
          <a:xfrm>
            <a:off x="2990283" y="645065"/>
            <a:ext cx="2312027" cy="3137989"/>
            <a:chOff x="0" y="0"/>
            <a:chExt cx="1460" cy="1874"/>
          </a:xfrm>
        </p:grpSpPr>
        <p:grpSp>
          <p:nvGrpSpPr>
            <p:cNvPr id="16405" name="组合 16404"/>
            <p:cNvGrpSpPr/>
            <p:nvPr/>
          </p:nvGrpSpPr>
          <p:grpSpPr>
            <a:xfrm>
              <a:off x="408" y="1542"/>
              <a:ext cx="982" cy="332"/>
              <a:chOff x="0" y="9"/>
              <a:chExt cx="982" cy="332"/>
            </a:xfrm>
          </p:grpSpPr>
          <p:sp>
            <p:nvSpPr>
              <p:cNvPr id="16406" name="直接连接符 16405"/>
              <p:cNvSpPr/>
              <p:nvPr/>
            </p:nvSpPr>
            <p:spPr>
              <a:xfrm rot="-5400000" flipH="1" flipV="1">
                <a:off x="476" y="-467"/>
                <a:ext cx="0" cy="952"/>
              </a:xfrm>
              <a:prstGeom prst="line">
                <a:avLst/>
              </a:prstGeom>
              <a:ln w="57150" cap="flat" cmpd="sng">
                <a:solidFill>
                  <a:srgbClr val="0000FF"/>
                </a:solidFill>
                <a:prstDash val="solid"/>
                <a:headEnd type="none" w="med" len="med"/>
                <a:tailEnd type="triangle" w="med" len="med"/>
              </a:ln>
            </p:spPr>
            <p:txBody>
              <a:bodyPr/>
              <a:lstStyle/>
              <a:p>
                <a:endParaRPr sz="2400"/>
              </a:p>
            </p:txBody>
          </p:sp>
          <p:sp>
            <p:nvSpPr>
              <p:cNvPr id="16407" name="文本框 16406"/>
              <p:cNvSpPr txBox="1"/>
              <p:nvPr/>
            </p:nvSpPr>
            <p:spPr>
              <a:xfrm>
                <a:off x="161" y="29"/>
                <a:ext cx="821" cy="312"/>
              </a:xfrm>
              <a:prstGeom prst="rect">
                <a:avLst/>
              </a:prstGeom>
              <a:noFill/>
              <a:ln w="9525">
                <a:noFill/>
              </a:ln>
            </p:spPr>
            <p:txBody>
              <a:bodyPr wrap="square">
                <a:spAutoFit/>
              </a:bodyPr>
              <a:lstStyle/>
              <a:p>
                <a:pPr>
                  <a:spcBef>
                    <a:spcPct val="50000"/>
                  </a:spcBef>
                </a:pPr>
                <a:r>
                  <a:rPr lang="zh-CN" altLang="en-US" sz="2793">
                    <a:latin typeface="微软雅黑" charset="-122"/>
                    <a:ea typeface="微软雅黑"/>
                  </a:rPr>
                  <a:t>蒸发</a:t>
                </a:r>
              </a:p>
            </p:txBody>
          </p:sp>
        </p:grpSp>
        <p:grpSp>
          <p:nvGrpSpPr>
            <p:cNvPr id="16408" name="组合 16407"/>
            <p:cNvGrpSpPr/>
            <p:nvPr/>
          </p:nvGrpSpPr>
          <p:grpSpPr>
            <a:xfrm>
              <a:off x="0" y="0"/>
              <a:ext cx="1460" cy="1179"/>
              <a:chOff x="0" y="0"/>
              <a:chExt cx="1460" cy="1179"/>
            </a:xfrm>
          </p:grpSpPr>
          <p:sp>
            <p:nvSpPr>
              <p:cNvPr id="16409" name="直接连接符 16408"/>
              <p:cNvSpPr/>
              <p:nvPr/>
            </p:nvSpPr>
            <p:spPr>
              <a:xfrm flipH="1">
                <a:off x="0" y="0"/>
                <a:ext cx="1406" cy="1179"/>
              </a:xfrm>
              <a:prstGeom prst="line">
                <a:avLst/>
              </a:prstGeom>
              <a:ln w="57150" cap="flat" cmpd="sng">
                <a:solidFill>
                  <a:srgbClr val="0000FF"/>
                </a:solidFill>
                <a:prstDash val="solid"/>
                <a:headEnd type="none" w="med" len="med"/>
                <a:tailEnd type="triangle" w="med" len="med"/>
              </a:ln>
            </p:spPr>
            <p:txBody>
              <a:bodyPr/>
              <a:lstStyle/>
              <a:p>
                <a:endParaRPr sz="2400"/>
              </a:p>
            </p:txBody>
          </p:sp>
          <p:sp>
            <p:nvSpPr>
              <p:cNvPr id="16410" name="文本框 16409"/>
              <p:cNvSpPr txBox="1"/>
              <p:nvPr/>
            </p:nvSpPr>
            <p:spPr>
              <a:xfrm rot="19047550">
                <a:off x="485" y="422"/>
                <a:ext cx="975" cy="312"/>
              </a:xfrm>
              <a:prstGeom prst="rect">
                <a:avLst/>
              </a:prstGeom>
              <a:noFill/>
              <a:ln w="9525">
                <a:noFill/>
              </a:ln>
            </p:spPr>
            <p:txBody>
              <a:bodyPr wrap="square">
                <a:spAutoFit/>
              </a:bodyPr>
              <a:lstStyle/>
              <a:p>
                <a:pPr>
                  <a:spcBef>
                    <a:spcPct val="50000"/>
                  </a:spcBef>
                </a:pPr>
                <a:r>
                  <a:rPr lang="zh-CN" altLang="en-US" sz="2793">
                    <a:latin typeface="微软雅黑" charset="-122"/>
                    <a:ea typeface="微软雅黑"/>
                  </a:rPr>
                  <a:t>蒸发</a:t>
                </a:r>
              </a:p>
            </p:txBody>
          </p:sp>
        </p:grpSp>
      </p:grpSp>
      <p:grpSp>
        <p:nvGrpSpPr>
          <p:cNvPr id="16411" name="组合 16410"/>
          <p:cNvGrpSpPr/>
          <p:nvPr/>
        </p:nvGrpSpPr>
        <p:grpSpPr>
          <a:xfrm>
            <a:off x="2559548" y="340386"/>
            <a:ext cx="2657248" cy="5257895"/>
            <a:chOff x="0" y="0"/>
            <a:chExt cx="1678" cy="3140"/>
          </a:xfrm>
        </p:grpSpPr>
        <p:sp>
          <p:nvSpPr>
            <p:cNvPr id="16412" name="直接连接符 16411"/>
            <p:cNvSpPr/>
            <p:nvPr/>
          </p:nvSpPr>
          <p:spPr>
            <a:xfrm flipV="1">
              <a:off x="0" y="0"/>
              <a:ext cx="1678" cy="1407"/>
            </a:xfrm>
            <a:prstGeom prst="line">
              <a:avLst/>
            </a:prstGeom>
            <a:ln w="57150" cap="flat" cmpd="sng">
              <a:solidFill>
                <a:srgbClr val="0000FF"/>
              </a:solidFill>
              <a:prstDash val="solid"/>
              <a:headEnd type="none" w="med" len="med"/>
              <a:tailEnd type="triangle" w="med" len="med"/>
            </a:ln>
          </p:spPr>
          <p:txBody>
            <a:bodyPr/>
            <a:lstStyle/>
            <a:p>
              <a:endParaRPr sz="2400"/>
            </a:p>
          </p:txBody>
        </p:sp>
        <p:sp>
          <p:nvSpPr>
            <p:cNvPr id="16413" name="文本框 16412"/>
            <p:cNvSpPr txBox="1"/>
            <p:nvPr/>
          </p:nvSpPr>
          <p:spPr>
            <a:xfrm rot="19206324">
              <a:off x="498" y="281"/>
              <a:ext cx="830" cy="312"/>
            </a:xfrm>
            <a:prstGeom prst="rect">
              <a:avLst/>
            </a:prstGeom>
            <a:noFill/>
            <a:ln w="9525">
              <a:noFill/>
            </a:ln>
          </p:spPr>
          <p:txBody>
            <a:bodyPr wrap="square">
              <a:spAutoFit/>
            </a:bodyPr>
            <a:lstStyle/>
            <a:p>
              <a:pPr>
                <a:spcBef>
                  <a:spcPct val="50000"/>
                </a:spcBef>
              </a:pPr>
              <a:r>
                <a:rPr lang="zh-CN" altLang="en-US" sz="2793">
                  <a:latin typeface="微软雅黑" charset="-122"/>
                  <a:ea typeface="微软雅黑"/>
                </a:rPr>
                <a:t>降雨</a:t>
              </a:r>
            </a:p>
          </p:txBody>
        </p:sp>
        <p:grpSp>
          <p:nvGrpSpPr>
            <p:cNvPr id="16414" name="组合 16413"/>
            <p:cNvGrpSpPr/>
            <p:nvPr/>
          </p:nvGrpSpPr>
          <p:grpSpPr>
            <a:xfrm>
              <a:off x="225" y="1852"/>
              <a:ext cx="1451" cy="1288"/>
              <a:chOff x="-1" y="1"/>
              <a:chExt cx="1451" cy="1288"/>
            </a:xfrm>
          </p:grpSpPr>
          <p:sp>
            <p:nvSpPr>
              <p:cNvPr id="16415" name="直接连接符 16414"/>
              <p:cNvSpPr/>
              <p:nvPr/>
            </p:nvSpPr>
            <p:spPr>
              <a:xfrm rot="-16200000" flipV="1">
                <a:off x="81" y="-81"/>
                <a:ext cx="1288" cy="1451"/>
              </a:xfrm>
              <a:prstGeom prst="line">
                <a:avLst/>
              </a:prstGeom>
              <a:ln w="57150" cap="flat" cmpd="sng">
                <a:solidFill>
                  <a:srgbClr val="0000FF"/>
                </a:solidFill>
                <a:prstDash val="solid"/>
                <a:headEnd type="none" w="med" len="med"/>
                <a:tailEnd type="triangle" w="med" len="med"/>
              </a:ln>
            </p:spPr>
            <p:txBody>
              <a:bodyPr/>
              <a:lstStyle/>
              <a:p>
                <a:endParaRPr sz="2400"/>
              </a:p>
            </p:txBody>
          </p:sp>
          <p:sp>
            <p:nvSpPr>
              <p:cNvPr id="16416" name="文本框 16415"/>
              <p:cNvSpPr txBox="1"/>
              <p:nvPr/>
            </p:nvSpPr>
            <p:spPr>
              <a:xfrm rot="2393676" flipH="1">
                <a:off x="82" y="633"/>
                <a:ext cx="1140" cy="312"/>
              </a:xfrm>
              <a:prstGeom prst="rect">
                <a:avLst/>
              </a:prstGeom>
              <a:noFill/>
              <a:ln w="9525">
                <a:noFill/>
              </a:ln>
            </p:spPr>
            <p:txBody>
              <a:bodyPr wrap="square">
                <a:spAutoFit/>
              </a:bodyPr>
              <a:lstStyle/>
              <a:p>
                <a:pPr>
                  <a:spcBef>
                    <a:spcPct val="50000"/>
                  </a:spcBef>
                </a:pPr>
                <a:r>
                  <a:rPr lang="zh-CN" altLang="en-US" sz="2793">
                    <a:latin typeface="微软雅黑" charset="-122"/>
                    <a:ea typeface="微软雅黑"/>
                  </a:rPr>
                  <a:t>降水下渗</a:t>
                </a:r>
              </a:p>
            </p:txBody>
          </p:sp>
        </p:grpSp>
      </p:grpSp>
      <p:sp>
        <p:nvSpPr>
          <p:cNvPr id="16418" name="直接连接符 16417"/>
          <p:cNvSpPr/>
          <p:nvPr/>
        </p:nvSpPr>
        <p:spPr>
          <a:xfrm flipH="1" flipV="1">
            <a:off x="6222687" y="921876"/>
            <a:ext cx="0" cy="1651357"/>
          </a:xfrm>
          <a:prstGeom prst="line">
            <a:avLst/>
          </a:prstGeom>
          <a:ln w="57150" cap="flat" cmpd="sng">
            <a:solidFill>
              <a:srgbClr val="0000FF"/>
            </a:solidFill>
            <a:prstDash val="solid"/>
            <a:headEnd type="none" w="med" len="med"/>
            <a:tailEnd type="triangle" w="med" len="med"/>
          </a:ln>
        </p:spPr>
        <p:txBody>
          <a:bodyPr/>
          <a:lstStyle/>
          <a:p>
            <a:endParaRPr sz="2400"/>
          </a:p>
        </p:txBody>
      </p:sp>
      <p:sp>
        <p:nvSpPr>
          <p:cNvPr id="16419" name="文本框 16418"/>
          <p:cNvSpPr txBox="1"/>
          <p:nvPr/>
        </p:nvSpPr>
        <p:spPr>
          <a:xfrm>
            <a:off x="6206816" y="1163847"/>
            <a:ext cx="614464" cy="1164742"/>
          </a:xfrm>
          <a:prstGeom prst="rect">
            <a:avLst/>
          </a:prstGeom>
          <a:noFill/>
          <a:ln w="9525">
            <a:noFill/>
          </a:ln>
        </p:spPr>
        <p:txBody>
          <a:bodyPr vert="eaVert" wrap="none" anchor="t">
            <a:spAutoFit/>
          </a:bodyPr>
          <a:lstStyle/>
          <a:p>
            <a:r>
              <a:rPr lang="zh-CN" altLang="en-US" sz="2793">
                <a:solidFill>
                  <a:srgbClr val="FF0000"/>
                </a:solidFill>
                <a:latin typeface="微软雅黑" charset="-122"/>
                <a:ea typeface="微软雅黑"/>
              </a:rPr>
              <a:t>丰水期</a:t>
            </a:r>
          </a:p>
        </p:txBody>
      </p:sp>
      <p:sp>
        <p:nvSpPr>
          <p:cNvPr id="16421" name="直接连接符 16420"/>
          <p:cNvSpPr/>
          <p:nvPr/>
        </p:nvSpPr>
        <p:spPr>
          <a:xfrm flipH="1">
            <a:off x="5791952" y="950380"/>
            <a:ext cx="0" cy="1651357"/>
          </a:xfrm>
          <a:prstGeom prst="line">
            <a:avLst/>
          </a:prstGeom>
          <a:ln w="57150" cap="flat" cmpd="sng">
            <a:solidFill>
              <a:srgbClr val="0000FF"/>
            </a:solidFill>
            <a:prstDash val="solid"/>
            <a:headEnd type="none" w="med" len="med"/>
            <a:tailEnd type="triangle" w="med" len="med"/>
          </a:ln>
        </p:spPr>
        <p:txBody>
          <a:bodyPr/>
          <a:lstStyle/>
          <a:p>
            <a:endParaRPr sz="2400"/>
          </a:p>
        </p:txBody>
      </p:sp>
      <p:sp>
        <p:nvSpPr>
          <p:cNvPr id="16422" name="文本框 16421"/>
          <p:cNvSpPr txBox="1"/>
          <p:nvPr/>
        </p:nvSpPr>
        <p:spPr>
          <a:xfrm>
            <a:off x="5250333" y="1138510"/>
            <a:ext cx="614464" cy="1164742"/>
          </a:xfrm>
          <a:prstGeom prst="rect">
            <a:avLst/>
          </a:prstGeom>
          <a:noFill/>
          <a:ln w="9525">
            <a:noFill/>
          </a:ln>
        </p:spPr>
        <p:txBody>
          <a:bodyPr vert="eaVert" wrap="none" anchor="t">
            <a:spAutoFit/>
          </a:bodyPr>
          <a:lstStyle/>
          <a:p>
            <a:r>
              <a:rPr lang="zh-CN" altLang="en-US" sz="2793">
                <a:solidFill>
                  <a:srgbClr val="FF0000"/>
                </a:solidFill>
                <a:latin typeface="微软雅黑" charset="-122"/>
                <a:ea typeface="微软雅黑"/>
              </a:rPr>
              <a:t>枯水期</a:t>
            </a:r>
          </a:p>
        </p:txBody>
      </p:sp>
      <p:sp>
        <p:nvSpPr>
          <p:cNvPr id="16423" name="文本框 16422">
            <a:hlinkClick r:id="" action="ppaction://noaction"/>
          </p:cNvPr>
          <p:cNvSpPr txBox="1"/>
          <p:nvPr/>
        </p:nvSpPr>
        <p:spPr>
          <a:xfrm>
            <a:off x="6144946" y="3618396"/>
            <a:ext cx="676019" cy="92398"/>
          </a:xfrm>
          <a:prstGeom prst="rect">
            <a:avLst/>
          </a:prstGeom>
          <a:noFill/>
          <a:ln w="9525">
            <a:noFill/>
          </a:ln>
        </p:spPr>
        <p:txBody>
          <a:bodyPr vert="eaVert" wrap="none" anchor="t">
            <a:spAutoFit/>
          </a:bodyPr>
          <a:lstStyle/>
          <a:p>
            <a:endParaRPr lang="zh-CN" altLang="en-US" sz="3193">
              <a:latin typeface="微软雅黑" panose="020B0503020204020204" charset="-122"/>
              <a:ea typeface="微软雅黑" panose="020B0503020204020204" charset="-122"/>
            </a:endParaRPr>
          </a:p>
        </p:txBody>
      </p:sp>
      <p:sp>
        <p:nvSpPr>
          <p:cNvPr id="16425" name="直接连接符 16424"/>
          <p:cNvSpPr/>
          <p:nvPr/>
        </p:nvSpPr>
        <p:spPr>
          <a:xfrm flipH="1">
            <a:off x="5791952" y="3391629"/>
            <a:ext cx="0" cy="1619052"/>
          </a:xfrm>
          <a:prstGeom prst="line">
            <a:avLst/>
          </a:prstGeom>
          <a:ln w="57150" cap="flat" cmpd="sng">
            <a:solidFill>
              <a:srgbClr val="0000FF"/>
            </a:solidFill>
            <a:prstDash val="solid"/>
            <a:headEnd type="none" w="med" len="med"/>
            <a:tailEnd type="triangle" w="med" len="med"/>
          </a:ln>
        </p:spPr>
        <p:txBody>
          <a:bodyPr/>
          <a:lstStyle/>
          <a:p>
            <a:endParaRPr sz="2400"/>
          </a:p>
        </p:txBody>
      </p:sp>
      <p:sp>
        <p:nvSpPr>
          <p:cNvPr id="16426" name="直接连接符 16425"/>
          <p:cNvSpPr/>
          <p:nvPr/>
        </p:nvSpPr>
        <p:spPr>
          <a:xfrm flipH="1" flipV="1">
            <a:off x="6222687" y="3363757"/>
            <a:ext cx="0" cy="1619052"/>
          </a:xfrm>
          <a:prstGeom prst="line">
            <a:avLst/>
          </a:prstGeom>
          <a:ln w="57150" cap="flat" cmpd="sng">
            <a:solidFill>
              <a:srgbClr val="0000FF"/>
            </a:solidFill>
            <a:prstDash val="solid"/>
            <a:headEnd type="none" w="med" len="med"/>
            <a:tailEnd type="triangle" w="med" len="med"/>
          </a:ln>
        </p:spPr>
        <p:txBody>
          <a:bodyPr/>
          <a:lstStyle/>
          <a:p>
            <a:endParaRPr sz="2400"/>
          </a:p>
        </p:txBody>
      </p:sp>
      <p:sp>
        <p:nvSpPr>
          <p:cNvPr id="16427" name="文本框 16426">
            <a:hlinkClick r:id="" action="ppaction://noaction"/>
          </p:cNvPr>
          <p:cNvSpPr txBox="1"/>
          <p:nvPr/>
        </p:nvSpPr>
        <p:spPr>
          <a:xfrm>
            <a:off x="5203465" y="3620848"/>
            <a:ext cx="614464" cy="1164742"/>
          </a:xfrm>
          <a:prstGeom prst="rect">
            <a:avLst/>
          </a:prstGeom>
          <a:noFill/>
          <a:ln w="9525">
            <a:noFill/>
          </a:ln>
        </p:spPr>
        <p:txBody>
          <a:bodyPr vert="eaVert" wrap="none" anchor="t">
            <a:spAutoFit/>
          </a:bodyPr>
          <a:lstStyle/>
          <a:p>
            <a:r>
              <a:rPr lang="zh-CN" altLang="en-US" sz="2793">
                <a:solidFill>
                  <a:srgbClr val="FF0000"/>
                </a:solidFill>
                <a:latin typeface="微软雅黑" charset="-122"/>
                <a:ea typeface="微软雅黑"/>
              </a:rPr>
              <a:t>丰水期</a:t>
            </a:r>
          </a:p>
        </p:txBody>
      </p:sp>
      <p:sp>
        <p:nvSpPr>
          <p:cNvPr id="16428" name="矩形 16427"/>
          <p:cNvSpPr/>
          <p:nvPr/>
        </p:nvSpPr>
        <p:spPr>
          <a:xfrm>
            <a:off x="6289198" y="3508938"/>
            <a:ext cx="867801" cy="1381725"/>
          </a:xfrm>
          <a:prstGeom prst="rect">
            <a:avLst/>
          </a:prstGeom>
          <a:noFill/>
          <a:ln w="9525">
            <a:noFill/>
          </a:ln>
        </p:spPr>
        <p:txBody>
          <a:bodyPr>
            <a:spAutoFit/>
          </a:bodyPr>
          <a:lstStyle/>
          <a:p>
            <a:r>
              <a:rPr lang="zh-CN" altLang="en-US" sz="2793">
                <a:solidFill>
                  <a:srgbClr val="FF0000"/>
                </a:solidFill>
                <a:latin typeface="微软雅黑" charset="-122"/>
                <a:ea typeface="微软雅黑"/>
              </a:rPr>
              <a:t>枯</a:t>
            </a:r>
          </a:p>
          <a:p>
            <a:r>
              <a:rPr lang="zh-CN" altLang="en-US" sz="2793">
                <a:solidFill>
                  <a:srgbClr val="FF0000"/>
                </a:solidFill>
                <a:latin typeface="微软雅黑" charset="-122"/>
                <a:ea typeface="微软雅黑"/>
              </a:rPr>
              <a:t>水</a:t>
            </a:r>
          </a:p>
          <a:p>
            <a:r>
              <a:rPr lang="zh-CN" altLang="en-US" sz="2793">
                <a:solidFill>
                  <a:srgbClr val="FF0000"/>
                </a:solidFill>
                <a:latin typeface="微软雅黑" charset="-122"/>
                <a:ea typeface="微软雅黑"/>
              </a:rPr>
              <a:t>期</a:t>
            </a:r>
          </a:p>
        </p:txBody>
      </p:sp>
      <p:sp>
        <p:nvSpPr>
          <p:cNvPr id="2" name="直接连接符 1"/>
          <p:cNvSpPr/>
          <p:nvPr/>
        </p:nvSpPr>
        <p:spPr>
          <a:xfrm rot="16680000" flipV="1">
            <a:off x="7372366" y="49008"/>
            <a:ext cx="1723569" cy="2983465"/>
          </a:xfrm>
          <a:prstGeom prst="line">
            <a:avLst/>
          </a:prstGeom>
          <a:ln w="57150" cap="flat" cmpd="sng">
            <a:solidFill>
              <a:srgbClr val="0000FF"/>
            </a:solidFill>
            <a:prstDash val="solid"/>
            <a:headEnd type="none" w="med" len="med"/>
            <a:tailEnd type="triangle" w="med" len="med"/>
          </a:ln>
        </p:spPr>
        <p:txBody>
          <a:bodyPr/>
          <a:lstStyle/>
          <a:p>
            <a:endParaRPr sz="2400"/>
          </a:p>
        </p:txBody>
      </p:sp>
      <p:sp>
        <p:nvSpPr>
          <p:cNvPr id="3" name="文本框 2"/>
          <p:cNvSpPr txBox="1"/>
          <p:nvPr/>
        </p:nvSpPr>
        <p:spPr>
          <a:xfrm rot="2100000">
            <a:off x="7874000" y="1152869"/>
            <a:ext cx="1451187" cy="522131"/>
          </a:xfrm>
          <a:prstGeom prst="rect">
            <a:avLst/>
          </a:prstGeom>
          <a:noFill/>
          <a:ln w="9525">
            <a:noFill/>
          </a:ln>
        </p:spPr>
        <p:txBody>
          <a:bodyPr wrap="square">
            <a:spAutoFit/>
          </a:bodyPr>
          <a:lstStyle/>
          <a:p>
            <a:pPr>
              <a:spcBef>
                <a:spcPct val="50000"/>
              </a:spcBef>
            </a:pPr>
            <a:r>
              <a:rPr lang="zh-CN" altLang="en-US" sz="2793">
                <a:latin typeface="微软雅黑" charset="-122"/>
                <a:ea typeface="微软雅黑"/>
              </a:rPr>
              <a:t>融化</a:t>
            </a:r>
          </a:p>
        </p:txBody>
      </p:sp>
      <p:sp>
        <p:nvSpPr>
          <p:cNvPr id="4" name="文本框 3"/>
          <p:cNvSpPr txBox="1"/>
          <p:nvPr/>
        </p:nvSpPr>
        <p:spPr>
          <a:xfrm>
            <a:off x="263367" y="0"/>
            <a:ext cx="1081704" cy="697561"/>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60959" tIns="60959" rIns="60959" bIns="60959" numCol="1" spcCol="38100" rtlCol="0" anchor="t">
            <a:spAutoFit/>
          </a:bodyPr>
          <a:lstStyle/>
          <a:p>
            <a:pPr defTabSz="1219170" latinLnBrk="1" hangingPunct="0">
              <a:spcBef>
                <a:spcPct val="0"/>
              </a:spcBef>
              <a:spcAft>
                <a:spcPct val="0"/>
              </a:spcAft>
              <a:defRPr/>
            </a:pPr>
            <a:r>
              <a:rPr lang="zh-CN" altLang="en-US" sz="3733" kern="0">
                <a:solidFill>
                  <a:srgbClr val="000000"/>
                </a:solidFill>
                <a:latin typeface="微软雅黑" charset="-122"/>
                <a:ea typeface="微软雅黑"/>
                <a:cs typeface="Arial"/>
                <a:sym typeface="Arial"/>
              </a:rPr>
              <a:t>小结</a:t>
            </a:r>
          </a:p>
        </p:txBody>
      </p:sp>
    </p:spTree>
    <p:extLst>
      <p:ext uri="{BB962C8B-B14F-4D97-AF65-F5344CB8AC3E}">
        <p14:creationId xmlns:p14="http://schemas.microsoft.com/office/powerpoint/2010/main" val="26972443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3" presetClass="entr" presetSubtype="5" fill="hold" grpId="0" nodeType="clickEffect">
                                  <p:stCondLst>
                                    <p:cond delay="0"/>
                                  </p:stCondLst>
                                  <p:childTnLst>
                                    <p:set>
                                      <p:cBhvr>
                                        <p:cTn id="6" dur="1" fill="hold">
                                          <p:stCondLst>
                                            <p:cond delay="0"/>
                                          </p:stCondLst>
                                        </p:cTn>
                                        <p:tgtEl>
                                          <p:spTgt spid="16396"/>
                                        </p:tgtEl>
                                        <p:attrNameLst>
                                          <p:attrName>style.visibility</p:attrName>
                                        </p:attrNameLst>
                                      </p:cBhvr>
                                      <p:to>
                                        <p:strVal val="visible"/>
                                      </p:to>
                                    </p:set>
                                    <p:animEffect transition="in" filter="blinds(vertical)">
                                      <p:cBhvr>
                                        <p:cTn id="7" dur="500"/>
                                        <p:tgtEl>
                                          <p:spTgt spid="16396"/>
                                        </p:tgtEl>
                                      </p:cBhvr>
                                    </p:animEffect>
                                  </p:childTnLst>
                                </p:cTn>
                              </p:par>
                              <p:par>
                                <p:cTn id="8" presetID="3" presetClass="entr" presetSubtype="5" fill="hold" nodeType="withEffect">
                                  <p:stCondLst>
                                    <p:cond delay="0"/>
                                  </p:stCondLst>
                                  <p:childTnLst>
                                    <p:set>
                                      <p:cBhvr>
                                        <p:cTn id="9" dur="1" fill="hold">
                                          <p:stCondLst>
                                            <p:cond delay="0"/>
                                          </p:stCondLst>
                                        </p:cTn>
                                        <p:tgtEl>
                                          <p:spTgt spid="16395"/>
                                        </p:tgtEl>
                                        <p:attrNameLst>
                                          <p:attrName>style.visibility</p:attrName>
                                        </p:attrNameLst>
                                      </p:cBhvr>
                                      <p:to>
                                        <p:strVal val="visible"/>
                                      </p:to>
                                    </p:set>
                                    <p:animEffect transition="in" filter="blinds(vertical)">
                                      <p:cBhvr>
                                        <p:cTn id="10" dur="500"/>
                                        <p:tgtEl>
                                          <p:spTgt spid="16395"/>
                                        </p:tgtEl>
                                      </p:cBhvr>
                                    </p:animEffect>
                                  </p:childTnLst>
                                </p:cTn>
                              </p:par>
                              <p:par>
                                <p:cTn id="11" presetID="3" presetClass="entr" presetSubtype="10" fill="hold" nodeType="withEffect">
                                  <p:stCondLst>
                                    <p:cond delay="0"/>
                                  </p:stCondLst>
                                  <p:childTnLst>
                                    <p:set>
                                      <p:cBhvr>
                                        <p:cTn id="12" dur="1" fill="hold">
                                          <p:stCondLst>
                                            <p:cond delay="0"/>
                                          </p:stCondLst>
                                        </p:cTn>
                                        <p:tgtEl>
                                          <p:spTgt spid="16411"/>
                                        </p:tgtEl>
                                        <p:attrNameLst>
                                          <p:attrName>style.visibility</p:attrName>
                                        </p:attrNameLst>
                                      </p:cBhvr>
                                      <p:to>
                                        <p:strVal val="visible"/>
                                      </p:to>
                                    </p:set>
                                    <p:animEffect transition="in" filter="blinds(horizontal)">
                                      <p:cBhvr>
                                        <p:cTn id="13" dur="500"/>
                                        <p:tgtEl>
                                          <p:spTgt spid="16411"/>
                                        </p:tgtEl>
                                      </p:cBhvr>
                                    </p:animEffect>
                                  </p:childTnLst>
                                </p:cTn>
                              </p:par>
                            </p:childTnLst>
                          </p:cTn>
                        </p:par>
                        <p:par>
                          <p:cTn id="14" fill="hold" nodeType="afterGroup">
                            <p:stCondLst>
                              <p:cond delay="500"/>
                            </p:stCondLst>
                            <p:childTnLst>
                              <p:par>
                                <p:cTn id="15" presetID="3" presetClass="entr" presetSubtype="10" fill="hold" nodeType="afterEffect">
                                  <p:stCondLst>
                                    <p:cond delay="500"/>
                                  </p:stCondLst>
                                  <p:childTnLst>
                                    <p:set>
                                      <p:cBhvr>
                                        <p:cTn id="16" dur="1" fill="hold">
                                          <p:stCondLst>
                                            <p:cond delay="0"/>
                                          </p:stCondLst>
                                        </p:cTn>
                                        <p:tgtEl>
                                          <p:spTgt spid="16398"/>
                                        </p:tgtEl>
                                        <p:attrNameLst>
                                          <p:attrName>style.visibility</p:attrName>
                                        </p:attrNameLst>
                                      </p:cBhvr>
                                      <p:to>
                                        <p:strVal val="visible"/>
                                      </p:to>
                                    </p:set>
                                    <p:animEffect transition="in" filter="blinds(horizontal)">
                                      <p:cBhvr>
                                        <p:cTn id="17" dur="500"/>
                                        <p:tgtEl>
                                          <p:spTgt spid="16398"/>
                                        </p:tgtEl>
                                      </p:cBhvr>
                                    </p:animEffect>
                                  </p:childTnLst>
                                </p:cTn>
                              </p:par>
                            </p:childTnLst>
                          </p:cTn>
                        </p:par>
                      </p:childTnLst>
                    </p:cTn>
                  </p:par>
                  <p:par>
                    <p:cTn id="18" fill="hold" nodeType="clickPar">
                      <p:stCondLst>
                        <p:cond delay="indefinite"/>
                      </p:stCondLst>
                      <p:childTnLst>
                        <p:par>
                          <p:cTn id="19" fill="hold" nodeType="after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16404"/>
                                        </p:tgtEl>
                                        <p:attrNameLst>
                                          <p:attrName>style.visibility</p:attrName>
                                        </p:attrNameLst>
                                      </p:cBhvr>
                                      <p:to>
                                        <p:strVal val="visible"/>
                                      </p:to>
                                    </p:set>
                                    <p:animEffect transition="in" filter="blinds(horizontal)">
                                      <p:cBhvr>
                                        <p:cTn id="22" dur="500"/>
                                        <p:tgtEl>
                                          <p:spTgt spid="16404"/>
                                        </p:tgtEl>
                                      </p:cBhvr>
                                    </p:animEffect>
                                  </p:childTnLst>
                                </p:cTn>
                              </p:par>
                            </p:childTnLst>
                          </p:cTn>
                        </p:par>
                      </p:childTnLst>
                    </p:cTn>
                  </p:par>
                  <p:par>
                    <p:cTn id="23" fill="hold" nodeType="clickPar">
                      <p:stCondLst>
                        <p:cond delay="indefinite"/>
                      </p:stCondLst>
                      <p:childTnLst>
                        <p:par>
                          <p:cTn id="24" fill="hold" nodeType="afterGroup">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16422"/>
                                        </p:tgtEl>
                                        <p:attrNameLst>
                                          <p:attrName>style.visibility</p:attrName>
                                        </p:attrNameLst>
                                      </p:cBhvr>
                                      <p:to>
                                        <p:strVal val="visible"/>
                                      </p:to>
                                    </p:set>
                                    <p:animEffect transition="in" filter="blinds(horizontal)">
                                      <p:cBhvr>
                                        <p:cTn id="27" dur="500"/>
                                        <p:tgtEl>
                                          <p:spTgt spid="16422"/>
                                        </p:tgtEl>
                                      </p:cBhvr>
                                    </p:animEffect>
                                  </p:childTnLst>
                                </p:cTn>
                              </p:par>
                              <p:par>
                                <p:cTn id="28" presetID="3" presetClass="entr" presetSubtype="10" fill="hold" nodeType="withEffect">
                                  <p:stCondLst>
                                    <p:cond delay="0"/>
                                  </p:stCondLst>
                                  <p:childTnLst>
                                    <p:set>
                                      <p:cBhvr>
                                        <p:cTn id="29" dur="1" fill="hold">
                                          <p:stCondLst>
                                            <p:cond delay="0"/>
                                          </p:stCondLst>
                                        </p:cTn>
                                        <p:tgtEl>
                                          <p:spTgt spid="16421"/>
                                        </p:tgtEl>
                                        <p:attrNameLst>
                                          <p:attrName>style.visibility</p:attrName>
                                        </p:attrNameLst>
                                      </p:cBhvr>
                                      <p:to>
                                        <p:strVal val="visible"/>
                                      </p:to>
                                    </p:set>
                                    <p:animEffect transition="in" filter="blinds(horizontal)">
                                      <p:cBhvr>
                                        <p:cTn id="30" dur="500"/>
                                        <p:tgtEl>
                                          <p:spTgt spid="16421"/>
                                        </p:tgtEl>
                                      </p:cBhvr>
                                    </p:animEffect>
                                  </p:childTnLst>
                                </p:cTn>
                              </p:par>
                              <p:par>
                                <p:cTn id="31" presetID="3" presetClass="entr" presetSubtype="10" fill="hold" grpId="0" nodeType="withEffect">
                                  <p:stCondLst>
                                    <p:cond delay="0"/>
                                  </p:stCondLst>
                                  <p:childTnLst>
                                    <p:set>
                                      <p:cBhvr>
                                        <p:cTn id="32" dur="1" fill="hold">
                                          <p:stCondLst>
                                            <p:cond delay="0"/>
                                          </p:stCondLst>
                                        </p:cTn>
                                        <p:tgtEl>
                                          <p:spTgt spid="16428"/>
                                        </p:tgtEl>
                                        <p:attrNameLst>
                                          <p:attrName>style.visibility</p:attrName>
                                        </p:attrNameLst>
                                      </p:cBhvr>
                                      <p:to>
                                        <p:strVal val="visible"/>
                                      </p:to>
                                    </p:set>
                                    <p:animEffect transition="in" filter="blinds(horizontal)">
                                      <p:cBhvr>
                                        <p:cTn id="33" dur="500"/>
                                        <p:tgtEl>
                                          <p:spTgt spid="16428"/>
                                        </p:tgtEl>
                                      </p:cBhvr>
                                    </p:animEffect>
                                  </p:childTnLst>
                                </p:cTn>
                              </p:par>
                              <p:par>
                                <p:cTn id="34" presetID="3" presetClass="entr" presetSubtype="10" fill="hold" nodeType="withEffect">
                                  <p:stCondLst>
                                    <p:cond delay="0"/>
                                  </p:stCondLst>
                                  <p:childTnLst>
                                    <p:set>
                                      <p:cBhvr>
                                        <p:cTn id="35" dur="1" fill="hold">
                                          <p:stCondLst>
                                            <p:cond delay="0"/>
                                          </p:stCondLst>
                                        </p:cTn>
                                        <p:tgtEl>
                                          <p:spTgt spid="16426"/>
                                        </p:tgtEl>
                                        <p:attrNameLst>
                                          <p:attrName>style.visibility</p:attrName>
                                        </p:attrNameLst>
                                      </p:cBhvr>
                                      <p:to>
                                        <p:strVal val="visible"/>
                                      </p:to>
                                    </p:set>
                                    <p:animEffect transition="in" filter="blinds(horizontal)">
                                      <p:cBhvr>
                                        <p:cTn id="36" dur="500"/>
                                        <p:tgtEl>
                                          <p:spTgt spid="16426"/>
                                        </p:tgtEl>
                                      </p:cBhvr>
                                    </p:animEffect>
                                  </p:childTnLst>
                                </p:cTn>
                              </p:par>
                            </p:childTnLst>
                          </p:cTn>
                        </p:par>
                      </p:childTnLst>
                    </p:cTn>
                  </p:par>
                  <p:par>
                    <p:cTn id="37" fill="hold" nodeType="clickPar">
                      <p:stCondLst>
                        <p:cond delay="indefinite"/>
                      </p:stCondLst>
                      <p:childTnLst>
                        <p:par>
                          <p:cTn id="38" fill="hold" nodeType="afterGroup">
                            <p:stCondLst>
                              <p:cond delay="0"/>
                            </p:stCondLst>
                            <p:childTnLst>
                              <p:par>
                                <p:cTn id="39" presetID="3" presetClass="entr" presetSubtype="10" fill="hold" grpId="0" nodeType="clickEffect">
                                  <p:stCondLst>
                                    <p:cond delay="0"/>
                                  </p:stCondLst>
                                  <p:childTnLst>
                                    <p:set>
                                      <p:cBhvr>
                                        <p:cTn id="40" dur="1" fill="hold">
                                          <p:stCondLst>
                                            <p:cond delay="0"/>
                                          </p:stCondLst>
                                        </p:cTn>
                                        <p:tgtEl>
                                          <p:spTgt spid="16419"/>
                                        </p:tgtEl>
                                        <p:attrNameLst>
                                          <p:attrName>style.visibility</p:attrName>
                                        </p:attrNameLst>
                                      </p:cBhvr>
                                      <p:to>
                                        <p:strVal val="visible"/>
                                      </p:to>
                                    </p:set>
                                    <p:animEffect transition="in" filter="blinds(horizontal)">
                                      <p:cBhvr>
                                        <p:cTn id="41" dur="500"/>
                                        <p:tgtEl>
                                          <p:spTgt spid="16419"/>
                                        </p:tgtEl>
                                      </p:cBhvr>
                                    </p:animEffect>
                                  </p:childTnLst>
                                </p:cTn>
                              </p:par>
                              <p:par>
                                <p:cTn id="42" presetID="3" presetClass="entr" presetSubtype="10" fill="hold" nodeType="withEffect">
                                  <p:stCondLst>
                                    <p:cond delay="0"/>
                                  </p:stCondLst>
                                  <p:childTnLst>
                                    <p:set>
                                      <p:cBhvr>
                                        <p:cTn id="43" dur="1" fill="hold">
                                          <p:stCondLst>
                                            <p:cond delay="0"/>
                                          </p:stCondLst>
                                        </p:cTn>
                                        <p:tgtEl>
                                          <p:spTgt spid="16418"/>
                                        </p:tgtEl>
                                        <p:attrNameLst>
                                          <p:attrName>style.visibility</p:attrName>
                                        </p:attrNameLst>
                                      </p:cBhvr>
                                      <p:to>
                                        <p:strVal val="visible"/>
                                      </p:to>
                                    </p:set>
                                    <p:animEffect transition="in" filter="blinds(horizontal)">
                                      <p:cBhvr>
                                        <p:cTn id="44" dur="500"/>
                                        <p:tgtEl>
                                          <p:spTgt spid="16418"/>
                                        </p:tgtEl>
                                      </p:cBhvr>
                                    </p:animEffect>
                                  </p:childTnLst>
                                </p:cTn>
                              </p:par>
                              <p:par>
                                <p:cTn id="45" presetID="3" presetClass="entr" presetSubtype="10" fill="hold" grpId="0" nodeType="withEffect">
                                  <p:stCondLst>
                                    <p:cond delay="0"/>
                                  </p:stCondLst>
                                  <p:childTnLst>
                                    <p:set>
                                      <p:cBhvr>
                                        <p:cTn id="46" dur="1" fill="hold">
                                          <p:stCondLst>
                                            <p:cond delay="0"/>
                                          </p:stCondLst>
                                        </p:cTn>
                                        <p:tgtEl>
                                          <p:spTgt spid="16427"/>
                                        </p:tgtEl>
                                        <p:attrNameLst>
                                          <p:attrName>style.visibility</p:attrName>
                                        </p:attrNameLst>
                                      </p:cBhvr>
                                      <p:to>
                                        <p:strVal val="visible"/>
                                      </p:to>
                                    </p:set>
                                    <p:animEffect transition="in" filter="blinds(horizontal)">
                                      <p:cBhvr>
                                        <p:cTn id="47" dur="500"/>
                                        <p:tgtEl>
                                          <p:spTgt spid="16427"/>
                                        </p:tgtEl>
                                      </p:cBhvr>
                                    </p:animEffect>
                                  </p:childTnLst>
                                </p:cTn>
                              </p:par>
                              <p:par>
                                <p:cTn id="48" presetID="3" presetClass="entr" presetSubtype="10" fill="hold" nodeType="withEffect">
                                  <p:stCondLst>
                                    <p:cond delay="0"/>
                                  </p:stCondLst>
                                  <p:childTnLst>
                                    <p:set>
                                      <p:cBhvr>
                                        <p:cTn id="49" dur="1" fill="hold">
                                          <p:stCondLst>
                                            <p:cond delay="0"/>
                                          </p:stCondLst>
                                        </p:cTn>
                                        <p:tgtEl>
                                          <p:spTgt spid="16425"/>
                                        </p:tgtEl>
                                        <p:attrNameLst>
                                          <p:attrName>style.visibility</p:attrName>
                                        </p:attrNameLst>
                                      </p:cBhvr>
                                      <p:to>
                                        <p:strVal val="visible"/>
                                      </p:to>
                                    </p:set>
                                    <p:animEffect transition="in" filter="blinds(horizontal)">
                                      <p:cBhvr>
                                        <p:cTn id="50" dur="500"/>
                                        <p:tgtEl>
                                          <p:spTgt spid="16425"/>
                                        </p:tgtEl>
                                      </p:cBhvr>
                                    </p:animEffect>
                                  </p:childTnLst>
                                </p:cTn>
                              </p:par>
                            </p:childTnLst>
                          </p:cTn>
                        </p:par>
                      </p:childTnLst>
                    </p:cTn>
                  </p:par>
                  <p:par>
                    <p:cTn id="51" fill="hold" nodeType="clickPar">
                      <p:stCondLst>
                        <p:cond delay="indefinite"/>
                      </p:stCondLst>
                      <p:childTnLst>
                        <p:par>
                          <p:cTn id="52" fill="hold" nodeType="afterGroup">
                            <p:stCondLst>
                              <p:cond delay="0"/>
                            </p:stCondLst>
                            <p:childTnLst>
                              <p:par>
                                <p:cTn id="53" presetID="3" presetClass="entr" presetSubtype="10" fill="hold" grpId="0" nodeType="clickEffect">
                                  <p:stCondLst>
                                    <p:cond delay="0"/>
                                  </p:stCondLst>
                                  <p:childTnLst>
                                    <p:set>
                                      <p:cBhvr>
                                        <p:cTn id="54" dur="1" fill="hold">
                                          <p:stCondLst>
                                            <p:cond delay="0"/>
                                          </p:stCondLst>
                                        </p:cTn>
                                        <p:tgtEl>
                                          <p:spTgt spid="16393"/>
                                        </p:tgtEl>
                                        <p:attrNameLst>
                                          <p:attrName>style.visibility</p:attrName>
                                        </p:attrNameLst>
                                      </p:cBhvr>
                                      <p:to>
                                        <p:strVal val="visible"/>
                                      </p:to>
                                    </p:set>
                                    <p:animEffect transition="in" filter="blinds(horizontal)">
                                      <p:cBhvr>
                                        <p:cTn id="55" dur="500"/>
                                        <p:tgtEl>
                                          <p:spTgt spid="16393"/>
                                        </p:tgtEl>
                                      </p:cBhvr>
                                    </p:animEffect>
                                  </p:childTnLst>
                                </p:cTn>
                              </p:par>
                              <p:par>
                                <p:cTn id="56" presetID="3" presetClass="entr" presetSubtype="10" fill="hold" nodeType="withEffect">
                                  <p:stCondLst>
                                    <p:cond delay="0"/>
                                  </p:stCondLst>
                                  <p:childTnLst>
                                    <p:set>
                                      <p:cBhvr>
                                        <p:cTn id="57" dur="1" fill="hold">
                                          <p:stCondLst>
                                            <p:cond delay="0"/>
                                          </p:stCondLst>
                                        </p:cTn>
                                        <p:tgtEl>
                                          <p:spTgt spid="16392"/>
                                        </p:tgtEl>
                                        <p:attrNameLst>
                                          <p:attrName>style.visibility</p:attrName>
                                        </p:attrNameLst>
                                      </p:cBhvr>
                                      <p:to>
                                        <p:strVal val="visible"/>
                                      </p:to>
                                    </p:set>
                                    <p:animEffect transition="in" filter="blinds(horizontal)">
                                      <p:cBhvr>
                                        <p:cTn id="58" dur="500"/>
                                        <p:tgtEl>
                                          <p:spTgt spid="16392"/>
                                        </p:tgtEl>
                                      </p:cBhvr>
                                    </p:animEffect>
                                  </p:childTnLst>
                                </p:cTn>
                              </p:par>
                            </p:childTnLst>
                          </p:cTn>
                        </p:par>
                      </p:childTnLst>
                    </p:cTn>
                  </p:par>
                  <p:par>
                    <p:cTn id="59" fill="hold" nodeType="clickPar">
                      <p:stCondLst>
                        <p:cond delay="indefinite"/>
                      </p:stCondLst>
                      <p:childTnLst>
                        <p:par>
                          <p:cTn id="60" fill="hold" nodeType="afterGroup">
                            <p:stCondLst>
                              <p:cond delay="0"/>
                            </p:stCondLst>
                            <p:childTnLst>
                              <p:par>
                                <p:cTn id="61" presetID="3" presetClass="entr" presetSubtype="10" fill="hold" grpId="0" nodeType="clickEffect">
                                  <p:stCondLst>
                                    <p:cond delay="0"/>
                                  </p:stCondLst>
                                  <p:childTnLst>
                                    <p:set>
                                      <p:cBhvr>
                                        <p:cTn id="62" dur="1" fill="hold">
                                          <p:stCondLst>
                                            <p:cond delay="0"/>
                                          </p:stCondLst>
                                        </p:cTn>
                                        <p:tgtEl>
                                          <p:spTgt spid="3"/>
                                        </p:tgtEl>
                                        <p:attrNameLst>
                                          <p:attrName>style.visibility</p:attrName>
                                        </p:attrNameLst>
                                      </p:cBhvr>
                                      <p:to>
                                        <p:strVal val="visible"/>
                                      </p:to>
                                    </p:set>
                                    <p:animEffect transition="in" filter="blinds(horizontal)">
                                      <p:cBhvr>
                                        <p:cTn id="63" dur="500"/>
                                        <p:tgtEl>
                                          <p:spTgt spid="3"/>
                                        </p:tgtEl>
                                      </p:cBhvr>
                                    </p:animEffect>
                                  </p:childTnLst>
                                </p:cTn>
                              </p:par>
                              <p:par>
                                <p:cTn id="64" presetID="3" presetClass="entr" presetSubtype="10" fill="hold" nodeType="withEffect">
                                  <p:stCondLst>
                                    <p:cond delay="0"/>
                                  </p:stCondLst>
                                  <p:childTnLst>
                                    <p:set>
                                      <p:cBhvr>
                                        <p:cTn id="65" dur="1" fill="hold">
                                          <p:stCondLst>
                                            <p:cond delay="0"/>
                                          </p:stCondLst>
                                        </p:cTn>
                                        <p:tgtEl>
                                          <p:spTgt spid="2"/>
                                        </p:tgtEl>
                                        <p:attrNameLst>
                                          <p:attrName>style.visibility</p:attrName>
                                        </p:attrNameLst>
                                      </p:cBhvr>
                                      <p:to>
                                        <p:strVal val="visible"/>
                                      </p:to>
                                    </p:set>
                                    <p:animEffect transition="in" filter="blinds(horizontal)">
                                      <p:cBhvr>
                                        <p:cTn id="66"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93" grpId="0"/>
      <p:bldP spid="16396" grpId="0"/>
      <p:bldP spid="16419" grpId="0"/>
      <p:bldP spid="16422" grpId="0"/>
      <p:bldP spid="16427" grpId="0"/>
      <p:bldP spid="16428" grpId="0"/>
      <p:bldP spid="3"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本框 17"/>
          <p:cNvSpPr txBox="1">
            <a:spLocks noChangeArrowheads="1"/>
          </p:cNvSpPr>
          <p:nvPr/>
        </p:nvSpPr>
        <p:spPr bwMode="auto">
          <a:xfrm>
            <a:off x="3809984" y="500043"/>
            <a:ext cx="6858016" cy="584775"/>
          </a:xfrm>
          <a:prstGeom prst="rect">
            <a:avLst/>
          </a:prstGeom>
          <a:noFill/>
          <a:ln w="9525">
            <a:noFill/>
            <a:miter lim="800000"/>
            <a:headEnd/>
            <a:tailEnd/>
          </a:ln>
        </p:spPr>
        <p:txBody>
          <a:bodyPr wrap="square">
            <a:spAutoFit/>
          </a:bodyPr>
          <a:lstStyle/>
          <a:p>
            <a:pPr algn="ctr"/>
            <a:r>
              <a:rPr lang="zh-CN" altLang="en-US" sz="3200" b="1" dirty="0">
                <a:latin typeface="微软雅黑" pitchFamily="34" charset="-122"/>
                <a:ea typeface="微软雅黑" pitchFamily="34" charset="-122"/>
                <a:sym typeface="宋体" pitchFamily="2" charset="-122"/>
              </a:rPr>
              <a:t>特别提醒</a:t>
            </a:r>
            <a:r>
              <a:rPr lang="zh-CN" altLang="en-US" sz="3200" b="1" dirty="0">
                <a:solidFill>
                  <a:srgbClr val="FF0000"/>
                </a:solidFill>
                <a:latin typeface="微软雅黑" pitchFamily="34" charset="-122"/>
                <a:ea typeface="微软雅黑" pitchFamily="34" charset="-122"/>
                <a:sym typeface="宋体" pitchFamily="2" charset="-122"/>
              </a:rPr>
              <a:t>　河流的补给类型的分析</a:t>
            </a:r>
            <a:endParaRPr lang="en-US" altLang="zh-CN" sz="3200" b="1" dirty="0">
              <a:solidFill>
                <a:srgbClr val="FF0000"/>
              </a:solidFill>
              <a:latin typeface="微软雅黑" pitchFamily="34" charset="-122"/>
              <a:ea typeface="微软雅黑" pitchFamily="34" charset="-122"/>
            </a:endParaRPr>
          </a:p>
        </p:txBody>
      </p:sp>
      <p:sp>
        <p:nvSpPr>
          <p:cNvPr id="28" name="文本框 27"/>
          <p:cNvSpPr txBox="1">
            <a:spLocks noChangeArrowheads="1"/>
          </p:cNvSpPr>
          <p:nvPr/>
        </p:nvSpPr>
        <p:spPr bwMode="auto">
          <a:xfrm>
            <a:off x="2024034" y="1571612"/>
            <a:ext cx="8501090" cy="1938992"/>
          </a:xfrm>
          <a:prstGeom prst="rect">
            <a:avLst/>
          </a:prstGeom>
          <a:solidFill>
            <a:srgbClr val="FFFF00"/>
          </a:solidFill>
          <a:ln w="25400">
            <a:solidFill>
              <a:srgbClr val="0070C0"/>
            </a:solidFill>
            <a:round/>
            <a:headEnd/>
            <a:tailEnd/>
          </a:ln>
        </p:spPr>
        <p:txBody>
          <a:bodyPr wrap="square">
            <a:spAutoFit/>
          </a:bodyPr>
          <a:lstStyle/>
          <a:p>
            <a:pPr indent="720725">
              <a:lnSpc>
                <a:spcPct val="125000"/>
              </a:lnSpc>
            </a:pPr>
            <a:r>
              <a:rPr lang="zh-CN" altLang="en-US" sz="2400" b="1" dirty="0">
                <a:solidFill>
                  <a:srgbClr val="3333CC"/>
                </a:solidFill>
                <a:latin typeface="微软雅黑" pitchFamily="34" charset="-122"/>
                <a:ea typeface="微软雅黑" pitchFamily="34" charset="-122"/>
                <a:sym typeface="宋体" pitchFamily="2" charset="-122"/>
              </a:rPr>
              <a:t>依河流所在的地区判断</a:t>
            </a:r>
            <a:r>
              <a:rPr lang="zh-CN" altLang="en-US" sz="2400" dirty="0">
                <a:latin typeface="微软雅黑" pitchFamily="34" charset="-122"/>
                <a:ea typeface="微软雅黑" pitchFamily="34" charset="-122"/>
                <a:sym typeface="宋体" pitchFamily="2" charset="-122"/>
              </a:rPr>
              <a:t>：我国</a:t>
            </a:r>
            <a:r>
              <a:rPr lang="zh-CN" altLang="en-US" sz="2400" b="1" dirty="0">
                <a:solidFill>
                  <a:srgbClr val="FF0000"/>
                </a:solidFill>
                <a:latin typeface="微软雅黑" pitchFamily="34" charset="-122"/>
                <a:ea typeface="微软雅黑" pitchFamily="34" charset="-122"/>
                <a:sym typeface="宋体" pitchFamily="2" charset="-122"/>
              </a:rPr>
              <a:t>东部季风区</a:t>
            </a:r>
            <a:r>
              <a:rPr lang="zh-CN" altLang="en-US" sz="2400" dirty="0">
                <a:latin typeface="微软雅黑" pitchFamily="34" charset="-122"/>
                <a:ea typeface="微软雅黑" pitchFamily="34" charset="-122"/>
                <a:sym typeface="宋体" pitchFamily="2" charset="-122"/>
              </a:rPr>
              <a:t>河流以雨水补给为主；</a:t>
            </a:r>
            <a:r>
              <a:rPr lang="zh-CN" altLang="en-US" sz="2400" b="1" dirty="0">
                <a:solidFill>
                  <a:srgbClr val="FF0000"/>
                </a:solidFill>
                <a:latin typeface="微软雅黑" pitchFamily="34" charset="-122"/>
                <a:ea typeface="微软雅黑" pitchFamily="34" charset="-122"/>
                <a:sym typeface="宋体" pitchFamily="2" charset="-122"/>
              </a:rPr>
              <a:t>西北干旱、半干旱区</a:t>
            </a:r>
            <a:r>
              <a:rPr lang="zh-CN" altLang="en-US" sz="2400" dirty="0">
                <a:latin typeface="微软雅黑" pitchFamily="34" charset="-122"/>
                <a:ea typeface="微软雅黑" pitchFamily="34" charset="-122"/>
                <a:sym typeface="宋体" pitchFamily="2" charset="-122"/>
              </a:rPr>
              <a:t>以高山冰雪融水补给为主；</a:t>
            </a:r>
            <a:r>
              <a:rPr lang="zh-CN" altLang="en-US" sz="2400" b="1" dirty="0">
                <a:solidFill>
                  <a:srgbClr val="FF0000"/>
                </a:solidFill>
                <a:latin typeface="微软雅黑" pitchFamily="34" charset="-122"/>
                <a:ea typeface="微软雅黑" pitchFamily="34" charset="-122"/>
                <a:sym typeface="宋体" pitchFamily="2" charset="-122"/>
              </a:rPr>
              <a:t>云贵高原区</a:t>
            </a:r>
            <a:r>
              <a:rPr lang="zh-CN" altLang="en-US" sz="2400" dirty="0">
                <a:latin typeface="微软雅黑" pitchFamily="34" charset="-122"/>
                <a:ea typeface="微软雅黑" pitchFamily="34" charset="-122"/>
                <a:sym typeface="宋体" pitchFamily="2" charset="-122"/>
              </a:rPr>
              <a:t>地下水补给较多；</a:t>
            </a:r>
            <a:r>
              <a:rPr lang="zh-CN" altLang="en-US" sz="2400" b="1" dirty="0">
                <a:solidFill>
                  <a:srgbClr val="FF0000"/>
                </a:solidFill>
                <a:latin typeface="微软雅黑" pitchFamily="34" charset="-122"/>
                <a:ea typeface="微软雅黑" pitchFamily="34" charset="-122"/>
                <a:sym typeface="宋体" pitchFamily="2" charset="-122"/>
              </a:rPr>
              <a:t>东北地区</a:t>
            </a:r>
            <a:r>
              <a:rPr lang="zh-CN" altLang="en-US" sz="2400" dirty="0">
                <a:latin typeface="微软雅黑" pitchFamily="34" charset="-122"/>
                <a:ea typeface="微软雅黑" pitchFamily="34" charset="-122"/>
                <a:sym typeface="宋体" pitchFamily="2" charset="-122"/>
              </a:rPr>
              <a:t>的河流有季节性积雪融水和雨水补给。</a:t>
            </a:r>
            <a:endParaRPr lang="zh-CN" altLang="en-US" sz="2400" dirty="0">
              <a:solidFill>
                <a:srgbClr val="262626"/>
              </a:solidFill>
              <a:latin typeface="微软雅黑" pitchFamily="34" charset="-122"/>
              <a:ea typeface="微软雅黑" pitchFamily="34" charset="-122"/>
            </a:endParaRPr>
          </a:p>
        </p:txBody>
      </p:sp>
      <p:sp>
        <p:nvSpPr>
          <p:cNvPr id="29" name="矩形 28"/>
          <p:cNvSpPr>
            <a:spLocks noChangeArrowheads="1"/>
          </p:cNvSpPr>
          <p:nvPr/>
        </p:nvSpPr>
        <p:spPr bwMode="auto">
          <a:xfrm>
            <a:off x="1524000" y="1000109"/>
            <a:ext cx="1160462" cy="605367"/>
          </a:xfrm>
          <a:prstGeom prst="rect">
            <a:avLst/>
          </a:prstGeom>
          <a:solidFill>
            <a:srgbClr val="0070C0"/>
          </a:solidFill>
          <a:ln w="9525">
            <a:noFill/>
            <a:miter lim="800000"/>
            <a:headEnd/>
            <a:tailEnd/>
          </a:ln>
        </p:spPr>
        <p:txBody>
          <a:bodyPr/>
          <a:lstStyle/>
          <a:p>
            <a:pPr algn="ctr"/>
            <a:r>
              <a:rPr lang="zh-CN" altLang="en-US" sz="2400" b="1" dirty="0">
                <a:solidFill>
                  <a:schemeClr val="bg1"/>
                </a:solidFill>
                <a:latin typeface="微软雅黑" pitchFamily="34" charset="-122"/>
                <a:ea typeface="微软雅黑" pitchFamily="34" charset="-122"/>
              </a:rPr>
              <a:t>方法一</a:t>
            </a:r>
          </a:p>
        </p:txBody>
      </p:sp>
      <p:sp>
        <p:nvSpPr>
          <p:cNvPr id="16" name="文本框 15"/>
          <p:cNvSpPr txBox="1">
            <a:spLocks noChangeArrowheads="1"/>
          </p:cNvSpPr>
          <p:nvPr/>
        </p:nvSpPr>
        <p:spPr bwMode="auto">
          <a:xfrm>
            <a:off x="2024034" y="3929066"/>
            <a:ext cx="8429652" cy="2862322"/>
          </a:xfrm>
          <a:prstGeom prst="rect">
            <a:avLst/>
          </a:prstGeom>
          <a:solidFill>
            <a:srgbClr val="FFFF00"/>
          </a:solidFill>
          <a:ln w="25400">
            <a:solidFill>
              <a:srgbClr val="0070C0"/>
            </a:solidFill>
            <a:round/>
            <a:headEnd/>
            <a:tailEnd/>
          </a:ln>
        </p:spPr>
        <p:txBody>
          <a:bodyPr wrap="square">
            <a:spAutoFit/>
          </a:bodyPr>
          <a:lstStyle/>
          <a:p>
            <a:pPr>
              <a:lnSpc>
                <a:spcPct val="150000"/>
              </a:lnSpc>
            </a:pPr>
            <a:r>
              <a:rPr lang="en-US" altLang="zh-CN" sz="2400" b="1" dirty="0">
                <a:solidFill>
                  <a:srgbClr val="3333CC"/>
                </a:solidFill>
                <a:latin typeface="微软雅黑" pitchFamily="34" charset="-122"/>
                <a:ea typeface="微软雅黑" pitchFamily="34" charset="-122"/>
                <a:sym typeface="宋体" pitchFamily="2" charset="-122"/>
              </a:rPr>
              <a:t>          </a:t>
            </a:r>
            <a:r>
              <a:rPr lang="zh-CN" altLang="en-US" sz="2400" b="1" dirty="0">
                <a:solidFill>
                  <a:srgbClr val="3333CC"/>
                </a:solidFill>
                <a:latin typeface="微软雅黑" pitchFamily="34" charset="-122"/>
                <a:ea typeface="微软雅黑" pitchFamily="34" charset="-122"/>
                <a:sym typeface="宋体" pitchFamily="2" charset="-122"/>
              </a:rPr>
              <a:t>依据径流变化过程判断</a:t>
            </a:r>
            <a:r>
              <a:rPr lang="zh-CN" altLang="en-US" sz="2400" b="1" dirty="0">
                <a:solidFill>
                  <a:srgbClr val="262626"/>
                </a:solidFill>
                <a:latin typeface="微软雅黑" pitchFamily="34" charset="-122"/>
                <a:ea typeface="微软雅黑" pitchFamily="34" charset="-122"/>
                <a:sym typeface="宋体" pitchFamily="2" charset="-122"/>
              </a:rPr>
              <a:t>：</a:t>
            </a:r>
            <a:r>
              <a:rPr lang="zh-CN" altLang="en-US" sz="2400" dirty="0">
                <a:latin typeface="微软雅黑" pitchFamily="34" charset="-122"/>
                <a:ea typeface="微软雅黑" pitchFamily="34" charset="-122"/>
                <a:sym typeface="宋体" pitchFamily="2" charset="-122"/>
              </a:rPr>
              <a:t>雨水补给，</a:t>
            </a:r>
            <a:r>
              <a:rPr lang="zh-CN" altLang="en-US" sz="2400" dirty="0">
                <a:solidFill>
                  <a:srgbClr val="FF0000"/>
                </a:solidFill>
                <a:latin typeface="微软雅黑" pitchFamily="34" charset="-122"/>
                <a:ea typeface="微软雅黑" pitchFamily="34" charset="-122"/>
                <a:sym typeface="宋体" pitchFamily="2" charset="-122"/>
              </a:rPr>
              <a:t>径流变化较大</a:t>
            </a:r>
            <a:r>
              <a:rPr lang="zh-CN" altLang="en-US" sz="2400" dirty="0">
                <a:latin typeface="微软雅黑" pitchFamily="34" charset="-122"/>
                <a:ea typeface="微软雅黑" pitchFamily="34" charset="-122"/>
                <a:sym typeface="宋体" pitchFamily="2" charset="-122"/>
              </a:rPr>
              <a:t>，与降水变化一致；冰川融水补给决定于</a:t>
            </a:r>
            <a:r>
              <a:rPr lang="zh-CN" altLang="en-US" sz="2400" dirty="0">
                <a:solidFill>
                  <a:srgbClr val="FF0000"/>
                </a:solidFill>
                <a:latin typeface="微软雅黑" pitchFamily="34" charset="-122"/>
                <a:ea typeface="微软雅黑" pitchFamily="34" charset="-122"/>
                <a:sym typeface="宋体" pitchFamily="2" charset="-122"/>
              </a:rPr>
              <a:t>气温</a:t>
            </a:r>
            <a:r>
              <a:rPr lang="zh-CN" altLang="en-US" sz="2400" dirty="0">
                <a:latin typeface="微软雅黑" pitchFamily="34" charset="-122"/>
                <a:ea typeface="微软雅黑" pitchFamily="34" charset="-122"/>
                <a:sym typeface="宋体" pitchFamily="2" charset="-122"/>
              </a:rPr>
              <a:t>，径流高峰在</a:t>
            </a:r>
            <a:r>
              <a:rPr lang="zh-CN" altLang="en-US" sz="2400" b="1" dirty="0">
                <a:latin typeface="微软雅黑" pitchFamily="34" charset="-122"/>
                <a:ea typeface="微软雅黑" pitchFamily="34" charset="-122"/>
                <a:sym typeface="宋体" pitchFamily="2" charset="-122"/>
              </a:rPr>
              <a:t>夏季</a:t>
            </a:r>
            <a:r>
              <a:rPr lang="zh-CN" altLang="en-US" sz="2400" dirty="0">
                <a:latin typeface="微软雅黑" pitchFamily="34" charset="-122"/>
                <a:ea typeface="微软雅黑" pitchFamily="34" charset="-122"/>
                <a:sym typeface="宋体" pitchFamily="2" charset="-122"/>
              </a:rPr>
              <a:t>；地下水补给的河流，</a:t>
            </a:r>
            <a:r>
              <a:rPr lang="zh-CN" altLang="en-US" sz="2400" b="1" dirty="0">
                <a:solidFill>
                  <a:srgbClr val="FF0000"/>
                </a:solidFill>
                <a:latin typeface="微软雅黑" pitchFamily="34" charset="-122"/>
                <a:ea typeface="微软雅黑" pitchFamily="34" charset="-122"/>
                <a:sym typeface="宋体" pitchFamily="2" charset="-122"/>
              </a:rPr>
              <a:t>径流平稳</a:t>
            </a:r>
            <a:r>
              <a:rPr lang="zh-CN" altLang="en-US" sz="2400" dirty="0">
                <a:latin typeface="微软雅黑" pitchFamily="34" charset="-122"/>
                <a:ea typeface="微软雅黑" pitchFamily="34" charset="-122"/>
                <a:sym typeface="宋体" pitchFamily="2" charset="-122"/>
              </a:rPr>
              <a:t>；湖泊对径流</a:t>
            </a:r>
            <a:r>
              <a:rPr lang="zh-CN" altLang="en-US" sz="2400" b="1" dirty="0">
                <a:latin typeface="微软雅黑" pitchFamily="34" charset="-122"/>
                <a:ea typeface="微软雅黑" pitchFamily="34" charset="-122"/>
                <a:sym typeface="宋体" pitchFamily="2" charset="-122"/>
              </a:rPr>
              <a:t>具有调节作用，使径流变化较小</a:t>
            </a:r>
            <a:r>
              <a:rPr lang="zh-CN" altLang="en-US" sz="2400" dirty="0">
                <a:latin typeface="微软雅黑" pitchFamily="34" charset="-122"/>
                <a:ea typeface="微软雅黑" pitchFamily="34" charset="-122"/>
                <a:sym typeface="宋体" pitchFamily="2" charset="-122"/>
              </a:rPr>
              <a:t>；春季有明显</a:t>
            </a:r>
            <a:r>
              <a:rPr lang="zh-CN" altLang="en-US" sz="2400" dirty="0">
                <a:solidFill>
                  <a:srgbClr val="FF0000"/>
                </a:solidFill>
                <a:latin typeface="微软雅黑" pitchFamily="34" charset="-122"/>
                <a:ea typeface="微软雅黑" pitchFamily="34" charset="-122"/>
                <a:sym typeface="宋体" pitchFamily="2" charset="-122"/>
              </a:rPr>
              <a:t>春汛</a:t>
            </a:r>
            <a:r>
              <a:rPr lang="zh-CN" altLang="en-US" sz="2400" dirty="0">
                <a:latin typeface="微软雅黑" pitchFamily="34" charset="-122"/>
                <a:ea typeface="微软雅黑" pitchFamily="34" charset="-122"/>
                <a:sym typeface="宋体" pitchFamily="2" charset="-122"/>
              </a:rPr>
              <a:t>的河流则为</a:t>
            </a:r>
            <a:r>
              <a:rPr lang="zh-CN" altLang="en-US" sz="2400" b="1" dirty="0">
                <a:solidFill>
                  <a:srgbClr val="FF0000"/>
                </a:solidFill>
                <a:latin typeface="微软雅黑" pitchFamily="34" charset="-122"/>
                <a:ea typeface="微软雅黑" pitchFamily="34" charset="-122"/>
                <a:sym typeface="宋体" pitchFamily="2" charset="-122"/>
              </a:rPr>
              <a:t>季节性积雪融水</a:t>
            </a:r>
            <a:r>
              <a:rPr lang="zh-CN" altLang="en-US" sz="2400" dirty="0">
                <a:latin typeface="微软雅黑" pitchFamily="34" charset="-122"/>
                <a:ea typeface="微软雅黑" pitchFamily="34" charset="-122"/>
                <a:sym typeface="宋体" pitchFamily="2" charset="-122"/>
              </a:rPr>
              <a:t>补给。</a:t>
            </a:r>
            <a:endParaRPr lang="zh-CN" altLang="en-US" sz="2400" dirty="0">
              <a:solidFill>
                <a:srgbClr val="262626"/>
              </a:solidFill>
              <a:latin typeface="微软雅黑" pitchFamily="34" charset="-122"/>
              <a:ea typeface="微软雅黑" pitchFamily="34" charset="-122"/>
            </a:endParaRPr>
          </a:p>
        </p:txBody>
      </p:sp>
      <p:sp>
        <p:nvSpPr>
          <p:cNvPr id="24" name="矩形 23"/>
          <p:cNvSpPr>
            <a:spLocks noChangeArrowheads="1"/>
          </p:cNvSpPr>
          <p:nvPr/>
        </p:nvSpPr>
        <p:spPr bwMode="auto">
          <a:xfrm>
            <a:off x="1524000" y="3643315"/>
            <a:ext cx="1160462" cy="605367"/>
          </a:xfrm>
          <a:prstGeom prst="rect">
            <a:avLst/>
          </a:prstGeom>
          <a:solidFill>
            <a:srgbClr val="0070C0"/>
          </a:solidFill>
          <a:ln w="9525">
            <a:noFill/>
            <a:miter lim="800000"/>
            <a:headEnd/>
            <a:tailEnd/>
          </a:ln>
        </p:spPr>
        <p:txBody>
          <a:bodyPr/>
          <a:lstStyle/>
          <a:p>
            <a:pPr algn="ctr"/>
            <a:r>
              <a:rPr lang="zh-CN" altLang="en-US" sz="2400" b="1" dirty="0">
                <a:solidFill>
                  <a:schemeClr val="bg1"/>
                </a:solidFill>
                <a:latin typeface="微软雅黑" pitchFamily="34" charset="-122"/>
                <a:ea typeface="微软雅黑" pitchFamily="34" charset="-122"/>
              </a:rPr>
              <a:t>方法二</a:t>
            </a:r>
          </a:p>
        </p:txBody>
      </p:sp>
    </p:spTree>
    <p:extLst>
      <p:ext uri="{BB962C8B-B14F-4D97-AF65-F5344CB8AC3E}">
        <p14:creationId xmlns:p14="http://schemas.microsoft.com/office/powerpoint/2010/main" val="3367297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250"/>
                                  </p:stCondLst>
                                  <p:childTnLst>
                                    <p:set>
                                      <p:cBhvr>
                                        <p:cTn id="6" dur="1" fill="hold">
                                          <p:stCondLst>
                                            <p:cond delay="0"/>
                                          </p:stCondLst>
                                        </p:cTn>
                                        <p:tgtEl>
                                          <p:spTgt spid="29"/>
                                        </p:tgtEl>
                                        <p:attrNameLst>
                                          <p:attrName>style.visibility</p:attrName>
                                        </p:attrNameLst>
                                      </p:cBhvr>
                                      <p:to>
                                        <p:strVal val="visible"/>
                                      </p:to>
                                    </p:set>
                                    <p:anim calcmode="lin" valueType="num">
                                      <p:cBhvr>
                                        <p:cTn id="7" dur="500" fill="hold"/>
                                        <p:tgtEl>
                                          <p:spTgt spid="29"/>
                                        </p:tgtEl>
                                        <p:attrNameLst>
                                          <p:attrName>ppt_w</p:attrName>
                                        </p:attrNameLst>
                                      </p:cBhvr>
                                      <p:tavLst>
                                        <p:tav tm="0">
                                          <p:val>
                                            <p:fltVal val="0"/>
                                          </p:val>
                                        </p:tav>
                                        <p:tav tm="100000">
                                          <p:val>
                                            <p:strVal val="#ppt_w"/>
                                          </p:val>
                                        </p:tav>
                                      </p:tavLst>
                                    </p:anim>
                                    <p:anim calcmode="lin" valueType="num">
                                      <p:cBhvr>
                                        <p:cTn id="8" dur="500" fill="hold"/>
                                        <p:tgtEl>
                                          <p:spTgt spid="29"/>
                                        </p:tgtEl>
                                        <p:attrNameLst>
                                          <p:attrName>ppt_h</p:attrName>
                                        </p:attrNameLst>
                                      </p:cBhvr>
                                      <p:tavLst>
                                        <p:tav tm="0">
                                          <p:val>
                                            <p:fltVal val="0"/>
                                          </p:val>
                                        </p:tav>
                                        <p:tav tm="100000">
                                          <p:val>
                                            <p:strVal val="#ppt_h"/>
                                          </p:val>
                                        </p:tav>
                                      </p:tavLst>
                                    </p:anim>
                                    <p:animEffect transition="in" filter="fade">
                                      <p:cBhvr>
                                        <p:cTn id="9" dur="500"/>
                                        <p:tgtEl>
                                          <p:spTgt spid="29"/>
                                        </p:tgtEl>
                                      </p:cBhvr>
                                    </p:animEffect>
                                  </p:childTnLst>
                                </p:cTn>
                              </p:par>
                              <p:par>
                                <p:cTn id="10" presetID="22" presetClass="entr" presetSubtype="8" fill="hold" grpId="0" nodeType="withEffect">
                                  <p:stCondLst>
                                    <p:cond delay="500"/>
                                  </p:stCondLst>
                                  <p:childTnLst>
                                    <p:set>
                                      <p:cBhvr>
                                        <p:cTn id="11" dur="1" fill="hold">
                                          <p:stCondLst>
                                            <p:cond delay="0"/>
                                          </p:stCondLst>
                                        </p:cTn>
                                        <p:tgtEl>
                                          <p:spTgt spid="28"/>
                                        </p:tgtEl>
                                        <p:attrNameLst>
                                          <p:attrName>style.visibility</p:attrName>
                                        </p:attrNameLst>
                                      </p:cBhvr>
                                      <p:to>
                                        <p:strVal val="visible"/>
                                      </p:to>
                                    </p:set>
                                    <p:animEffect transition="in" filter="wipe(left)">
                                      <p:cBhvr>
                                        <p:cTn id="12" dur="500"/>
                                        <p:tgtEl>
                                          <p:spTgt spid="28"/>
                                        </p:tgtEl>
                                      </p:cBhvr>
                                    </p:animEffect>
                                  </p:childTnLst>
                                </p:cTn>
                              </p:par>
                              <p:par>
                                <p:cTn id="13" presetID="53" presetClass="entr" presetSubtype="16" fill="hold" grpId="0" nodeType="withEffect">
                                  <p:stCondLst>
                                    <p:cond delay="250"/>
                                  </p:stCondLst>
                                  <p:childTnLst>
                                    <p:set>
                                      <p:cBhvr>
                                        <p:cTn id="14" dur="1" fill="hold">
                                          <p:stCondLst>
                                            <p:cond delay="0"/>
                                          </p:stCondLst>
                                        </p:cTn>
                                        <p:tgtEl>
                                          <p:spTgt spid="24"/>
                                        </p:tgtEl>
                                        <p:attrNameLst>
                                          <p:attrName>style.visibility</p:attrName>
                                        </p:attrNameLst>
                                      </p:cBhvr>
                                      <p:to>
                                        <p:strVal val="visible"/>
                                      </p:to>
                                    </p:set>
                                    <p:anim calcmode="lin" valueType="num">
                                      <p:cBhvr>
                                        <p:cTn id="15" dur="500" fill="hold"/>
                                        <p:tgtEl>
                                          <p:spTgt spid="24"/>
                                        </p:tgtEl>
                                        <p:attrNameLst>
                                          <p:attrName>ppt_w</p:attrName>
                                        </p:attrNameLst>
                                      </p:cBhvr>
                                      <p:tavLst>
                                        <p:tav tm="0">
                                          <p:val>
                                            <p:fltVal val="0"/>
                                          </p:val>
                                        </p:tav>
                                        <p:tav tm="100000">
                                          <p:val>
                                            <p:strVal val="#ppt_w"/>
                                          </p:val>
                                        </p:tav>
                                      </p:tavLst>
                                    </p:anim>
                                    <p:anim calcmode="lin" valueType="num">
                                      <p:cBhvr>
                                        <p:cTn id="16" dur="500" fill="hold"/>
                                        <p:tgtEl>
                                          <p:spTgt spid="24"/>
                                        </p:tgtEl>
                                        <p:attrNameLst>
                                          <p:attrName>ppt_h</p:attrName>
                                        </p:attrNameLst>
                                      </p:cBhvr>
                                      <p:tavLst>
                                        <p:tav tm="0">
                                          <p:val>
                                            <p:fltVal val="0"/>
                                          </p:val>
                                        </p:tav>
                                        <p:tav tm="100000">
                                          <p:val>
                                            <p:strVal val="#ppt_h"/>
                                          </p:val>
                                        </p:tav>
                                      </p:tavLst>
                                    </p:anim>
                                    <p:animEffect transition="in" filter="fade">
                                      <p:cBhvr>
                                        <p:cTn id="17" dur="500"/>
                                        <p:tgtEl>
                                          <p:spTgt spid="24"/>
                                        </p:tgtEl>
                                      </p:cBhvr>
                                    </p:animEffect>
                                  </p:childTnLst>
                                </p:cTn>
                              </p:par>
                              <p:par>
                                <p:cTn id="18" presetID="22" presetClass="entr" presetSubtype="8" fill="hold" grpId="0" nodeType="withEffect">
                                  <p:stCondLst>
                                    <p:cond delay="500"/>
                                  </p:stCondLst>
                                  <p:childTnLst>
                                    <p:set>
                                      <p:cBhvr>
                                        <p:cTn id="19" dur="1" fill="hold">
                                          <p:stCondLst>
                                            <p:cond delay="0"/>
                                          </p:stCondLst>
                                        </p:cTn>
                                        <p:tgtEl>
                                          <p:spTgt spid="16"/>
                                        </p:tgtEl>
                                        <p:attrNameLst>
                                          <p:attrName>style.visibility</p:attrName>
                                        </p:attrNameLst>
                                      </p:cBhvr>
                                      <p:to>
                                        <p:strVal val="visible"/>
                                      </p:to>
                                    </p:set>
                                    <p:animEffect transition="in" filter="wipe(left)">
                                      <p:cBhvr>
                                        <p:cTn id="2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bldLvl="0" animBg="1"/>
      <p:bldP spid="29" grpId="0" bldLvl="0" animBg="1"/>
      <p:bldP spid="16" grpId="0" bldLvl="0" animBg="1"/>
      <p:bldP spid="24" grpId="0" bldLvl="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9994" y="832806"/>
            <a:ext cx="7447403" cy="3143250"/>
          </a:xfrm>
          <a:prstGeom prst="rect">
            <a:avLst/>
          </a:prstGeom>
        </p:spPr>
      </p:pic>
      <p:sp>
        <p:nvSpPr>
          <p:cNvPr id="3" name="矩形 2"/>
          <p:cNvSpPr/>
          <p:nvPr/>
        </p:nvSpPr>
        <p:spPr>
          <a:xfrm>
            <a:off x="36721" y="186475"/>
            <a:ext cx="10693707" cy="400110"/>
          </a:xfrm>
          <a:prstGeom prst="rect">
            <a:avLst/>
          </a:prstGeom>
        </p:spPr>
        <p:txBody>
          <a:bodyPr wrap="square">
            <a:spAutoFit/>
          </a:bodyPr>
          <a:lstStyle/>
          <a:p>
            <a:r>
              <a:rPr lang="zh-CN" altLang="en-US" sz="2000" b="1" dirty="0">
                <a:latin typeface="黑体" panose="02010609060101010101" pitchFamily="49" charset="-122"/>
                <a:ea typeface="黑体" panose="02010609060101010101" pitchFamily="49" charset="-122"/>
              </a:rPr>
              <a:t>读“我国东部季风区、东北地区、西北内陆区、南部沿海地区河流流量过程曲线图”</a:t>
            </a:r>
          </a:p>
        </p:txBody>
      </p:sp>
      <p:graphicFrame>
        <p:nvGraphicFramePr>
          <p:cNvPr id="6" name="表格 5"/>
          <p:cNvGraphicFramePr>
            <a:graphicFrameLocks noGrp="1"/>
          </p:cNvGraphicFramePr>
          <p:nvPr>
            <p:extLst>
              <p:ext uri="{D42A27DB-BD31-4B8C-83A1-F6EECF244321}">
                <p14:modId xmlns:p14="http://schemas.microsoft.com/office/powerpoint/2010/main" val="3119046811"/>
              </p:ext>
            </p:extLst>
          </p:nvPr>
        </p:nvGraphicFramePr>
        <p:xfrm>
          <a:off x="628191" y="6276828"/>
          <a:ext cx="6286500" cy="274320"/>
        </p:xfrm>
        <a:graphic>
          <a:graphicData uri="http://schemas.openxmlformats.org/drawingml/2006/table">
            <a:tbl>
              <a:tblPr/>
              <a:tblGrid>
                <a:gridCol w="1571625"/>
                <a:gridCol w="1571625"/>
                <a:gridCol w="1571625"/>
                <a:gridCol w="1571625"/>
              </a:tblGrid>
              <a:tr h="0">
                <a:tc>
                  <a:txBody>
                    <a:bodyPr/>
                    <a:lstStyle/>
                    <a:p>
                      <a:endParaRPr lang="zh-CN" altLang="en-US"/>
                    </a:p>
                  </a:txBody>
                  <a:tcPr marL="0" marR="0" marT="0" marB="0" anchor="ctr">
                    <a:lnL>
                      <a:noFill/>
                    </a:lnL>
                    <a:lnR>
                      <a:noFill/>
                    </a:lnR>
                    <a:lnT>
                      <a:noFill/>
                    </a:lnT>
                    <a:lnB>
                      <a:noFill/>
                    </a:lnB>
                    <a:solidFill>
                      <a:srgbClr val="FFFFFF"/>
                    </a:solidFill>
                  </a:tcPr>
                </a:tc>
                <a:tc>
                  <a:txBody>
                    <a:bodyPr/>
                    <a:lstStyle/>
                    <a:p>
                      <a:endParaRPr lang="zh-CN" altLang="en-US"/>
                    </a:p>
                  </a:txBody>
                  <a:tcPr marL="0" marR="0" marT="0" marB="0" anchor="ctr">
                    <a:lnL>
                      <a:noFill/>
                    </a:lnL>
                    <a:lnR>
                      <a:noFill/>
                    </a:lnR>
                    <a:lnT>
                      <a:noFill/>
                    </a:lnT>
                    <a:lnB>
                      <a:noFill/>
                    </a:lnB>
                    <a:solidFill>
                      <a:srgbClr val="FFFFFF"/>
                    </a:solidFill>
                  </a:tcPr>
                </a:tc>
                <a:tc>
                  <a:txBody>
                    <a:bodyPr/>
                    <a:lstStyle/>
                    <a:p>
                      <a:endParaRPr lang="zh-CN" altLang="en-US"/>
                    </a:p>
                  </a:txBody>
                  <a:tcPr marL="0" marR="0" marT="0" marB="0" anchor="ctr">
                    <a:lnL>
                      <a:noFill/>
                    </a:lnL>
                    <a:lnR>
                      <a:noFill/>
                    </a:lnR>
                    <a:lnT>
                      <a:noFill/>
                    </a:lnT>
                    <a:lnB>
                      <a:noFill/>
                    </a:lnB>
                    <a:solidFill>
                      <a:srgbClr val="FFFFFF"/>
                    </a:solidFill>
                  </a:tcPr>
                </a:tc>
                <a:tc>
                  <a:txBody>
                    <a:bodyPr/>
                    <a:lstStyle/>
                    <a:p>
                      <a:endParaRPr lang="zh-CN" altLang="en-US" dirty="0"/>
                    </a:p>
                  </a:txBody>
                  <a:tcPr marL="0" marR="0" marT="0" marB="0" anchor="ctr">
                    <a:lnL>
                      <a:noFill/>
                    </a:lnL>
                    <a:lnR>
                      <a:noFill/>
                    </a:lnR>
                    <a:lnT>
                      <a:noFill/>
                    </a:lnT>
                    <a:lnB>
                      <a:noFill/>
                    </a:lnB>
                    <a:solidFill>
                      <a:srgbClr val="FFFFFF"/>
                    </a:solidFill>
                  </a:tcPr>
                </a:tc>
              </a:tr>
            </a:tbl>
          </a:graphicData>
        </a:graphic>
      </p:graphicFrame>
      <p:sp>
        <p:nvSpPr>
          <p:cNvPr id="7" name="Rectangle 1"/>
          <p:cNvSpPr>
            <a:spLocks noChangeArrowheads="1"/>
          </p:cNvSpPr>
          <p:nvPr/>
        </p:nvSpPr>
        <p:spPr bwMode="auto">
          <a:xfrm>
            <a:off x="341751" y="4078524"/>
            <a:ext cx="10388677" cy="3046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400" b="0" i="0" u="none" strike="noStrike" cap="none" normalizeH="0" baseline="0" dirty="0" smtClean="0">
                <a:ln>
                  <a:noFill/>
                </a:ln>
                <a:effectLst/>
                <a:latin typeface="黑体" panose="02010609060101010101" pitchFamily="49" charset="-122"/>
                <a:ea typeface="黑体" panose="02010609060101010101" pitchFamily="49" charset="-122"/>
              </a:rPr>
              <a:t>1:</a:t>
            </a:r>
            <a:r>
              <a:rPr kumimoji="0" lang="zh-CN" sz="2400" b="0" i="0" u="none" strike="noStrike" cap="none" normalizeH="0" baseline="0" dirty="0" smtClean="0">
                <a:ln>
                  <a:noFill/>
                </a:ln>
                <a:effectLst/>
                <a:latin typeface="黑体" panose="02010609060101010101" pitchFamily="49" charset="-122"/>
                <a:ea typeface="黑体" panose="02010609060101010101" pitchFamily="49" charset="-122"/>
              </a:rPr>
              <a:t>上面四幅图中表示南部沿海地区河流流量过程曲线的是</a:t>
            </a:r>
            <a:endParaRPr kumimoji="0" lang="en-US" altLang="zh-CN" sz="2400" b="0" i="0" u="none" strike="noStrike" cap="none" normalizeH="0" baseline="0" dirty="0" smtClean="0">
              <a:ln>
                <a:noFill/>
              </a:ln>
              <a:effectLst/>
              <a:latin typeface="黑体" panose="02010609060101010101" pitchFamily="49" charset="-122"/>
              <a:ea typeface="黑体" panose="02010609060101010101" pitchFamily="49" charset="-122"/>
            </a:endParaRPr>
          </a:p>
          <a:p>
            <a:pPr eaLnBrk="1" fontAlgn="ctr" hangingPunct="1"/>
            <a:r>
              <a:rPr lang="en-US" altLang="zh-CN" sz="2400" dirty="0">
                <a:latin typeface="黑体" panose="02010609060101010101" pitchFamily="49" charset="-122"/>
                <a:ea typeface="黑体" panose="02010609060101010101" pitchFamily="49" charset="-122"/>
              </a:rPr>
              <a:t>A．</a:t>
            </a:r>
            <a:r>
              <a:rPr lang="en-US" altLang="zh-CN" sz="2400" dirty="0" smtClean="0">
                <a:latin typeface="黑体" panose="02010609060101010101" pitchFamily="49" charset="-122"/>
                <a:ea typeface="黑体" panose="02010609060101010101" pitchFamily="49" charset="-122"/>
              </a:rPr>
              <a:t>①        B</a:t>
            </a:r>
            <a:r>
              <a:rPr lang="en-US" altLang="zh-CN" sz="2400" dirty="0">
                <a:latin typeface="黑体" panose="02010609060101010101" pitchFamily="49" charset="-122"/>
                <a:ea typeface="黑体" panose="02010609060101010101" pitchFamily="49" charset="-122"/>
              </a:rPr>
              <a:t>．</a:t>
            </a:r>
            <a:r>
              <a:rPr lang="en-US" altLang="zh-CN" sz="2400" dirty="0" smtClean="0">
                <a:latin typeface="黑体" panose="02010609060101010101" pitchFamily="49" charset="-122"/>
                <a:ea typeface="黑体" panose="02010609060101010101" pitchFamily="49" charset="-122"/>
              </a:rPr>
              <a:t>②        C</a:t>
            </a:r>
            <a:r>
              <a:rPr lang="en-US" altLang="zh-CN" sz="2400" dirty="0">
                <a:latin typeface="黑体" panose="02010609060101010101" pitchFamily="49" charset="-122"/>
                <a:ea typeface="黑体" panose="02010609060101010101" pitchFamily="49" charset="-122"/>
              </a:rPr>
              <a:t>．</a:t>
            </a:r>
            <a:r>
              <a:rPr lang="en-US" altLang="zh-CN" sz="2400" dirty="0" smtClean="0">
                <a:latin typeface="黑体" panose="02010609060101010101" pitchFamily="49" charset="-122"/>
                <a:ea typeface="黑体" panose="02010609060101010101" pitchFamily="49" charset="-122"/>
              </a:rPr>
              <a:t>③        D</a:t>
            </a:r>
            <a:r>
              <a:rPr lang="en-US" altLang="zh-CN" sz="2400" dirty="0">
                <a:latin typeface="黑体" panose="02010609060101010101" pitchFamily="49" charset="-122"/>
                <a:ea typeface="黑体" panose="02010609060101010101" pitchFamily="49" charset="-122"/>
              </a:rPr>
              <a:t>．</a:t>
            </a:r>
            <a:r>
              <a:rPr lang="en-US" altLang="zh-CN" sz="2400" dirty="0" smtClean="0">
                <a:latin typeface="黑体" panose="02010609060101010101" pitchFamily="49" charset="-122"/>
                <a:ea typeface="黑体" panose="02010609060101010101" pitchFamily="49" charset="-122"/>
              </a:rPr>
              <a:t>④</a:t>
            </a:r>
            <a:endParaRPr kumimoji="0" lang="en-US" altLang="zh-CN" sz="2400" b="0" i="0" u="none" strike="noStrike" cap="none" normalizeH="0" baseline="0" dirty="0" smtClean="0">
              <a:ln>
                <a:noFill/>
              </a:ln>
              <a:effectLst/>
              <a:latin typeface="黑体" panose="02010609060101010101" pitchFamily="49" charset="-122"/>
              <a:ea typeface="黑体" panose="02010609060101010101" pitchFamily="49"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400" b="0" i="0" u="none" strike="noStrike" cap="none" normalizeH="0" baseline="0" dirty="0" smtClean="0">
                <a:ln>
                  <a:noFill/>
                </a:ln>
                <a:effectLst/>
                <a:latin typeface="黑体" panose="02010609060101010101" pitchFamily="49" charset="-122"/>
                <a:ea typeface="黑体" panose="02010609060101010101" pitchFamily="49" charset="-122"/>
              </a:rPr>
              <a:t>2:②</a:t>
            </a:r>
            <a:r>
              <a:rPr kumimoji="0" lang="zh-CN" sz="2400" b="0" i="0" u="none" strike="noStrike" cap="none" normalizeH="0" baseline="0" dirty="0" smtClean="0">
                <a:ln>
                  <a:noFill/>
                </a:ln>
                <a:effectLst/>
                <a:latin typeface="黑体" panose="02010609060101010101" pitchFamily="49" charset="-122"/>
                <a:ea typeface="黑体" panose="02010609060101010101" pitchFamily="49" charset="-122"/>
              </a:rPr>
              <a:t>、③图中河流</a:t>
            </a:r>
            <a:r>
              <a:rPr kumimoji="0" lang="zh-CN" altLang="zh-CN" sz="2400" b="0" i="0" u="none" strike="noStrike" cap="none" normalizeH="0" baseline="0" dirty="0" smtClean="0">
                <a:ln>
                  <a:noFill/>
                </a:ln>
                <a:effectLst/>
                <a:latin typeface="黑体" panose="02010609060101010101" pitchFamily="49" charset="-122"/>
                <a:ea typeface="黑体" panose="02010609060101010101" pitchFamily="49" charset="-122"/>
              </a:rPr>
              <a:t>1</a:t>
            </a:r>
            <a:r>
              <a:rPr kumimoji="0" lang="zh-CN" sz="2400" b="0" i="0" u="none" strike="noStrike" cap="none" normalizeH="0" baseline="0" dirty="0" smtClean="0">
                <a:ln>
                  <a:noFill/>
                </a:ln>
                <a:effectLst/>
                <a:latin typeface="黑体" panose="02010609060101010101" pitchFamily="49" charset="-122"/>
                <a:ea typeface="黑体" panose="02010609060101010101" pitchFamily="49" charset="-122"/>
              </a:rPr>
              <a:t>～</a:t>
            </a:r>
            <a:r>
              <a:rPr kumimoji="0" lang="zh-CN" altLang="zh-CN" sz="2400" b="0" i="0" u="none" strike="noStrike" cap="none" normalizeH="0" baseline="0" dirty="0" smtClean="0">
                <a:ln>
                  <a:noFill/>
                </a:ln>
                <a:effectLst/>
                <a:latin typeface="黑体" panose="02010609060101010101" pitchFamily="49" charset="-122"/>
                <a:ea typeface="黑体" panose="02010609060101010101" pitchFamily="49" charset="-122"/>
              </a:rPr>
              <a:t>2</a:t>
            </a:r>
            <a:r>
              <a:rPr kumimoji="0" lang="zh-CN" sz="2400" b="0" i="0" u="none" strike="noStrike" cap="none" normalizeH="0" baseline="0" dirty="0" smtClean="0">
                <a:ln>
                  <a:noFill/>
                </a:ln>
                <a:effectLst/>
                <a:latin typeface="黑体" panose="02010609060101010101" pitchFamily="49" charset="-122"/>
                <a:ea typeface="黑体" panose="02010609060101010101" pitchFamily="49" charset="-122"/>
              </a:rPr>
              <a:t>月断流的原因是</a:t>
            </a:r>
            <a:endParaRPr kumimoji="0" lang="en-US" altLang="zh-CN" sz="2400" b="0" i="0" u="none" strike="noStrike" cap="none" normalizeH="0" baseline="0" dirty="0" smtClean="0">
              <a:ln>
                <a:noFill/>
              </a:ln>
              <a:effectLst/>
              <a:latin typeface="黑体" panose="02010609060101010101" pitchFamily="49" charset="-122"/>
              <a:ea typeface="黑体" panose="02010609060101010101" pitchFamily="49" charset="-122"/>
            </a:endParaRPr>
          </a:p>
          <a:p>
            <a:pPr eaLnBrk="1" fontAlgn="ctr" hangingPunct="1"/>
            <a:r>
              <a:rPr lang="en-US" altLang="zh-CN" sz="2400" dirty="0">
                <a:latin typeface="黑体" panose="02010609060101010101" pitchFamily="49" charset="-122"/>
                <a:ea typeface="黑体" panose="02010609060101010101" pitchFamily="49" charset="-122"/>
              </a:rPr>
              <a:t>A．</a:t>
            </a:r>
            <a:r>
              <a:rPr lang="zh-CN" altLang="zh-CN" sz="2400" dirty="0">
                <a:latin typeface="黑体" panose="02010609060101010101" pitchFamily="49" charset="-122"/>
                <a:ea typeface="黑体" panose="02010609060101010101" pitchFamily="49" charset="-122"/>
              </a:rPr>
              <a:t>降水</a:t>
            </a:r>
            <a:r>
              <a:rPr lang="zh-CN" altLang="zh-CN" sz="2400" dirty="0" smtClean="0">
                <a:latin typeface="黑体" panose="02010609060101010101" pitchFamily="49" charset="-122"/>
                <a:ea typeface="黑体" panose="02010609060101010101" pitchFamily="49" charset="-122"/>
              </a:rPr>
              <a:t>少</a:t>
            </a:r>
            <a:r>
              <a:rPr lang="en-US" altLang="zh-CN" sz="2400" dirty="0" smtClean="0">
                <a:latin typeface="黑体" panose="02010609060101010101" pitchFamily="49" charset="-122"/>
                <a:ea typeface="黑体" panose="02010609060101010101" pitchFamily="49" charset="-122"/>
              </a:rPr>
              <a:t>    B</a:t>
            </a:r>
            <a:r>
              <a:rPr lang="en-US" altLang="zh-CN" sz="2400" dirty="0">
                <a:latin typeface="黑体" panose="02010609060101010101" pitchFamily="49" charset="-122"/>
                <a:ea typeface="黑体" panose="02010609060101010101" pitchFamily="49" charset="-122"/>
              </a:rPr>
              <a:t>．</a:t>
            </a:r>
            <a:r>
              <a:rPr lang="zh-CN" altLang="zh-CN" sz="2400" dirty="0">
                <a:latin typeface="黑体" panose="02010609060101010101" pitchFamily="49" charset="-122"/>
                <a:ea typeface="黑体" panose="02010609060101010101" pitchFamily="49" charset="-122"/>
              </a:rPr>
              <a:t>气温</a:t>
            </a:r>
            <a:r>
              <a:rPr lang="zh-CN" altLang="zh-CN" sz="2400" dirty="0" smtClean="0">
                <a:latin typeface="黑体" panose="02010609060101010101" pitchFamily="49" charset="-122"/>
                <a:ea typeface="黑体" panose="02010609060101010101" pitchFamily="49" charset="-122"/>
              </a:rPr>
              <a:t>低</a:t>
            </a:r>
            <a:r>
              <a:rPr lang="en-US" altLang="zh-CN" sz="2400" dirty="0" smtClean="0">
                <a:latin typeface="黑体" panose="02010609060101010101" pitchFamily="49" charset="-122"/>
                <a:ea typeface="黑体" panose="02010609060101010101" pitchFamily="49" charset="-122"/>
              </a:rPr>
              <a:t>     C</a:t>
            </a:r>
            <a:r>
              <a:rPr lang="en-US" altLang="zh-CN" sz="2400" dirty="0">
                <a:latin typeface="黑体" panose="02010609060101010101" pitchFamily="49" charset="-122"/>
                <a:ea typeface="黑体" panose="02010609060101010101" pitchFamily="49" charset="-122"/>
              </a:rPr>
              <a:t>．</a:t>
            </a:r>
            <a:r>
              <a:rPr lang="zh-CN" altLang="zh-CN" sz="2400" dirty="0">
                <a:latin typeface="黑体" panose="02010609060101010101" pitchFamily="49" charset="-122"/>
                <a:ea typeface="黑体" panose="02010609060101010101" pitchFamily="49" charset="-122"/>
              </a:rPr>
              <a:t>蒸发</a:t>
            </a:r>
            <a:r>
              <a:rPr lang="zh-CN" altLang="zh-CN" sz="2400" dirty="0" smtClean="0">
                <a:latin typeface="黑体" panose="02010609060101010101" pitchFamily="49" charset="-122"/>
                <a:ea typeface="黑体" panose="02010609060101010101" pitchFamily="49" charset="-122"/>
              </a:rPr>
              <a:t>快</a:t>
            </a:r>
            <a:r>
              <a:rPr lang="en-US" altLang="zh-CN" sz="2400" dirty="0" smtClean="0">
                <a:latin typeface="黑体" panose="02010609060101010101" pitchFamily="49" charset="-122"/>
                <a:ea typeface="黑体" panose="02010609060101010101" pitchFamily="49" charset="-122"/>
              </a:rPr>
              <a:t>      D</a:t>
            </a:r>
            <a:r>
              <a:rPr lang="en-US" altLang="zh-CN" sz="2400" dirty="0">
                <a:latin typeface="黑体" panose="02010609060101010101" pitchFamily="49" charset="-122"/>
                <a:ea typeface="黑体" panose="02010609060101010101" pitchFamily="49" charset="-122"/>
              </a:rPr>
              <a:t>．</a:t>
            </a:r>
            <a:r>
              <a:rPr lang="zh-CN" altLang="zh-CN" sz="2400" dirty="0">
                <a:latin typeface="黑体" panose="02010609060101010101" pitchFamily="49" charset="-122"/>
                <a:ea typeface="黑体" panose="02010609060101010101" pitchFamily="49" charset="-122"/>
              </a:rPr>
              <a:t>用水</a:t>
            </a:r>
            <a:r>
              <a:rPr lang="zh-CN" altLang="zh-CN" sz="2400" dirty="0" smtClean="0">
                <a:latin typeface="黑体" panose="02010609060101010101" pitchFamily="49" charset="-122"/>
                <a:ea typeface="黑体" panose="02010609060101010101" pitchFamily="49" charset="-122"/>
              </a:rPr>
              <a:t>多</a:t>
            </a:r>
            <a:endParaRPr kumimoji="0" lang="en-US" altLang="zh-CN" sz="2400" b="0" i="0" u="none" strike="noStrike" cap="none" normalizeH="0" baseline="0" dirty="0" smtClean="0">
              <a:ln>
                <a:noFill/>
              </a:ln>
              <a:effectLst/>
              <a:latin typeface="黑体" panose="02010609060101010101" pitchFamily="49" charset="-122"/>
              <a:ea typeface="黑体" panose="02010609060101010101" pitchFamily="49"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400" b="0" i="0" u="none" strike="noStrike" cap="none" normalizeH="0" baseline="0" dirty="0" smtClean="0">
                <a:ln>
                  <a:noFill/>
                </a:ln>
                <a:effectLst/>
                <a:latin typeface="黑体" panose="02010609060101010101" pitchFamily="49" charset="-122"/>
                <a:ea typeface="黑体" panose="02010609060101010101" pitchFamily="49" charset="-122"/>
              </a:rPr>
              <a:t>3:</a:t>
            </a:r>
            <a:r>
              <a:rPr kumimoji="0" lang="zh-CN" sz="2400" b="0" i="0" u="none" strike="noStrike" cap="none" normalizeH="0" baseline="0" dirty="0" smtClean="0">
                <a:ln>
                  <a:noFill/>
                </a:ln>
                <a:effectLst/>
                <a:latin typeface="黑体" panose="02010609060101010101" pitchFamily="49" charset="-122"/>
                <a:ea typeface="黑体" panose="02010609060101010101" pitchFamily="49" charset="-122"/>
              </a:rPr>
              <a:t>上述四个地区的河水补给中都有的是</a:t>
            </a:r>
            <a:br>
              <a:rPr kumimoji="0" lang="zh-CN" sz="2400" b="0" i="0" u="none" strike="noStrike" cap="none" normalizeH="0" baseline="0" dirty="0" smtClean="0">
                <a:ln>
                  <a:noFill/>
                </a:ln>
                <a:effectLst/>
                <a:latin typeface="黑体" panose="02010609060101010101" pitchFamily="49" charset="-122"/>
                <a:ea typeface="黑体" panose="02010609060101010101" pitchFamily="49" charset="-122"/>
              </a:rPr>
            </a:br>
            <a:r>
              <a:rPr kumimoji="0" lang="zh-CN" sz="2400" b="0" i="0" u="none" strike="noStrike" cap="none" normalizeH="0" baseline="0" dirty="0" smtClean="0">
                <a:ln>
                  <a:noFill/>
                </a:ln>
                <a:effectLst/>
                <a:latin typeface="黑体" panose="02010609060101010101" pitchFamily="49" charset="-122"/>
                <a:ea typeface="黑体" panose="02010609060101010101" pitchFamily="49" charset="-122"/>
              </a:rPr>
              <a:t>①大气降水补给②地下水补给③冰雪融水补给④湖泊水补给</a:t>
            </a:r>
            <a:endParaRPr kumimoji="0" lang="en-US" altLang="zh-CN" sz="2400" b="0" i="0" u="none" strike="noStrike" cap="none" normalizeH="0" baseline="0" dirty="0" smtClean="0">
              <a:ln>
                <a:noFill/>
              </a:ln>
              <a:effectLst/>
              <a:latin typeface="黑体" panose="02010609060101010101" pitchFamily="49" charset="-122"/>
              <a:ea typeface="黑体" panose="02010609060101010101" pitchFamily="49" charset="-122"/>
            </a:endParaRPr>
          </a:p>
          <a:p>
            <a:pPr eaLnBrk="1" fontAlgn="ctr" hangingPunct="1"/>
            <a:r>
              <a:rPr lang="en-US" altLang="zh-CN" sz="2400" dirty="0">
                <a:latin typeface="黑体" panose="02010609060101010101" pitchFamily="49" charset="-122"/>
                <a:ea typeface="黑体" panose="02010609060101010101" pitchFamily="49" charset="-122"/>
              </a:rPr>
              <a:t>A．</a:t>
            </a:r>
            <a:r>
              <a:rPr lang="en-US" altLang="zh-CN" sz="2400" dirty="0" smtClean="0">
                <a:latin typeface="黑体" panose="02010609060101010101" pitchFamily="49" charset="-122"/>
                <a:ea typeface="黑体" panose="02010609060101010101" pitchFamily="49" charset="-122"/>
              </a:rPr>
              <a:t>①②      B</a:t>
            </a:r>
            <a:r>
              <a:rPr lang="en-US" altLang="zh-CN" sz="2400" dirty="0">
                <a:latin typeface="黑体" panose="02010609060101010101" pitchFamily="49" charset="-122"/>
                <a:ea typeface="黑体" panose="02010609060101010101" pitchFamily="49" charset="-122"/>
              </a:rPr>
              <a:t>．</a:t>
            </a:r>
            <a:r>
              <a:rPr lang="en-US" altLang="zh-CN" sz="2400" dirty="0" smtClean="0">
                <a:latin typeface="黑体" panose="02010609060101010101" pitchFamily="49" charset="-122"/>
                <a:ea typeface="黑体" panose="02010609060101010101" pitchFamily="49" charset="-122"/>
              </a:rPr>
              <a:t>①③      C</a:t>
            </a:r>
            <a:r>
              <a:rPr lang="en-US" altLang="zh-CN" sz="2400" dirty="0">
                <a:latin typeface="黑体" panose="02010609060101010101" pitchFamily="49" charset="-122"/>
                <a:ea typeface="黑体" panose="02010609060101010101" pitchFamily="49" charset="-122"/>
              </a:rPr>
              <a:t>．</a:t>
            </a:r>
            <a:r>
              <a:rPr lang="en-US" altLang="zh-CN" sz="2400" dirty="0" smtClean="0">
                <a:latin typeface="黑体" panose="02010609060101010101" pitchFamily="49" charset="-122"/>
                <a:ea typeface="黑体" panose="02010609060101010101" pitchFamily="49" charset="-122"/>
              </a:rPr>
              <a:t>②③      D</a:t>
            </a:r>
            <a:r>
              <a:rPr lang="en-US" altLang="zh-CN" sz="2400" dirty="0">
                <a:latin typeface="黑体" panose="02010609060101010101" pitchFamily="49" charset="-122"/>
                <a:ea typeface="黑体" panose="02010609060101010101" pitchFamily="49" charset="-122"/>
              </a:rPr>
              <a:t>．①④</a:t>
            </a:r>
            <a:endParaRPr lang="zh-CN" altLang="zh-CN" sz="2400" dirty="0">
              <a:latin typeface="黑体" panose="02010609060101010101" pitchFamily="49" charset="-122"/>
              <a:ea typeface="黑体" panose="02010609060101010101" pitchFamily="49"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sz="2400" b="0" i="0" u="none" strike="noStrike" cap="none" normalizeH="0" baseline="0" dirty="0" smtClean="0">
                <a:ln>
                  <a:noFill/>
                </a:ln>
                <a:effectLst/>
                <a:latin typeface="黑体" panose="02010609060101010101" pitchFamily="49" charset="-122"/>
                <a:ea typeface="黑体" panose="02010609060101010101" pitchFamily="49" charset="-122"/>
              </a:rPr>
              <a:t> </a:t>
            </a:r>
            <a:endParaRPr kumimoji="0" lang="zh-CN" sz="4800" b="0" i="0" u="none" strike="noStrike" cap="none" normalizeH="0" baseline="0" dirty="0" smtClean="0">
              <a:ln>
                <a:noFill/>
              </a:ln>
              <a:effectLst/>
              <a:latin typeface="黑体" panose="02010609060101010101" pitchFamily="49" charset="-122"/>
              <a:ea typeface="黑体" panose="02010609060101010101" pitchFamily="49" charset="-122"/>
            </a:endParaRPr>
          </a:p>
        </p:txBody>
      </p:sp>
      <p:sp>
        <p:nvSpPr>
          <p:cNvPr id="8" name="文本框 7"/>
          <p:cNvSpPr txBox="1"/>
          <p:nvPr/>
        </p:nvSpPr>
        <p:spPr>
          <a:xfrm>
            <a:off x="8758410" y="3976056"/>
            <a:ext cx="1839817" cy="646331"/>
          </a:xfrm>
          <a:prstGeom prst="rect">
            <a:avLst/>
          </a:prstGeom>
          <a:noFill/>
        </p:spPr>
        <p:txBody>
          <a:bodyPr wrap="square" rtlCol="0">
            <a:spAutoFit/>
          </a:bodyPr>
          <a:lstStyle/>
          <a:p>
            <a:r>
              <a:rPr lang="en-US" altLang="zh-CN" sz="3600" b="1" dirty="0" smtClean="0">
                <a:solidFill>
                  <a:srgbClr val="FF0000"/>
                </a:solidFill>
              </a:rPr>
              <a:t>D</a:t>
            </a:r>
            <a:endParaRPr lang="zh-CN" altLang="en-US" sz="3600" b="1" dirty="0">
              <a:solidFill>
                <a:srgbClr val="FF0000"/>
              </a:solidFill>
            </a:endParaRPr>
          </a:p>
        </p:txBody>
      </p:sp>
      <p:sp>
        <p:nvSpPr>
          <p:cNvPr id="9" name="文本框 8"/>
          <p:cNvSpPr txBox="1"/>
          <p:nvPr/>
        </p:nvSpPr>
        <p:spPr>
          <a:xfrm>
            <a:off x="8758410" y="4946573"/>
            <a:ext cx="1222872" cy="646331"/>
          </a:xfrm>
          <a:prstGeom prst="rect">
            <a:avLst/>
          </a:prstGeom>
          <a:noFill/>
        </p:spPr>
        <p:txBody>
          <a:bodyPr wrap="square" rtlCol="0">
            <a:spAutoFit/>
          </a:bodyPr>
          <a:lstStyle/>
          <a:p>
            <a:r>
              <a:rPr lang="en-US" altLang="zh-CN" sz="3600" b="1" dirty="0" smtClean="0">
                <a:solidFill>
                  <a:srgbClr val="FF0000"/>
                </a:solidFill>
              </a:rPr>
              <a:t>B</a:t>
            </a:r>
            <a:endParaRPr lang="zh-CN" altLang="en-US" sz="3600" b="1" dirty="0">
              <a:solidFill>
                <a:srgbClr val="FF0000"/>
              </a:solidFill>
            </a:endParaRPr>
          </a:p>
        </p:txBody>
      </p:sp>
      <p:sp>
        <p:nvSpPr>
          <p:cNvPr id="10" name="文本框 9"/>
          <p:cNvSpPr txBox="1"/>
          <p:nvPr/>
        </p:nvSpPr>
        <p:spPr>
          <a:xfrm>
            <a:off x="8758410" y="5816906"/>
            <a:ext cx="782197" cy="646331"/>
          </a:xfrm>
          <a:prstGeom prst="rect">
            <a:avLst/>
          </a:prstGeom>
          <a:noFill/>
        </p:spPr>
        <p:txBody>
          <a:bodyPr wrap="square" rtlCol="0">
            <a:spAutoFit/>
          </a:bodyPr>
          <a:lstStyle/>
          <a:p>
            <a:r>
              <a:rPr lang="en-US" altLang="zh-CN" sz="3600" b="1" dirty="0" smtClean="0">
                <a:solidFill>
                  <a:srgbClr val="FF0000"/>
                </a:solidFill>
              </a:rPr>
              <a:t>A</a:t>
            </a:r>
            <a:endParaRPr lang="zh-CN" altLang="en-US" sz="3600" b="1" dirty="0">
              <a:solidFill>
                <a:srgbClr val="FF0000"/>
              </a:solidFill>
            </a:endParaRPr>
          </a:p>
        </p:txBody>
      </p:sp>
    </p:spTree>
    <p:extLst>
      <p:ext uri="{BB962C8B-B14F-4D97-AF65-F5344CB8AC3E}">
        <p14:creationId xmlns:p14="http://schemas.microsoft.com/office/powerpoint/2010/main" val="30531423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9"/>
                                        </p:tgtEl>
                                        <p:attrNameLst>
                                          <p:attrName>style.visibility</p:attrName>
                                        </p:attrNameLst>
                                      </p:cBhvr>
                                      <p:to>
                                        <p:strVal val="visible"/>
                                      </p:to>
                                    </p:set>
                                    <p:anim calcmode="lin" valueType="num">
                                      <p:cBhvr additive="base">
                                        <p:cTn id="14" dur="500" fill="hold"/>
                                        <p:tgtEl>
                                          <p:spTgt spid="9"/>
                                        </p:tgtEl>
                                        <p:attrNameLst>
                                          <p:attrName>ppt_x</p:attrName>
                                        </p:attrNameLst>
                                      </p:cBhvr>
                                      <p:tavLst>
                                        <p:tav tm="0">
                                          <p:val>
                                            <p:strVal val="#ppt_x"/>
                                          </p:val>
                                        </p:tav>
                                        <p:tav tm="100000">
                                          <p:val>
                                            <p:strVal val="#ppt_x"/>
                                          </p:val>
                                        </p:tav>
                                      </p:tavLst>
                                    </p:anim>
                                    <p:anim calcmode="lin" valueType="num">
                                      <p:cBhvr additive="base">
                                        <p:cTn id="15"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grpId="0" nodeType="clickEffect">
                                  <p:stCondLst>
                                    <p:cond delay="0"/>
                                  </p:stCondLst>
                                  <p:childTnLst>
                                    <p:set>
                                      <p:cBhvr>
                                        <p:cTn id="19" dur="1" fill="hold">
                                          <p:stCondLst>
                                            <p:cond delay="0"/>
                                          </p:stCondLst>
                                        </p:cTn>
                                        <p:tgtEl>
                                          <p:spTgt spid="10"/>
                                        </p:tgtEl>
                                        <p:attrNameLst>
                                          <p:attrName>style.visibility</p:attrName>
                                        </p:attrNameLst>
                                      </p:cBhvr>
                                      <p:to>
                                        <p:strVal val="visible"/>
                                      </p:to>
                                    </p:set>
                                    <p:anim calcmode="lin" valueType="num">
                                      <p:cBhvr additive="base">
                                        <p:cTn id="20" dur="500" fill="hold"/>
                                        <p:tgtEl>
                                          <p:spTgt spid="10"/>
                                        </p:tgtEl>
                                        <p:attrNameLst>
                                          <p:attrName>ppt_x</p:attrName>
                                        </p:attrNameLst>
                                      </p:cBhvr>
                                      <p:tavLst>
                                        <p:tav tm="0">
                                          <p:val>
                                            <p:strVal val="#ppt_x"/>
                                          </p:val>
                                        </p:tav>
                                        <p:tav tm="100000">
                                          <p:val>
                                            <p:strVal val="#ppt_x"/>
                                          </p:val>
                                        </p:tav>
                                      </p:tavLst>
                                    </p:anim>
                                    <p:anim calcmode="lin" valueType="num">
                                      <p:cBhvr additive="base">
                                        <p:cTn id="21"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图片 6" descr="17CD1-317.TIF"/>
          <p:cNvPicPr>
            <a:picLocks noChangeAspect="1"/>
          </p:cNvPicPr>
          <p:nvPr/>
        </p:nvPicPr>
        <p:blipFill>
          <a:blip r:embed="rId2"/>
          <a:stretch>
            <a:fillRect/>
          </a:stretch>
        </p:blipFill>
        <p:spPr>
          <a:xfrm>
            <a:off x="7146035" y="859316"/>
            <a:ext cx="5067999" cy="3206247"/>
          </a:xfrm>
          <a:prstGeom prst="rect">
            <a:avLst/>
          </a:prstGeom>
          <a:noFill/>
          <a:ln w="9525">
            <a:noFill/>
          </a:ln>
        </p:spPr>
      </p:pic>
      <p:sp>
        <p:nvSpPr>
          <p:cNvPr id="2" name="矩形 1"/>
          <p:cNvSpPr/>
          <p:nvPr/>
        </p:nvSpPr>
        <p:spPr>
          <a:xfrm rot="21323331">
            <a:off x="607035" y="408347"/>
            <a:ext cx="2659702" cy="461665"/>
          </a:xfrm>
          <a:prstGeom prst="rect">
            <a:avLst/>
          </a:prstGeom>
        </p:spPr>
        <p:txBody>
          <a:bodyPr wrap="none">
            <a:spAutoFit/>
          </a:bodyPr>
          <a:lstStyle/>
          <a:p>
            <a:pPr algn="l"/>
            <a:r>
              <a:rPr lang="zh-CN" altLang="zh-CN" sz="2400" b="1">
                <a:solidFill>
                  <a:schemeClr val="bg1"/>
                </a:solidFill>
                <a:latin typeface="黑体" pitchFamily="49" charset="-122"/>
                <a:ea typeface="黑体" pitchFamily="49" charset="-122"/>
              </a:rPr>
              <a:t>探究</a:t>
            </a:r>
            <a:r>
              <a:rPr lang="zh-CN" altLang="en-US" sz="2400" b="1">
                <a:solidFill>
                  <a:schemeClr val="bg1"/>
                </a:solidFill>
                <a:latin typeface="黑体" pitchFamily="49" charset="-122"/>
                <a:ea typeface="黑体" pitchFamily="49" charset="-122"/>
              </a:rPr>
              <a:t>一</a:t>
            </a:r>
            <a:r>
              <a:rPr lang="zh-CN" altLang="zh-CN" sz="2400" b="1">
                <a:solidFill>
                  <a:schemeClr val="bg1"/>
                </a:solidFill>
                <a:latin typeface="黑体" pitchFamily="49" charset="-122"/>
                <a:ea typeface="黑体" pitchFamily="49" charset="-122"/>
              </a:rPr>
              <a:t>：河流补给</a:t>
            </a:r>
            <a:endParaRPr lang="zh-CN" altLang="zh-CN" sz="2400">
              <a:solidFill>
                <a:schemeClr val="bg1"/>
              </a:solidFill>
              <a:latin typeface="黑体" pitchFamily="49" charset="-122"/>
              <a:ea typeface="黑体" pitchFamily="49" charset="-122"/>
            </a:endParaRPr>
          </a:p>
        </p:txBody>
      </p:sp>
      <p:sp>
        <p:nvSpPr>
          <p:cNvPr id="4" name="矩形 3"/>
          <p:cNvSpPr/>
          <p:nvPr/>
        </p:nvSpPr>
        <p:spPr>
          <a:xfrm>
            <a:off x="186964" y="302183"/>
            <a:ext cx="8640960" cy="476669"/>
          </a:xfrm>
          <a:prstGeom prst="rect">
            <a:avLst/>
          </a:prstGeom>
        </p:spPr>
        <p:txBody>
          <a:bodyPr wrap="square">
            <a:spAutoFit/>
          </a:bodyPr>
          <a:lstStyle/>
          <a:p>
            <a:pPr>
              <a:lnSpc>
                <a:spcPct val="120000"/>
              </a:lnSpc>
            </a:pPr>
            <a:r>
              <a:rPr lang="en-US" altLang="zh-CN" sz="2400" dirty="0">
                <a:latin typeface="楷体" panose="02010609060101010101" pitchFamily="49" charset="-122"/>
                <a:ea typeface="楷体" panose="02010609060101010101" pitchFamily="49" charset="-122"/>
              </a:rPr>
              <a:t>读不同水体之间相互转化关系示意图，回答1～3题。</a:t>
            </a:r>
            <a:endParaRPr lang="zh-CN" altLang="zh-CN" sz="2400" dirty="0">
              <a:latin typeface="楷体" pitchFamily="49" charset="-122"/>
              <a:ea typeface="楷体" pitchFamily="49" charset="-122"/>
            </a:endParaRPr>
          </a:p>
        </p:txBody>
      </p:sp>
      <p:sp>
        <p:nvSpPr>
          <p:cNvPr id="6" name="矩形 5"/>
          <p:cNvSpPr/>
          <p:nvPr/>
        </p:nvSpPr>
        <p:spPr>
          <a:xfrm>
            <a:off x="91335" y="1360207"/>
            <a:ext cx="10569772" cy="5410712"/>
          </a:xfrm>
          <a:prstGeom prst="rect">
            <a:avLst/>
          </a:prstGeom>
        </p:spPr>
        <p:txBody>
          <a:bodyPr wrap="square">
            <a:spAutoFit/>
          </a:bodyPr>
          <a:lstStyle/>
          <a:p>
            <a:pPr>
              <a:lnSpc>
                <a:spcPct val="120000"/>
              </a:lnSpc>
            </a:pPr>
            <a:r>
              <a:rPr lang="en-US" altLang="zh-CN" sz="2400" b="1" dirty="0">
                <a:latin typeface="+mn-ea"/>
              </a:rPr>
              <a:t>  </a:t>
            </a:r>
            <a:r>
              <a:rPr lang="zh-CN" altLang="zh-CN" sz="2400" b="1" dirty="0">
                <a:latin typeface="+mn-ea"/>
              </a:rPr>
              <a:t>1.在下列月份中，箭头a代表</a:t>
            </a:r>
          </a:p>
          <a:p>
            <a:pPr>
              <a:lnSpc>
                <a:spcPct val="120000"/>
              </a:lnSpc>
            </a:pPr>
            <a:r>
              <a:rPr lang="zh-CN" altLang="zh-CN" sz="2400" b="1" dirty="0">
                <a:latin typeface="+mn-ea"/>
              </a:rPr>
              <a:t>的补给主要发生在(　　)</a:t>
            </a:r>
          </a:p>
          <a:p>
            <a:pPr>
              <a:lnSpc>
                <a:spcPct val="120000"/>
              </a:lnSpc>
            </a:pPr>
            <a:r>
              <a:rPr lang="zh-CN" altLang="zh-CN" sz="2400" b="1" dirty="0">
                <a:latin typeface="+mn-ea"/>
              </a:rPr>
              <a:t>   A．1～2月  	B．3～4月 </a:t>
            </a:r>
          </a:p>
          <a:p>
            <a:pPr>
              <a:lnSpc>
                <a:spcPct val="120000"/>
              </a:lnSpc>
            </a:pPr>
            <a:r>
              <a:rPr lang="zh-CN" altLang="zh-CN" sz="2400" b="1" dirty="0">
                <a:latin typeface="+mn-ea"/>
              </a:rPr>
              <a:t>   C．6～7月 </a:t>
            </a:r>
            <a:r>
              <a:rPr lang="en-US" altLang="zh-CN" sz="2400" b="1" dirty="0">
                <a:latin typeface="+mn-ea"/>
              </a:rPr>
              <a:t> </a:t>
            </a:r>
            <a:r>
              <a:rPr lang="en-US" altLang="zh-CN" sz="2400" b="1" dirty="0" smtClean="0">
                <a:latin typeface="+mn-ea"/>
              </a:rPr>
              <a:t>    </a:t>
            </a:r>
            <a:r>
              <a:rPr lang="zh-CN" altLang="zh-CN" sz="2400" b="1" dirty="0" smtClean="0">
                <a:latin typeface="+mn-ea"/>
              </a:rPr>
              <a:t>D</a:t>
            </a:r>
            <a:r>
              <a:rPr lang="zh-CN" altLang="zh-CN" sz="2400" b="1" dirty="0">
                <a:latin typeface="+mn-ea"/>
              </a:rPr>
              <a:t>．11～12月</a:t>
            </a:r>
          </a:p>
          <a:p>
            <a:pPr>
              <a:lnSpc>
                <a:spcPct val="120000"/>
              </a:lnSpc>
            </a:pPr>
            <a:r>
              <a:rPr lang="zh-CN" altLang="zh-CN" sz="2400" b="1" dirty="0">
                <a:latin typeface="+mn-ea"/>
              </a:rPr>
              <a:t>  2.甲代表的水体类型是(　　)</a:t>
            </a:r>
          </a:p>
          <a:p>
            <a:pPr>
              <a:lnSpc>
                <a:spcPct val="120000"/>
              </a:lnSpc>
            </a:pPr>
            <a:r>
              <a:rPr lang="zh-CN" altLang="zh-CN" sz="2400" b="1" dirty="0">
                <a:latin typeface="+mn-ea"/>
              </a:rPr>
              <a:t>   A．冰川、地下水  	 B．雨水、地下水  </a:t>
            </a:r>
          </a:p>
          <a:p>
            <a:pPr>
              <a:lnSpc>
                <a:spcPct val="120000"/>
              </a:lnSpc>
            </a:pPr>
            <a:r>
              <a:rPr lang="zh-CN" altLang="zh-CN" sz="2400" b="1" dirty="0">
                <a:latin typeface="+mn-ea"/>
              </a:rPr>
              <a:t>   C．雨水、海洋水 	</a:t>
            </a:r>
            <a:r>
              <a:rPr lang="en-US" altLang="zh-CN" sz="2400" b="1" dirty="0" smtClean="0">
                <a:latin typeface="+mn-ea"/>
              </a:rPr>
              <a:t> </a:t>
            </a:r>
            <a:r>
              <a:rPr lang="zh-CN" altLang="zh-CN" sz="2400" b="1" dirty="0">
                <a:latin typeface="+mn-ea"/>
              </a:rPr>
              <a:t>D．海洋水、冰川</a:t>
            </a:r>
          </a:p>
          <a:p>
            <a:pPr>
              <a:lnSpc>
                <a:spcPct val="120000"/>
              </a:lnSpc>
            </a:pPr>
            <a:r>
              <a:rPr lang="zh-CN" altLang="zh-CN" sz="2400" b="1" dirty="0">
                <a:latin typeface="+mn-ea"/>
              </a:rPr>
              <a:t> 3.如果在洞庭湖区进行大规模退耕还湖，可导致(　　)</a:t>
            </a:r>
          </a:p>
          <a:p>
            <a:pPr>
              <a:lnSpc>
                <a:spcPct val="120000"/>
              </a:lnSpc>
            </a:pPr>
            <a:r>
              <a:rPr lang="zh-CN" altLang="zh-CN" sz="2400" b="1" dirty="0">
                <a:latin typeface="+mn-ea"/>
              </a:rPr>
              <a:t>   A．丰水期a变小，枯水期b变大 </a:t>
            </a:r>
            <a:r>
              <a:rPr lang="en-US" altLang="zh-CN" sz="2400" b="1" dirty="0">
                <a:latin typeface="+mn-ea"/>
              </a:rPr>
              <a:t>		</a:t>
            </a:r>
            <a:endParaRPr lang="en-US" altLang="zh-CN" sz="2400" b="1" dirty="0" smtClean="0">
              <a:latin typeface="+mn-ea"/>
            </a:endParaRPr>
          </a:p>
          <a:p>
            <a:pPr>
              <a:lnSpc>
                <a:spcPct val="120000"/>
              </a:lnSpc>
            </a:pPr>
            <a:r>
              <a:rPr lang="en-US" altLang="zh-CN" sz="2400" b="1" dirty="0" smtClean="0">
                <a:latin typeface="+mn-ea"/>
              </a:rPr>
              <a:t>   </a:t>
            </a:r>
            <a:r>
              <a:rPr lang="zh-CN" altLang="zh-CN" sz="2400" b="1" dirty="0" smtClean="0">
                <a:latin typeface="+mn-ea"/>
              </a:rPr>
              <a:t>B</a:t>
            </a:r>
            <a:r>
              <a:rPr lang="zh-CN" altLang="zh-CN" sz="2400" b="1" dirty="0">
                <a:latin typeface="+mn-ea"/>
              </a:rPr>
              <a:t>．丰水期a变小，枯水期b变小</a:t>
            </a:r>
          </a:p>
          <a:p>
            <a:pPr>
              <a:lnSpc>
                <a:spcPct val="120000"/>
              </a:lnSpc>
            </a:pPr>
            <a:r>
              <a:rPr lang="zh-CN" altLang="zh-CN" sz="2400" b="1" dirty="0">
                <a:latin typeface="+mn-ea"/>
              </a:rPr>
              <a:t>   C．丰水期a变大，枯水期b变小 </a:t>
            </a:r>
            <a:r>
              <a:rPr lang="en-US" altLang="zh-CN" sz="2400" b="1" dirty="0">
                <a:latin typeface="+mn-ea"/>
              </a:rPr>
              <a:t>		</a:t>
            </a:r>
            <a:endParaRPr lang="en-US" altLang="zh-CN" sz="2400" b="1" dirty="0" smtClean="0">
              <a:latin typeface="+mn-ea"/>
            </a:endParaRPr>
          </a:p>
          <a:p>
            <a:pPr>
              <a:lnSpc>
                <a:spcPct val="120000"/>
              </a:lnSpc>
            </a:pPr>
            <a:r>
              <a:rPr lang="en-US" altLang="zh-CN" sz="2400" b="1" dirty="0" smtClean="0">
                <a:latin typeface="+mn-ea"/>
              </a:rPr>
              <a:t>   </a:t>
            </a:r>
            <a:r>
              <a:rPr lang="zh-CN" altLang="zh-CN" sz="2400" b="1" dirty="0" smtClean="0">
                <a:latin typeface="+mn-ea"/>
              </a:rPr>
              <a:t>D</a:t>
            </a:r>
            <a:r>
              <a:rPr lang="zh-CN" altLang="zh-CN" sz="2400" b="1" dirty="0">
                <a:latin typeface="+mn-ea"/>
              </a:rPr>
              <a:t>．丰水期a变大，枯水期b变大</a:t>
            </a:r>
          </a:p>
        </p:txBody>
      </p:sp>
      <p:sp>
        <p:nvSpPr>
          <p:cNvPr id="3" name="文本框 2"/>
          <p:cNvSpPr txBox="1"/>
          <p:nvPr/>
        </p:nvSpPr>
        <p:spPr>
          <a:xfrm>
            <a:off x="2897069" y="1793211"/>
            <a:ext cx="1443210" cy="523220"/>
          </a:xfrm>
          <a:prstGeom prst="rect">
            <a:avLst/>
          </a:prstGeom>
          <a:noFill/>
        </p:spPr>
        <p:txBody>
          <a:bodyPr wrap="square" rtlCol="0">
            <a:spAutoFit/>
          </a:bodyPr>
          <a:lstStyle/>
          <a:p>
            <a:r>
              <a:rPr lang="en-US" altLang="zh-CN" sz="2800" b="1" dirty="0" smtClean="0">
                <a:solidFill>
                  <a:srgbClr val="FF0000"/>
                </a:solidFill>
              </a:rPr>
              <a:t>C</a:t>
            </a:r>
            <a:endParaRPr lang="zh-CN" altLang="en-US" sz="2800" b="1" dirty="0">
              <a:solidFill>
                <a:srgbClr val="FF0000"/>
              </a:solidFill>
            </a:endParaRPr>
          </a:p>
        </p:txBody>
      </p:sp>
      <p:sp>
        <p:nvSpPr>
          <p:cNvPr id="5" name="文本框 4"/>
          <p:cNvSpPr txBox="1"/>
          <p:nvPr/>
        </p:nvSpPr>
        <p:spPr>
          <a:xfrm>
            <a:off x="3758297" y="3204226"/>
            <a:ext cx="749147" cy="523220"/>
          </a:xfrm>
          <a:prstGeom prst="rect">
            <a:avLst/>
          </a:prstGeom>
          <a:noFill/>
        </p:spPr>
        <p:txBody>
          <a:bodyPr wrap="square" rtlCol="0">
            <a:spAutoFit/>
          </a:bodyPr>
          <a:lstStyle/>
          <a:p>
            <a:r>
              <a:rPr lang="en-US" altLang="zh-CN" sz="2800" b="1" dirty="0" smtClean="0">
                <a:solidFill>
                  <a:srgbClr val="FF0000"/>
                </a:solidFill>
              </a:rPr>
              <a:t>B</a:t>
            </a:r>
            <a:endParaRPr lang="zh-CN" altLang="en-US" sz="2800" b="1" dirty="0">
              <a:solidFill>
                <a:srgbClr val="FF0000"/>
              </a:solidFill>
            </a:endParaRPr>
          </a:p>
        </p:txBody>
      </p:sp>
      <p:sp>
        <p:nvSpPr>
          <p:cNvPr id="8" name="文本框 7"/>
          <p:cNvSpPr txBox="1"/>
          <p:nvPr/>
        </p:nvSpPr>
        <p:spPr>
          <a:xfrm>
            <a:off x="6962660" y="4538949"/>
            <a:ext cx="760164" cy="523220"/>
          </a:xfrm>
          <a:prstGeom prst="rect">
            <a:avLst/>
          </a:prstGeom>
          <a:noFill/>
        </p:spPr>
        <p:txBody>
          <a:bodyPr wrap="square" rtlCol="0">
            <a:spAutoFit/>
          </a:bodyPr>
          <a:lstStyle/>
          <a:p>
            <a:r>
              <a:rPr lang="en-US" altLang="zh-CN" sz="2800" b="1" dirty="0">
                <a:solidFill>
                  <a:srgbClr val="FF0000"/>
                </a:solidFill>
              </a:rPr>
              <a:t>D</a:t>
            </a:r>
            <a:endParaRPr lang="zh-CN" altLang="en-US" sz="2800" b="1" dirty="0">
              <a:solidFill>
                <a:srgbClr val="FF0000"/>
              </a:solidFill>
            </a:endParaRPr>
          </a:p>
        </p:txBody>
      </p:sp>
      <p:pic>
        <p:nvPicPr>
          <p:cNvPr id="9" name="图片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46409" y="4590151"/>
            <a:ext cx="2591162" cy="2029108"/>
          </a:xfrm>
          <a:prstGeom prst="rect">
            <a:avLst/>
          </a:prstGeom>
        </p:spPr>
      </p:pic>
    </p:spTree>
    <p:extLst>
      <p:ext uri="{BB962C8B-B14F-4D97-AF65-F5344CB8AC3E}">
        <p14:creationId xmlns:p14="http://schemas.microsoft.com/office/powerpoint/2010/main" val="27295448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fill="hold"/>
                                        <p:tgtEl>
                                          <p:spTgt spid="9"/>
                                        </p:tgtEl>
                                        <p:attrNameLst>
                                          <p:attrName>ppt_x</p:attrName>
                                        </p:attrNameLst>
                                      </p:cBhvr>
                                      <p:tavLst>
                                        <p:tav tm="0">
                                          <p:val>
                                            <p:strVal val="#ppt_x"/>
                                          </p:val>
                                        </p:tav>
                                        <p:tav tm="100000">
                                          <p:val>
                                            <p:strVal val="#ppt_x"/>
                                          </p:val>
                                        </p:tav>
                                      </p:tavLst>
                                    </p:anim>
                                    <p:anim calcmode="lin" valueType="num">
                                      <p:cBhvr additive="base">
                                        <p:cTn id="2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8"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8" name="Picture 5" descr="[转载]2013年高考地理模拟试题（四）"/>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5265" y="-34669"/>
            <a:ext cx="10222735" cy="4974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39" name="Text Box 6"/>
          <p:cNvSpPr txBox="1">
            <a:spLocks noChangeArrowheads="1"/>
          </p:cNvSpPr>
          <p:nvPr/>
        </p:nvSpPr>
        <p:spPr bwMode="auto">
          <a:xfrm>
            <a:off x="445265" y="4940300"/>
            <a:ext cx="1012358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400" b="1" dirty="0">
                <a:solidFill>
                  <a:srgbClr val="0000FF"/>
                </a:solidFill>
              </a:rPr>
              <a:t>读图</a:t>
            </a:r>
            <a:r>
              <a:rPr lang="en-US" altLang="zh-CN" sz="2400" b="1" dirty="0">
                <a:solidFill>
                  <a:srgbClr val="0000FF"/>
                </a:solidFill>
              </a:rPr>
              <a:t>9</a:t>
            </a:r>
            <a:r>
              <a:rPr lang="zh-CN" altLang="en-US" sz="2400" b="1" dirty="0">
                <a:solidFill>
                  <a:srgbClr val="0000FF"/>
                </a:solidFill>
              </a:rPr>
              <a:t>，阐述甲地在图示时间内河流流量变化的特点，并分析原因。</a:t>
            </a:r>
            <a:r>
              <a:rPr lang="zh-CN" altLang="en-US" sz="2400" b="1" dirty="0" smtClean="0">
                <a:solidFill>
                  <a:srgbClr val="0000FF"/>
                </a:solidFill>
              </a:rPr>
              <a:t>（</a:t>
            </a:r>
            <a:r>
              <a:rPr lang="en-US" altLang="zh-CN" sz="2400" b="1" dirty="0" smtClean="0">
                <a:solidFill>
                  <a:srgbClr val="0000FF"/>
                </a:solidFill>
              </a:rPr>
              <a:t>5</a:t>
            </a:r>
            <a:r>
              <a:rPr lang="zh-CN" altLang="en-US" sz="2400" b="1" dirty="0" smtClean="0">
                <a:solidFill>
                  <a:srgbClr val="0000FF"/>
                </a:solidFill>
              </a:rPr>
              <a:t>分</a:t>
            </a:r>
            <a:r>
              <a:rPr lang="zh-CN" altLang="en-US" sz="2400" b="1" dirty="0">
                <a:solidFill>
                  <a:srgbClr val="0000FF"/>
                </a:solidFill>
              </a:rPr>
              <a:t>） </a:t>
            </a:r>
          </a:p>
        </p:txBody>
      </p:sp>
      <p:sp>
        <p:nvSpPr>
          <p:cNvPr id="155655" name="Text Box 7"/>
          <p:cNvSpPr txBox="1">
            <a:spLocks noChangeArrowheads="1"/>
          </p:cNvSpPr>
          <p:nvPr/>
        </p:nvSpPr>
        <p:spPr bwMode="auto">
          <a:xfrm>
            <a:off x="0" y="5475627"/>
            <a:ext cx="1219200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400" b="1" dirty="0" smtClean="0">
                <a:solidFill>
                  <a:srgbClr val="FF0000"/>
                </a:solidFill>
              </a:rPr>
              <a:t>特点</a:t>
            </a:r>
            <a:r>
              <a:rPr lang="zh-CN" altLang="en-US" sz="2400" b="1" dirty="0">
                <a:solidFill>
                  <a:srgbClr val="FF0000"/>
                </a:solidFill>
              </a:rPr>
              <a:t>：两日的流量大小都呈波动变化</a:t>
            </a:r>
            <a:r>
              <a:rPr lang="zh-CN" altLang="en-US" sz="2400" b="1" dirty="0" smtClean="0">
                <a:solidFill>
                  <a:srgbClr val="FF0000"/>
                </a:solidFill>
              </a:rPr>
              <a:t>（</a:t>
            </a:r>
            <a:r>
              <a:rPr lang="en-US" altLang="zh-CN" sz="2400" b="1" dirty="0" smtClean="0">
                <a:solidFill>
                  <a:srgbClr val="FF0000"/>
                </a:solidFill>
              </a:rPr>
              <a:t>1</a:t>
            </a:r>
            <a:r>
              <a:rPr lang="zh-CN" altLang="en-US" sz="2400" b="1" dirty="0" smtClean="0">
                <a:solidFill>
                  <a:srgbClr val="FF0000"/>
                </a:solidFill>
              </a:rPr>
              <a:t>分</a:t>
            </a:r>
            <a:r>
              <a:rPr lang="zh-CN" altLang="en-US" sz="2400" b="1" dirty="0">
                <a:solidFill>
                  <a:srgbClr val="FF0000"/>
                </a:solidFill>
              </a:rPr>
              <a:t>），且第一天变化幅度大于第二天</a:t>
            </a:r>
            <a:r>
              <a:rPr lang="zh-CN" altLang="en-US" sz="2400" b="1" dirty="0" smtClean="0">
                <a:solidFill>
                  <a:srgbClr val="FF0000"/>
                </a:solidFill>
              </a:rPr>
              <a:t>（</a:t>
            </a:r>
            <a:r>
              <a:rPr lang="en-US" altLang="zh-CN" sz="2400" b="1" dirty="0" smtClean="0">
                <a:solidFill>
                  <a:srgbClr val="FF0000"/>
                </a:solidFill>
              </a:rPr>
              <a:t>1</a:t>
            </a:r>
            <a:r>
              <a:rPr lang="zh-CN" altLang="en-US" sz="2400" b="1" dirty="0" smtClean="0">
                <a:solidFill>
                  <a:srgbClr val="FF0000"/>
                </a:solidFill>
              </a:rPr>
              <a:t>分</a:t>
            </a:r>
            <a:r>
              <a:rPr lang="zh-CN" altLang="en-US" sz="2400" b="1" dirty="0">
                <a:solidFill>
                  <a:srgbClr val="FF0000"/>
                </a:solidFill>
              </a:rPr>
              <a:t>）。原因：河水以冰雪融水补给为主，流量随气温而变化</a:t>
            </a:r>
            <a:r>
              <a:rPr lang="zh-CN" altLang="en-US" sz="2400" b="1" dirty="0" smtClean="0">
                <a:solidFill>
                  <a:srgbClr val="FF0000"/>
                </a:solidFill>
              </a:rPr>
              <a:t>（</a:t>
            </a:r>
            <a:r>
              <a:rPr lang="en-US" altLang="zh-CN" sz="2400" b="1" dirty="0" smtClean="0">
                <a:solidFill>
                  <a:srgbClr val="FF0000"/>
                </a:solidFill>
              </a:rPr>
              <a:t>1</a:t>
            </a:r>
            <a:r>
              <a:rPr lang="zh-CN" altLang="en-US" sz="2400" b="1" dirty="0" smtClean="0">
                <a:solidFill>
                  <a:srgbClr val="FF0000"/>
                </a:solidFill>
              </a:rPr>
              <a:t>分</a:t>
            </a:r>
            <a:r>
              <a:rPr lang="zh-CN" altLang="en-US" sz="2400" b="1" dirty="0">
                <a:solidFill>
                  <a:srgbClr val="FF0000"/>
                </a:solidFill>
              </a:rPr>
              <a:t>）；第一天天气晴朗，昼夜温差大，流量昼夜变化大</a:t>
            </a:r>
            <a:r>
              <a:rPr lang="zh-CN" altLang="en-US" sz="2400" b="1" dirty="0" smtClean="0">
                <a:solidFill>
                  <a:srgbClr val="FF0000"/>
                </a:solidFill>
              </a:rPr>
              <a:t>（</a:t>
            </a:r>
            <a:r>
              <a:rPr lang="en-US" altLang="zh-CN" sz="2400" b="1" dirty="0" smtClean="0">
                <a:solidFill>
                  <a:srgbClr val="FF0000"/>
                </a:solidFill>
              </a:rPr>
              <a:t>1</a:t>
            </a:r>
            <a:r>
              <a:rPr lang="zh-CN" altLang="en-US" sz="2400" b="1" dirty="0" smtClean="0">
                <a:solidFill>
                  <a:srgbClr val="FF0000"/>
                </a:solidFill>
              </a:rPr>
              <a:t>分</a:t>
            </a:r>
            <a:r>
              <a:rPr lang="zh-CN" altLang="en-US" sz="2400" b="1" dirty="0">
                <a:solidFill>
                  <a:srgbClr val="FF0000"/>
                </a:solidFill>
              </a:rPr>
              <a:t>）；第二天为阴天，昼夜温差小，流量径流昼夜变化小</a:t>
            </a:r>
            <a:r>
              <a:rPr lang="zh-CN" altLang="en-US" sz="2400" b="1" dirty="0" smtClean="0">
                <a:solidFill>
                  <a:srgbClr val="FF0000"/>
                </a:solidFill>
              </a:rPr>
              <a:t>（</a:t>
            </a:r>
            <a:r>
              <a:rPr lang="en-US" altLang="zh-CN" sz="2400" b="1" dirty="0" smtClean="0">
                <a:solidFill>
                  <a:srgbClr val="FF0000"/>
                </a:solidFill>
              </a:rPr>
              <a:t>1</a:t>
            </a:r>
            <a:r>
              <a:rPr lang="zh-CN" altLang="en-US" sz="2400" b="1" dirty="0" smtClean="0">
                <a:solidFill>
                  <a:srgbClr val="FF0000"/>
                </a:solidFill>
              </a:rPr>
              <a:t>分</a:t>
            </a:r>
            <a:r>
              <a:rPr lang="zh-CN" altLang="en-US" sz="2400" b="1" dirty="0">
                <a:solidFill>
                  <a:srgbClr val="FF0000"/>
                </a:solidFill>
              </a:rPr>
              <a:t>）。 </a:t>
            </a:r>
          </a:p>
        </p:txBody>
      </p:sp>
    </p:spTree>
    <p:extLst>
      <p:ext uri="{BB962C8B-B14F-4D97-AF65-F5344CB8AC3E}">
        <p14:creationId xmlns:p14="http://schemas.microsoft.com/office/powerpoint/2010/main" val="75516515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55655"/>
                                        </p:tgtEl>
                                        <p:attrNameLst>
                                          <p:attrName>style.visibility</p:attrName>
                                        </p:attrNameLst>
                                      </p:cBhvr>
                                      <p:to>
                                        <p:strVal val="visible"/>
                                      </p:to>
                                    </p:set>
                                    <p:animEffect transition="in" filter="blinds(horizontal)">
                                      <p:cBhvr>
                                        <p:cTn id="7" dur="500"/>
                                        <p:tgtEl>
                                          <p:spTgt spid="1556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565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Freeform 2"/>
          <p:cNvSpPr>
            <a:spLocks/>
          </p:cNvSpPr>
          <p:nvPr>
            <p:custDataLst>
              <p:tags r:id="rId1"/>
            </p:custDataLst>
          </p:nvPr>
        </p:nvSpPr>
        <p:spPr bwMode="auto">
          <a:xfrm>
            <a:off x="3265488" y="2239963"/>
            <a:ext cx="5791200" cy="1782762"/>
          </a:xfrm>
          <a:custGeom>
            <a:avLst/>
            <a:gdLst>
              <a:gd name="T0" fmla="*/ 0 w 3648"/>
              <a:gd name="T1" fmla="*/ 999 h 1123"/>
              <a:gd name="T2" fmla="*/ 164 w 3648"/>
              <a:gd name="T3" fmla="*/ 1066 h 1123"/>
              <a:gd name="T4" fmla="*/ 394 w 3648"/>
              <a:gd name="T5" fmla="*/ 1123 h 1123"/>
              <a:gd name="T6" fmla="*/ 644 w 3648"/>
              <a:gd name="T7" fmla="*/ 1104 h 1123"/>
              <a:gd name="T8" fmla="*/ 730 w 3648"/>
              <a:gd name="T9" fmla="*/ 1075 h 1123"/>
              <a:gd name="T10" fmla="*/ 1095 w 3648"/>
              <a:gd name="T11" fmla="*/ 903 h 1123"/>
              <a:gd name="T12" fmla="*/ 1200 w 3648"/>
              <a:gd name="T13" fmla="*/ 807 h 1123"/>
              <a:gd name="T14" fmla="*/ 1431 w 3648"/>
              <a:gd name="T15" fmla="*/ 653 h 1123"/>
              <a:gd name="T16" fmla="*/ 1565 w 3648"/>
              <a:gd name="T17" fmla="*/ 586 h 1123"/>
              <a:gd name="T18" fmla="*/ 1805 w 3648"/>
              <a:gd name="T19" fmla="*/ 576 h 1123"/>
              <a:gd name="T20" fmla="*/ 1988 w 3648"/>
              <a:gd name="T21" fmla="*/ 567 h 1123"/>
              <a:gd name="T22" fmla="*/ 2132 w 3648"/>
              <a:gd name="T23" fmla="*/ 615 h 1123"/>
              <a:gd name="T24" fmla="*/ 2324 w 3648"/>
              <a:gd name="T25" fmla="*/ 739 h 1123"/>
              <a:gd name="T26" fmla="*/ 3312 w 3648"/>
              <a:gd name="T27" fmla="*/ 730 h 1123"/>
              <a:gd name="T28" fmla="*/ 3351 w 3648"/>
              <a:gd name="T29" fmla="*/ 672 h 1123"/>
              <a:gd name="T30" fmla="*/ 3408 w 3648"/>
              <a:gd name="T31" fmla="*/ 586 h 1123"/>
              <a:gd name="T32" fmla="*/ 3485 w 3648"/>
              <a:gd name="T33" fmla="*/ 259 h 1123"/>
              <a:gd name="T34" fmla="*/ 3591 w 3648"/>
              <a:gd name="T35" fmla="*/ 77 h 1123"/>
              <a:gd name="T36" fmla="*/ 3629 w 3648"/>
              <a:gd name="T37" fmla="*/ 29 h 1123"/>
              <a:gd name="T38" fmla="*/ 3648 w 3648"/>
              <a:gd name="T39" fmla="*/ 0 h 1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648" h="1123">
                <a:moveTo>
                  <a:pt x="0" y="999"/>
                </a:moveTo>
                <a:cubicBezTo>
                  <a:pt x="59" y="1013"/>
                  <a:pt x="106" y="1047"/>
                  <a:pt x="164" y="1066"/>
                </a:cubicBezTo>
                <a:cubicBezTo>
                  <a:pt x="245" y="1093"/>
                  <a:pt x="314" y="1104"/>
                  <a:pt x="394" y="1123"/>
                </a:cubicBezTo>
                <a:cubicBezTo>
                  <a:pt x="485" y="1118"/>
                  <a:pt x="557" y="1117"/>
                  <a:pt x="644" y="1104"/>
                </a:cubicBezTo>
                <a:cubicBezTo>
                  <a:pt x="699" y="1096"/>
                  <a:pt x="669" y="1094"/>
                  <a:pt x="730" y="1075"/>
                </a:cubicBezTo>
                <a:cubicBezTo>
                  <a:pt x="862" y="1034"/>
                  <a:pt x="978" y="979"/>
                  <a:pt x="1095" y="903"/>
                </a:cubicBezTo>
                <a:cubicBezTo>
                  <a:pt x="1127" y="860"/>
                  <a:pt x="1152" y="831"/>
                  <a:pt x="1200" y="807"/>
                </a:cubicBezTo>
                <a:cubicBezTo>
                  <a:pt x="1256" y="731"/>
                  <a:pt x="1353" y="702"/>
                  <a:pt x="1431" y="653"/>
                </a:cubicBezTo>
                <a:cubicBezTo>
                  <a:pt x="1476" y="625"/>
                  <a:pt x="1508" y="590"/>
                  <a:pt x="1565" y="586"/>
                </a:cubicBezTo>
                <a:cubicBezTo>
                  <a:pt x="1645" y="581"/>
                  <a:pt x="1725" y="579"/>
                  <a:pt x="1805" y="576"/>
                </a:cubicBezTo>
                <a:cubicBezTo>
                  <a:pt x="1873" y="555"/>
                  <a:pt x="1914" y="559"/>
                  <a:pt x="1988" y="567"/>
                </a:cubicBezTo>
                <a:cubicBezTo>
                  <a:pt x="2033" y="578"/>
                  <a:pt x="2092" y="589"/>
                  <a:pt x="2132" y="615"/>
                </a:cubicBezTo>
                <a:cubicBezTo>
                  <a:pt x="2198" y="658"/>
                  <a:pt x="2247" y="715"/>
                  <a:pt x="2324" y="739"/>
                </a:cubicBezTo>
                <a:cubicBezTo>
                  <a:pt x="2653" y="736"/>
                  <a:pt x="2983" y="751"/>
                  <a:pt x="3312" y="730"/>
                </a:cubicBezTo>
                <a:cubicBezTo>
                  <a:pt x="3335" y="728"/>
                  <a:pt x="3351" y="672"/>
                  <a:pt x="3351" y="672"/>
                </a:cubicBezTo>
                <a:cubicBezTo>
                  <a:pt x="3361" y="628"/>
                  <a:pt x="3370" y="612"/>
                  <a:pt x="3408" y="586"/>
                </a:cubicBezTo>
                <a:cubicBezTo>
                  <a:pt x="3474" y="490"/>
                  <a:pt x="3453" y="367"/>
                  <a:pt x="3485" y="259"/>
                </a:cubicBezTo>
                <a:cubicBezTo>
                  <a:pt x="3505" y="192"/>
                  <a:pt x="3553" y="135"/>
                  <a:pt x="3591" y="77"/>
                </a:cubicBezTo>
                <a:cubicBezTo>
                  <a:pt x="3609" y="21"/>
                  <a:pt x="3586" y="72"/>
                  <a:pt x="3629" y="29"/>
                </a:cubicBezTo>
                <a:cubicBezTo>
                  <a:pt x="3637" y="21"/>
                  <a:pt x="3648" y="0"/>
                  <a:pt x="3648" y="0"/>
                </a:cubicBezTo>
              </a:path>
            </a:pathLst>
          </a:custGeom>
          <a:noFill/>
          <a:ln w="38100" algn="ctr">
            <a:solidFill>
              <a:srgbClr val="3333FF"/>
            </a:solidFill>
            <a:round/>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a:p>
        </p:txBody>
      </p:sp>
      <p:sp>
        <p:nvSpPr>
          <p:cNvPr id="144387" name="Freeform 3"/>
          <p:cNvSpPr>
            <a:spLocks/>
          </p:cNvSpPr>
          <p:nvPr>
            <p:custDataLst>
              <p:tags r:id="rId2"/>
            </p:custDataLst>
          </p:nvPr>
        </p:nvSpPr>
        <p:spPr bwMode="auto">
          <a:xfrm>
            <a:off x="4835525" y="2074864"/>
            <a:ext cx="1208088" cy="1125537"/>
          </a:xfrm>
          <a:custGeom>
            <a:avLst/>
            <a:gdLst>
              <a:gd name="T0" fmla="*/ 0 w 761"/>
              <a:gd name="T1" fmla="*/ 37 h 709"/>
              <a:gd name="T2" fmla="*/ 346 w 761"/>
              <a:gd name="T3" fmla="*/ 143 h 709"/>
              <a:gd name="T4" fmla="*/ 471 w 761"/>
              <a:gd name="T5" fmla="*/ 239 h 709"/>
              <a:gd name="T6" fmla="*/ 547 w 761"/>
              <a:gd name="T7" fmla="*/ 354 h 709"/>
              <a:gd name="T8" fmla="*/ 643 w 761"/>
              <a:gd name="T9" fmla="*/ 527 h 709"/>
              <a:gd name="T10" fmla="*/ 691 w 761"/>
              <a:gd name="T11" fmla="*/ 575 h 709"/>
              <a:gd name="T12" fmla="*/ 711 w 761"/>
              <a:gd name="T13" fmla="*/ 594 h 709"/>
              <a:gd name="T14" fmla="*/ 749 w 761"/>
              <a:gd name="T15" fmla="*/ 642 h 709"/>
              <a:gd name="T16" fmla="*/ 759 w 761"/>
              <a:gd name="T17" fmla="*/ 709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1" h="709">
                <a:moveTo>
                  <a:pt x="0" y="37"/>
                </a:moveTo>
                <a:cubicBezTo>
                  <a:pt x="145" y="0"/>
                  <a:pt x="238" y="70"/>
                  <a:pt x="346" y="143"/>
                </a:cubicBezTo>
                <a:cubicBezTo>
                  <a:pt x="388" y="171"/>
                  <a:pt x="439" y="198"/>
                  <a:pt x="471" y="239"/>
                </a:cubicBezTo>
                <a:cubicBezTo>
                  <a:pt x="502" y="279"/>
                  <a:pt x="513" y="318"/>
                  <a:pt x="547" y="354"/>
                </a:cubicBezTo>
                <a:cubicBezTo>
                  <a:pt x="570" y="422"/>
                  <a:pt x="599" y="468"/>
                  <a:pt x="643" y="527"/>
                </a:cubicBezTo>
                <a:cubicBezTo>
                  <a:pt x="656" y="545"/>
                  <a:pt x="675" y="559"/>
                  <a:pt x="691" y="575"/>
                </a:cubicBezTo>
                <a:cubicBezTo>
                  <a:pt x="698" y="581"/>
                  <a:pt x="711" y="594"/>
                  <a:pt x="711" y="594"/>
                </a:cubicBezTo>
                <a:cubicBezTo>
                  <a:pt x="738" y="682"/>
                  <a:pt x="694" y="562"/>
                  <a:pt x="749" y="642"/>
                </a:cubicBezTo>
                <a:cubicBezTo>
                  <a:pt x="761" y="660"/>
                  <a:pt x="759" y="688"/>
                  <a:pt x="759" y="709"/>
                </a:cubicBezTo>
              </a:path>
            </a:pathLst>
          </a:custGeom>
          <a:noFill/>
          <a:ln w="28575" algn="ctr">
            <a:solidFill>
              <a:srgbClr val="3333FF"/>
            </a:solidFill>
            <a:round/>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a:p>
        </p:txBody>
      </p:sp>
      <p:sp>
        <p:nvSpPr>
          <p:cNvPr id="144388" name="Freeform 4"/>
          <p:cNvSpPr>
            <a:spLocks/>
          </p:cNvSpPr>
          <p:nvPr>
            <p:custDataLst>
              <p:tags r:id="rId3"/>
            </p:custDataLst>
          </p:nvPr>
        </p:nvSpPr>
        <p:spPr bwMode="auto">
          <a:xfrm>
            <a:off x="5735638" y="3459163"/>
            <a:ext cx="2468562" cy="1357312"/>
          </a:xfrm>
          <a:custGeom>
            <a:avLst/>
            <a:gdLst>
              <a:gd name="T0" fmla="*/ 0 w 1555"/>
              <a:gd name="T1" fmla="*/ 826 h 855"/>
              <a:gd name="T2" fmla="*/ 76 w 1555"/>
              <a:gd name="T3" fmla="*/ 835 h 855"/>
              <a:gd name="T4" fmla="*/ 172 w 1555"/>
              <a:gd name="T5" fmla="*/ 855 h 855"/>
              <a:gd name="T6" fmla="*/ 249 w 1555"/>
              <a:gd name="T7" fmla="*/ 845 h 855"/>
              <a:gd name="T8" fmla="*/ 374 w 1555"/>
              <a:gd name="T9" fmla="*/ 749 h 855"/>
              <a:gd name="T10" fmla="*/ 518 w 1555"/>
              <a:gd name="T11" fmla="*/ 643 h 855"/>
              <a:gd name="T12" fmla="*/ 633 w 1555"/>
              <a:gd name="T13" fmla="*/ 576 h 855"/>
              <a:gd name="T14" fmla="*/ 720 w 1555"/>
              <a:gd name="T15" fmla="*/ 538 h 855"/>
              <a:gd name="T16" fmla="*/ 806 w 1555"/>
              <a:gd name="T17" fmla="*/ 355 h 855"/>
              <a:gd name="T18" fmla="*/ 902 w 1555"/>
              <a:gd name="T19" fmla="*/ 288 h 855"/>
              <a:gd name="T20" fmla="*/ 960 w 1555"/>
              <a:gd name="T21" fmla="*/ 240 h 855"/>
              <a:gd name="T22" fmla="*/ 1180 w 1555"/>
              <a:gd name="T23" fmla="*/ 202 h 855"/>
              <a:gd name="T24" fmla="*/ 1209 w 1555"/>
              <a:gd name="T25" fmla="*/ 183 h 855"/>
              <a:gd name="T26" fmla="*/ 1286 w 1555"/>
              <a:gd name="T27" fmla="*/ 163 h 855"/>
              <a:gd name="T28" fmla="*/ 1488 w 1555"/>
              <a:gd name="T29" fmla="*/ 77 h 855"/>
              <a:gd name="T30" fmla="*/ 1526 w 1555"/>
              <a:gd name="T31" fmla="*/ 19 h 855"/>
              <a:gd name="T32" fmla="*/ 1555 w 1555"/>
              <a:gd name="T33" fmla="*/ 0 h 8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55" h="855">
                <a:moveTo>
                  <a:pt x="0" y="826"/>
                </a:moveTo>
                <a:cubicBezTo>
                  <a:pt x="25" y="829"/>
                  <a:pt x="51" y="831"/>
                  <a:pt x="76" y="835"/>
                </a:cubicBezTo>
                <a:cubicBezTo>
                  <a:pt x="108" y="840"/>
                  <a:pt x="172" y="855"/>
                  <a:pt x="172" y="855"/>
                </a:cubicBezTo>
                <a:cubicBezTo>
                  <a:pt x="198" y="852"/>
                  <a:pt x="224" y="852"/>
                  <a:pt x="249" y="845"/>
                </a:cubicBezTo>
                <a:cubicBezTo>
                  <a:pt x="300" y="831"/>
                  <a:pt x="329" y="776"/>
                  <a:pt x="374" y="749"/>
                </a:cubicBezTo>
                <a:cubicBezTo>
                  <a:pt x="427" y="717"/>
                  <a:pt x="464" y="674"/>
                  <a:pt x="518" y="643"/>
                </a:cubicBezTo>
                <a:cubicBezTo>
                  <a:pt x="556" y="621"/>
                  <a:pt x="592" y="593"/>
                  <a:pt x="633" y="576"/>
                </a:cubicBezTo>
                <a:cubicBezTo>
                  <a:pt x="665" y="563"/>
                  <a:pt x="690" y="557"/>
                  <a:pt x="720" y="538"/>
                </a:cubicBezTo>
                <a:cubicBezTo>
                  <a:pt x="740" y="497"/>
                  <a:pt x="775" y="386"/>
                  <a:pt x="806" y="355"/>
                </a:cubicBezTo>
                <a:cubicBezTo>
                  <a:pt x="832" y="329"/>
                  <a:pt x="872" y="310"/>
                  <a:pt x="902" y="288"/>
                </a:cubicBezTo>
                <a:cubicBezTo>
                  <a:pt x="922" y="273"/>
                  <a:pt x="937" y="250"/>
                  <a:pt x="960" y="240"/>
                </a:cubicBezTo>
                <a:cubicBezTo>
                  <a:pt x="1025" y="213"/>
                  <a:pt x="1114" y="208"/>
                  <a:pt x="1180" y="202"/>
                </a:cubicBezTo>
                <a:cubicBezTo>
                  <a:pt x="1190" y="196"/>
                  <a:pt x="1198" y="187"/>
                  <a:pt x="1209" y="183"/>
                </a:cubicBezTo>
                <a:cubicBezTo>
                  <a:pt x="1234" y="174"/>
                  <a:pt x="1286" y="163"/>
                  <a:pt x="1286" y="163"/>
                </a:cubicBezTo>
                <a:cubicBezTo>
                  <a:pt x="1347" y="123"/>
                  <a:pt x="1419" y="101"/>
                  <a:pt x="1488" y="77"/>
                </a:cubicBezTo>
                <a:cubicBezTo>
                  <a:pt x="1502" y="49"/>
                  <a:pt x="1503" y="38"/>
                  <a:pt x="1526" y="19"/>
                </a:cubicBezTo>
                <a:cubicBezTo>
                  <a:pt x="1535" y="12"/>
                  <a:pt x="1555" y="0"/>
                  <a:pt x="1555" y="0"/>
                </a:cubicBezTo>
              </a:path>
            </a:pathLst>
          </a:custGeom>
          <a:noFill/>
          <a:ln w="28575" algn="ctr">
            <a:solidFill>
              <a:srgbClr val="3333FF"/>
            </a:solidFill>
            <a:round/>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a:p>
        </p:txBody>
      </p:sp>
      <p:sp>
        <p:nvSpPr>
          <p:cNvPr id="144389" name="Freeform 5"/>
          <p:cNvSpPr>
            <a:spLocks/>
          </p:cNvSpPr>
          <p:nvPr>
            <p:custDataLst>
              <p:tags r:id="rId4"/>
            </p:custDataLst>
          </p:nvPr>
        </p:nvSpPr>
        <p:spPr bwMode="auto">
          <a:xfrm>
            <a:off x="8069264" y="46038"/>
            <a:ext cx="2054225" cy="3740150"/>
          </a:xfrm>
          <a:custGeom>
            <a:avLst/>
            <a:gdLst>
              <a:gd name="T0" fmla="*/ 27 w 1294"/>
              <a:gd name="T1" fmla="*/ 0 h 2356"/>
              <a:gd name="T2" fmla="*/ 27 w 1294"/>
              <a:gd name="T3" fmla="*/ 278 h 2356"/>
              <a:gd name="T4" fmla="*/ 75 w 1294"/>
              <a:gd name="T5" fmla="*/ 355 h 2356"/>
              <a:gd name="T6" fmla="*/ 210 w 1294"/>
              <a:gd name="T7" fmla="*/ 470 h 2356"/>
              <a:gd name="T8" fmla="*/ 267 w 1294"/>
              <a:gd name="T9" fmla="*/ 614 h 2356"/>
              <a:gd name="T10" fmla="*/ 306 w 1294"/>
              <a:gd name="T11" fmla="*/ 681 h 2356"/>
              <a:gd name="T12" fmla="*/ 286 w 1294"/>
              <a:gd name="T13" fmla="*/ 825 h 2356"/>
              <a:gd name="T14" fmla="*/ 306 w 1294"/>
              <a:gd name="T15" fmla="*/ 873 h 2356"/>
              <a:gd name="T16" fmla="*/ 450 w 1294"/>
              <a:gd name="T17" fmla="*/ 1094 h 2356"/>
              <a:gd name="T18" fmla="*/ 488 w 1294"/>
              <a:gd name="T19" fmla="*/ 1142 h 2356"/>
              <a:gd name="T20" fmla="*/ 594 w 1294"/>
              <a:gd name="T21" fmla="*/ 1315 h 2356"/>
              <a:gd name="T22" fmla="*/ 632 w 1294"/>
              <a:gd name="T23" fmla="*/ 1488 h 2356"/>
              <a:gd name="T24" fmla="*/ 690 w 1294"/>
              <a:gd name="T25" fmla="*/ 1545 h 2356"/>
              <a:gd name="T26" fmla="*/ 786 w 1294"/>
              <a:gd name="T27" fmla="*/ 1689 h 2356"/>
              <a:gd name="T28" fmla="*/ 805 w 1294"/>
              <a:gd name="T29" fmla="*/ 1949 h 2356"/>
              <a:gd name="T30" fmla="*/ 939 w 1294"/>
              <a:gd name="T31" fmla="*/ 2121 h 2356"/>
              <a:gd name="T32" fmla="*/ 997 w 1294"/>
              <a:gd name="T33" fmla="*/ 2217 h 2356"/>
              <a:gd name="T34" fmla="*/ 1064 w 1294"/>
              <a:gd name="T35" fmla="*/ 2256 h 2356"/>
              <a:gd name="T36" fmla="*/ 1141 w 1294"/>
              <a:gd name="T37" fmla="*/ 2333 h 2356"/>
              <a:gd name="T38" fmla="*/ 1294 w 1294"/>
              <a:gd name="T39" fmla="*/ 2352 h 2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94" h="2356">
                <a:moveTo>
                  <a:pt x="27" y="0"/>
                </a:moveTo>
                <a:cubicBezTo>
                  <a:pt x="5" y="94"/>
                  <a:pt x="0" y="180"/>
                  <a:pt x="27" y="278"/>
                </a:cubicBezTo>
                <a:cubicBezTo>
                  <a:pt x="39" y="321"/>
                  <a:pt x="32" y="340"/>
                  <a:pt x="75" y="355"/>
                </a:cubicBezTo>
                <a:cubicBezTo>
                  <a:pt x="118" y="389"/>
                  <a:pt x="175" y="427"/>
                  <a:pt x="210" y="470"/>
                </a:cubicBezTo>
                <a:cubicBezTo>
                  <a:pt x="248" y="515"/>
                  <a:pt x="248" y="562"/>
                  <a:pt x="267" y="614"/>
                </a:cubicBezTo>
                <a:cubicBezTo>
                  <a:pt x="276" y="638"/>
                  <a:pt x="294" y="658"/>
                  <a:pt x="306" y="681"/>
                </a:cubicBezTo>
                <a:cubicBezTo>
                  <a:pt x="299" y="729"/>
                  <a:pt x="286" y="777"/>
                  <a:pt x="286" y="825"/>
                </a:cubicBezTo>
                <a:cubicBezTo>
                  <a:pt x="286" y="842"/>
                  <a:pt x="299" y="857"/>
                  <a:pt x="306" y="873"/>
                </a:cubicBezTo>
                <a:cubicBezTo>
                  <a:pt x="343" y="951"/>
                  <a:pt x="387" y="1034"/>
                  <a:pt x="450" y="1094"/>
                </a:cubicBezTo>
                <a:cubicBezTo>
                  <a:pt x="470" y="1159"/>
                  <a:pt x="442" y="1089"/>
                  <a:pt x="488" y="1142"/>
                </a:cubicBezTo>
                <a:cubicBezTo>
                  <a:pt x="530" y="1190"/>
                  <a:pt x="555" y="1278"/>
                  <a:pt x="594" y="1315"/>
                </a:cubicBezTo>
                <a:cubicBezTo>
                  <a:pt x="598" y="1367"/>
                  <a:pt x="595" y="1441"/>
                  <a:pt x="632" y="1488"/>
                </a:cubicBezTo>
                <a:cubicBezTo>
                  <a:pt x="649" y="1509"/>
                  <a:pt x="690" y="1545"/>
                  <a:pt x="690" y="1545"/>
                </a:cubicBezTo>
                <a:cubicBezTo>
                  <a:pt x="714" y="1594"/>
                  <a:pt x="746" y="1651"/>
                  <a:pt x="786" y="1689"/>
                </a:cubicBezTo>
                <a:cubicBezTo>
                  <a:pt x="819" y="1796"/>
                  <a:pt x="785" y="1677"/>
                  <a:pt x="805" y="1949"/>
                </a:cubicBezTo>
                <a:cubicBezTo>
                  <a:pt x="809" y="2003"/>
                  <a:pt x="894" y="2092"/>
                  <a:pt x="939" y="2121"/>
                </a:cubicBezTo>
                <a:cubicBezTo>
                  <a:pt x="950" y="2144"/>
                  <a:pt x="981" y="2198"/>
                  <a:pt x="997" y="2217"/>
                </a:cubicBezTo>
                <a:cubicBezTo>
                  <a:pt x="1012" y="2236"/>
                  <a:pt x="1046" y="2243"/>
                  <a:pt x="1064" y="2256"/>
                </a:cubicBezTo>
                <a:cubicBezTo>
                  <a:pt x="1097" y="2279"/>
                  <a:pt x="1104" y="2315"/>
                  <a:pt x="1141" y="2333"/>
                </a:cubicBezTo>
                <a:cubicBezTo>
                  <a:pt x="1187" y="2356"/>
                  <a:pt x="1294" y="2352"/>
                  <a:pt x="1294" y="2352"/>
                </a:cubicBezTo>
              </a:path>
            </a:pathLst>
          </a:custGeom>
          <a:noFill/>
          <a:ln w="5715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a:p>
        </p:txBody>
      </p:sp>
      <p:sp>
        <p:nvSpPr>
          <p:cNvPr id="144390" name="Text Box 6"/>
          <p:cNvSpPr>
            <a:spLocks noChangeArrowheads="1"/>
          </p:cNvSpPr>
          <p:nvPr>
            <p:custDataLst>
              <p:tags r:id="rId5"/>
            </p:custDataLst>
          </p:nvPr>
        </p:nvSpPr>
        <p:spPr bwMode="auto">
          <a:xfrm>
            <a:off x="8951913" y="981075"/>
            <a:ext cx="9969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p>
            <a:pPr algn="ctr"/>
            <a:r>
              <a:rPr lang="zh-CN" altLang="en-US" sz="3200">
                <a:ea typeface="微软雅黑" panose="020B0503020204020204" pitchFamily="34" charset="-122"/>
              </a:rPr>
              <a:t>海洋</a:t>
            </a:r>
          </a:p>
        </p:txBody>
      </p:sp>
      <p:grpSp>
        <p:nvGrpSpPr>
          <p:cNvPr id="144391" name="Group 7"/>
          <p:cNvGrpSpPr>
            <a:grpSpLocks/>
          </p:cNvGrpSpPr>
          <p:nvPr/>
        </p:nvGrpSpPr>
        <p:grpSpPr bwMode="auto">
          <a:xfrm>
            <a:off x="7080250" y="1484313"/>
            <a:ext cx="311150" cy="641350"/>
            <a:chOff x="1278" y="3113"/>
            <a:chExt cx="196" cy="404"/>
          </a:xfrm>
        </p:grpSpPr>
        <p:grpSp>
          <p:nvGrpSpPr>
            <p:cNvPr id="144392" name="Group 8"/>
            <p:cNvGrpSpPr>
              <a:grpSpLocks/>
            </p:cNvGrpSpPr>
            <p:nvPr/>
          </p:nvGrpSpPr>
          <p:grpSpPr bwMode="auto">
            <a:xfrm>
              <a:off x="1292" y="3294"/>
              <a:ext cx="182" cy="136"/>
              <a:chOff x="1292" y="3294"/>
              <a:chExt cx="182" cy="136"/>
            </a:xfrm>
          </p:grpSpPr>
          <p:sp>
            <p:nvSpPr>
              <p:cNvPr id="144393" name="Line 9"/>
              <p:cNvSpPr>
                <a:spLocks noChangeShapeType="1"/>
              </p:cNvSpPr>
              <p:nvPr>
                <p:custDataLst>
                  <p:tags r:id="rId50"/>
                </p:custDataLst>
              </p:nvPr>
            </p:nvSpPr>
            <p:spPr bwMode="auto">
              <a:xfrm flipH="1">
                <a:off x="1292" y="3294"/>
                <a:ext cx="91" cy="136"/>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4394" name="Line 10"/>
              <p:cNvSpPr>
                <a:spLocks noChangeShapeType="1"/>
              </p:cNvSpPr>
              <p:nvPr>
                <p:custDataLst>
                  <p:tags r:id="rId51"/>
                </p:custDataLst>
              </p:nvPr>
            </p:nvSpPr>
            <p:spPr bwMode="auto">
              <a:xfrm>
                <a:off x="1383" y="3294"/>
                <a:ext cx="91" cy="136"/>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44395" name="Text Box 11"/>
            <p:cNvSpPr>
              <a:spLocks noChangeArrowheads="1"/>
            </p:cNvSpPr>
            <p:nvPr>
              <p:custDataLst>
                <p:tags r:id="rId49"/>
              </p:custDataLst>
            </p:nvPr>
          </p:nvSpPr>
          <p:spPr bwMode="auto">
            <a:xfrm>
              <a:off x="1278" y="3113"/>
              <a:ext cx="196"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p>
              <a:pPr algn="ctr"/>
              <a:r>
                <a:rPr lang="en-US" altLang="zh-CN" sz="3600">
                  <a:ea typeface="微软雅黑" panose="020B0503020204020204" pitchFamily="34" charset="-122"/>
                </a:rPr>
                <a:t>.</a:t>
              </a:r>
            </a:p>
          </p:txBody>
        </p:sp>
      </p:grpSp>
      <p:grpSp>
        <p:nvGrpSpPr>
          <p:cNvPr id="144396" name="Group 12"/>
          <p:cNvGrpSpPr>
            <a:grpSpLocks/>
          </p:cNvGrpSpPr>
          <p:nvPr/>
        </p:nvGrpSpPr>
        <p:grpSpPr bwMode="auto">
          <a:xfrm>
            <a:off x="7654925" y="1628775"/>
            <a:ext cx="311150" cy="641350"/>
            <a:chOff x="1278" y="3113"/>
            <a:chExt cx="196" cy="404"/>
          </a:xfrm>
        </p:grpSpPr>
        <p:grpSp>
          <p:nvGrpSpPr>
            <p:cNvPr id="144397" name="Group 13"/>
            <p:cNvGrpSpPr>
              <a:grpSpLocks/>
            </p:cNvGrpSpPr>
            <p:nvPr/>
          </p:nvGrpSpPr>
          <p:grpSpPr bwMode="auto">
            <a:xfrm>
              <a:off x="1292" y="3294"/>
              <a:ext cx="182" cy="136"/>
              <a:chOff x="1292" y="3294"/>
              <a:chExt cx="182" cy="136"/>
            </a:xfrm>
          </p:grpSpPr>
          <p:sp>
            <p:nvSpPr>
              <p:cNvPr id="144398" name="Line 14"/>
              <p:cNvSpPr>
                <a:spLocks noChangeShapeType="1"/>
              </p:cNvSpPr>
              <p:nvPr>
                <p:custDataLst>
                  <p:tags r:id="rId47"/>
                </p:custDataLst>
              </p:nvPr>
            </p:nvSpPr>
            <p:spPr bwMode="auto">
              <a:xfrm flipH="1">
                <a:off x="1292" y="3294"/>
                <a:ext cx="91" cy="136"/>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4399" name="Line 15"/>
              <p:cNvSpPr>
                <a:spLocks noChangeShapeType="1"/>
              </p:cNvSpPr>
              <p:nvPr>
                <p:custDataLst>
                  <p:tags r:id="rId48"/>
                </p:custDataLst>
              </p:nvPr>
            </p:nvSpPr>
            <p:spPr bwMode="auto">
              <a:xfrm>
                <a:off x="1383" y="3294"/>
                <a:ext cx="91" cy="136"/>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44400" name="Text Box 16"/>
            <p:cNvSpPr>
              <a:spLocks noChangeArrowheads="1"/>
            </p:cNvSpPr>
            <p:nvPr>
              <p:custDataLst>
                <p:tags r:id="rId46"/>
              </p:custDataLst>
            </p:nvPr>
          </p:nvSpPr>
          <p:spPr bwMode="auto">
            <a:xfrm>
              <a:off x="1278" y="3113"/>
              <a:ext cx="196"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p>
              <a:pPr algn="ctr"/>
              <a:r>
                <a:rPr lang="en-US" altLang="zh-CN" sz="3600">
                  <a:ea typeface="微软雅黑" panose="020B0503020204020204" pitchFamily="34" charset="-122"/>
                </a:rPr>
                <a:t>.</a:t>
              </a:r>
            </a:p>
          </p:txBody>
        </p:sp>
      </p:grpSp>
      <p:grpSp>
        <p:nvGrpSpPr>
          <p:cNvPr id="144401" name="Group 17"/>
          <p:cNvGrpSpPr>
            <a:grpSpLocks/>
          </p:cNvGrpSpPr>
          <p:nvPr/>
        </p:nvGrpSpPr>
        <p:grpSpPr bwMode="auto">
          <a:xfrm>
            <a:off x="8159750" y="1773238"/>
            <a:ext cx="311150" cy="641350"/>
            <a:chOff x="1278" y="3113"/>
            <a:chExt cx="196" cy="404"/>
          </a:xfrm>
        </p:grpSpPr>
        <p:grpSp>
          <p:nvGrpSpPr>
            <p:cNvPr id="144402" name="Group 18"/>
            <p:cNvGrpSpPr>
              <a:grpSpLocks/>
            </p:cNvGrpSpPr>
            <p:nvPr/>
          </p:nvGrpSpPr>
          <p:grpSpPr bwMode="auto">
            <a:xfrm>
              <a:off x="1292" y="3294"/>
              <a:ext cx="182" cy="136"/>
              <a:chOff x="1292" y="3294"/>
              <a:chExt cx="182" cy="136"/>
            </a:xfrm>
          </p:grpSpPr>
          <p:sp>
            <p:nvSpPr>
              <p:cNvPr id="144403" name="Line 19"/>
              <p:cNvSpPr>
                <a:spLocks noChangeShapeType="1"/>
              </p:cNvSpPr>
              <p:nvPr>
                <p:custDataLst>
                  <p:tags r:id="rId44"/>
                </p:custDataLst>
              </p:nvPr>
            </p:nvSpPr>
            <p:spPr bwMode="auto">
              <a:xfrm flipH="1">
                <a:off x="1292" y="3294"/>
                <a:ext cx="91" cy="136"/>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4404" name="Line 20"/>
              <p:cNvSpPr>
                <a:spLocks noChangeShapeType="1"/>
              </p:cNvSpPr>
              <p:nvPr>
                <p:custDataLst>
                  <p:tags r:id="rId45"/>
                </p:custDataLst>
              </p:nvPr>
            </p:nvSpPr>
            <p:spPr bwMode="auto">
              <a:xfrm>
                <a:off x="1383" y="3294"/>
                <a:ext cx="91" cy="136"/>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44405" name="Text Box 21"/>
            <p:cNvSpPr>
              <a:spLocks noChangeArrowheads="1"/>
            </p:cNvSpPr>
            <p:nvPr>
              <p:custDataLst>
                <p:tags r:id="rId43"/>
              </p:custDataLst>
            </p:nvPr>
          </p:nvSpPr>
          <p:spPr bwMode="auto">
            <a:xfrm>
              <a:off x="1278" y="3113"/>
              <a:ext cx="196"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p>
              <a:pPr algn="ctr"/>
              <a:r>
                <a:rPr lang="en-US" altLang="zh-CN" sz="3600">
                  <a:ea typeface="微软雅黑" panose="020B0503020204020204" pitchFamily="34" charset="-122"/>
                </a:rPr>
                <a:t>.</a:t>
              </a:r>
            </a:p>
          </p:txBody>
        </p:sp>
      </p:grpSp>
      <p:grpSp>
        <p:nvGrpSpPr>
          <p:cNvPr id="144406" name="Group 22"/>
          <p:cNvGrpSpPr>
            <a:grpSpLocks/>
          </p:cNvGrpSpPr>
          <p:nvPr/>
        </p:nvGrpSpPr>
        <p:grpSpPr bwMode="auto">
          <a:xfrm>
            <a:off x="3119438" y="2924175"/>
            <a:ext cx="311150" cy="641350"/>
            <a:chOff x="1278" y="3113"/>
            <a:chExt cx="196" cy="404"/>
          </a:xfrm>
        </p:grpSpPr>
        <p:grpSp>
          <p:nvGrpSpPr>
            <p:cNvPr id="144407" name="Group 23"/>
            <p:cNvGrpSpPr>
              <a:grpSpLocks/>
            </p:cNvGrpSpPr>
            <p:nvPr/>
          </p:nvGrpSpPr>
          <p:grpSpPr bwMode="auto">
            <a:xfrm>
              <a:off x="1292" y="3294"/>
              <a:ext cx="182" cy="136"/>
              <a:chOff x="1292" y="3294"/>
              <a:chExt cx="182" cy="136"/>
            </a:xfrm>
          </p:grpSpPr>
          <p:sp>
            <p:nvSpPr>
              <p:cNvPr id="144408" name="Line 24"/>
              <p:cNvSpPr>
                <a:spLocks noChangeShapeType="1"/>
              </p:cNvSpPr>
              <p:nvPr>
                <p:custDataLst>
                  <p:tags r:id="rId41"/>
                </p:custDataLst>
              </p:nvPr>
            </p:nvSpPr>
            <p:spPr bwMode="auto">
              <a:xfrm flipH="1">
                <a:off x="1292" y="3294"/>
                <a:ext cx="91" cy="136"/>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4409" name="Line 25"/>
              <p:cNvSpPr>
                <a:spLocks noChangeShapeType="1"/>
              </p:cNvSpPr>
              <p:nvPr>
                <p:custDataLst>
                  <p:tags r:id="rId42"/>
                </p:custDataLst>
              </p:nvPr>
            </p:nvSpPr>
            <p:spPr bwMode="auto">
              <a:xfrm>
                <a:off x="1383" y="3294"/>
                <a:ext cx="91" cy="136"/>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44410" name="Text Box 26"/>
            <p:cNvSpPr>
              <a:spLocks noChangeArrowheads="1"/>
            </p:cNvSpPr>
            <p:nvPr>
              <p:custDataLst>
                <p:tags r:id="rId40"/>
              </p:custDataLst>
            </p:nvPr>
          </p:nvSpPr>
          <p:spPr bwMode="auto">
            <a:xfrm>
              <a:off x="1278" y="3113"/>
              <a:ext cx="196"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p>
              <a:pPr algn="ctr"/>
              <a:r>
                <a:rPr lang="en-US" altLang="zh-CN" sz="3600">
                  <a:ea typeface="微软雅黑" panose="020B0503020204020204" pitchFamily="34" charset="-122"/>
                </a:rPr>
                <a:t>.</a:t>
              </a:r>
            </a:p>
          </p:txBody>
        </p:sp>
      </p:grpSp>
      <p:grpSp>
        <p:nvGrpSpPr>
          <p:cNvPr id="144411" name="Group 27"/>
          <p:cNvGrpSpPr>
            <a:grpSpLocks/>
          </p:cNvGrpSpPr>
          <p:nvPr/>
        </p:nvGrpSpPr>
        <p:grpSpPr bwMode="auto">
          <a:xfrm>
            <a:off x="3983038" y="1989138"/>
            <a:ext cx="311150" cy="641350"/>
            <a:chOff x="1278" y="3113"/>
            <a:chExt cx="196" cy="404"/>
          </a:xfrm>
        </p:grpSpPr>
        <p:grpSp>
          <p:nvGrpSpPr>
            <p:cNvPr id="144412" name="Group 28"/>
            <p:cNvGrpSpPr>
              <a:grpSpLocks/>
            </p:cNvGrpSpPr>
            <p:nvPr/>
          </p:nvGrpSpPr>
          <p:grpSpPr bwMode="auto">
            <a:xfrm>
              <a:off x="1292" y="3294"/>
              <a:ext cx="182" cy="136"/>
              <a:chOff x="1292" y="3294"/>
              <a:chExt cx="182" cy="136"/>
            </a:xfrm>
          </p:grpSpPr>
          <p:sp>
            <p:nvSpPr>
              <p:cNvPr id="144413" name="Line 29"/>
              <p:cNvSpPr>
                <a:spLocks noChangeShapeType="1"/>
              </p:cNvSpPr>
              <p:nvPr>
                <p:custDataLst>
                  <p:tags r:id="rId38"/>
                </p:custDataLst>
              </p:nvPr>
            </p:nvSpPr>
            <p:spPr bwMode="auto">
              <a:xfrm flipH="1">
                <a:off x="1292" y="3294"/>
                <a:ext cx="91" cy="136"/>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4414" name="Line 30"/>
              <p:cNvSpPr>
                <a:spLocks noChangeShapeType="1"/>
              </p:cNvSpPr>
              <p:nvPr>
                <p:custDataLst>
                  <p:tags r:id="rId39"/>
                </p:custDataLst>
              </p:nvPr>
            </p:nvSpPr>
            <p:spPr bwMode="auto">
              <a:xfrm>
                <a:off x="1383" y="3294"/>
                <a:ext cx="91" cy="136"/>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44415" name="Text Box 31"/>
            <p:cNvSpPr>
              <a:spLocks noChangeArrowheads="1"/>
            </p:cNvSpPr>
            <p:nvPr>
              <p:custDataLst>
                <p:tags r:id="rId37"/>
              </p:custDataLst>
            </p:nvPr>
          </p:nvSpPr>
          <p:spPr bwMode="auto">
            <a:xfrm>
              <a:off x="1278" y="3113"/>
              <a:ext cx="196"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p>
              <a:pPr algn="ctr"/>
              <a:r>
                <a:rPr lang="en-US" altLang="zh-CN" sz="3600">
                  <a:ea typeface="微软雅黑" panose="020B0503020204020204" pitchFamily="34" charset="-122"/>
                </a:rPr>
                <a:t>.</a:t>
              </a:r>
            </a:p>
          </p:txBody>
        </p:sp>
      </p:grpSp>
      <p:grpSp>
        <p:nvGrpSpPr>
          <p:cNvPr id="144416" name="Group 32"/>
          <p:cNvGrpSpPr>
            <a:grpSpLocks/>
          </p:cNvGrpSpPr>
          <p:nvPr/>
        </p:nvGrpSpPr>
        <p:grpSpPr bwMode="auto">
          <a:xfrm>
            <a:off x="4271963" y="1412875"/>
            <a:ext cx="311150" cy="641350"/>
            <a:chOff x="1278" y="3113"/>
            <a:chExt cx="196" cy="404"/>
          </a:xfrm>
        </p:grpSpPr>
        <p:grpSp>
          <p:nvGrpSpPr>
            <p:cNvPr id="144417" name="Group 33"/>
            <p:cNvGrpSpPr>
              <a:grpSpLocks/>
            </p:cNvGrpSpPr>
            <p:nvPr/>
          </p:nvGrpSpPr>
          <p:grpSpPr bwMode="auto">
            <a:xfrm>
              <a:off x="1292" y="3294"/>
              <a:ext cx="182" cy="136"/>
              <a:chOff x="1292" y="3294"/>
              <a:chExt cx="182" cy="136"/>
            </a:xfrm>
          </p:grpSpPr>
          <p:sp>
            <p:nvSpPr>
              <p:cNvPr id="144418" name="Line 34"/>
              <p:cNvSpPr>
                <a:spLocks noChangeShapeType="1"/>
              </p:cNvSpPr>
              <p:nvPr>
                <p:custDataLst>
                  <p:tags r:id="rId35"/>
                </p:custDataLst>
              </p:nvPr>
            </p:nvSpPr>
            <p:spPr bwMode="auto">
              <a:xfrm flipH="1">
                <a:off x="1292" y="3294"/>
                <a:ext cx="91" cy="136"/>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4419" name="Line 35"/>
              <p:cNvSpPr>
                <a:spLocks noChangeShapeType="1"/>
              </p:cNvSpPr>
              <p:nvPr>
                <p:custDataLst>
                  <p:tags r:id="rId36"/>
                </p:custDataLst>
              </p:nvPr>
            </p:nvSpPr>
            <p:spPr bwMode="auto">
              <a:xfrm>
                <a:off x="1383" y="3294"/>
                <a:ext cx="91" cy="136"/>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44420" name="Text Box 36"/>
            <p:cNvSpPr>
              <a:spLocks noChangeArrowheads="1"/>
            </p:cNvSpPr>
            <p:nvPr>
              <p:custDataLst>
                <p:tags r:id="rId34"/>
              </p:custDataLst>
            </p:nvPr>
          </p:nvSpPr>
          <p:spPr bwMode="auto">
            <a:xfrm>
              <a:off x="1278" y="3113"/>
              <a:ext cx="196"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p>
              <a:pPr algn="ctr"/>
              <a:r>
                <a:rPr lang="en-US" altLang="zh-CN" sz="3600">
                  <a:ea typeface="微软雅黑" panose="020B0503020204020204" pitchFamily="34" charset="-122"/>
                </a:rPr>
                <a:t>.</a:t>
              </a:r>
            </a:p>
          </p:txBody>
        </p:sp>
      </p:grpSp>
      <p:grpSp>
        <p:nvGrpSpPr>
          <p:cNvPr id="144421" name="Group 37"/>
          <p:cNvGrpSpPr>
            <a:grpSpLocks/>
          </p:cNvGrpSpPr>
          <p:nvPr/>
        </p:nvGrpSpPr>
        <p:grpSpPr bwMode="auto">
          <a:xfrm>
            <a:off x="4775200" y="1196975"/>
            <a:ext cx="311150" cy="641350"/>
            <a:chOff x="1278" y="3113"/>
            <a:chExt cx="196" cy="404"/>
          </a:xfrm>
        </p:grpSpPr>
        <p:grpSp>
          <p:nvGrpSpPr>
            <p:cNvPr id="144422" name="Group 38"/>
            <p:cNvGrpSpPr>
              <a:grpSpLocks/>
            </p:cNvGrpSpPr>
            <p:nvPr/>
          </p:nvGrpSpPr>
          <p:grpSpPr bwMode="auto">
            <a:xfrm>
              <a:off x="1292" y="3294"/>
              <a:ext cx="182" cy="136"/>
              <a:chOff x="1292" y="3294"/>
              <a:chExt cx="182" cy="136"/>
            </a:xfrm>
          </p:grpSpPr>
          <p:sp>
            <p:nvSpPr>
              <p:cNvPr id="144423" name="Line 39"/>
              <p:cNvSpPr>
                <a:spLocks noChangeShapeType="1"/>
              </p:cNvSpPr>
              <p:nvPr>
                <p:custDataLst>
                  <p:tags r:id="rId32"/>
                </p:custDataLst>
              </p:nvPr>
            </p:nvSpPr>
            <p:spPr bwMode="auto">
              <a:xfrm flipH="1">
                <a:off x="1292" y="3294"/>
                <a:ext cx="91" cy="136"/>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4424" name="Line 40"/>
              <p:cNvSpPr>
                <a:spLocks noChangeShapeType="1"/>
              </p:cNvSpPr>
              <p:nvPr>
                <p:custDataLst>
                  <p:tags r:id="rId33"/>
                </p:custDataLst>
              </p:nvPr>
            </p:nvSpPr>
            <p:spPr bwMode="auto">
              <a:xfrm>
                <a:off x="1383" y="3294"/>
                <a:ext cx="91" cy="136"/>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44425" name="Text Box 41"/>
            <p:cNvSpPr>
              <a:spLocks noChangeArrowheads="1"/>
            </p:cNvSpPr>
            <p:nvPr>
              <p:custDataLst>
                <p:tags r:id="rId31"/>
              </p:custDataLst>
            </p:nvPr>
          </p:nvSpPr>
          <p:spPr bwMode="auto">
            <a:xfrm>
              <a:off x="1278" y="3113"/>
              <a:ext cx="196"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p>
              <a:pPr algn="ctr"/>
              <a:r>
                <a:rPr lang="en-US" altLang="zh-CN" sz="3600">
                  <a:ea typeface="微软雅黑" panose="020B0503020204020204" pitchFamily="34" charset="-122"/>
                </a:rPr>
                <a:t>.</a:t>
              </a:r>
            </a:p>
          </p:txBody>
        </p:sp>
      </p:grpSp>
      <p:grpSp>
        <p:nvGrpSpPr>
          <p:cNvPr id="144426" name="Group 42"/>
          <p:cNvGrpSpPr>
            <a:grpSpLocks/>
          </p:cNvGrpSpPr>
          <p:nvPr/>
        </p:nvGrpSpPr>
        <p:grpSpPr bwMode="auto">
          <a:xfrm>
            <a:off x="5422900" y="4868863"/>
            <a:ext cx="311150" cy="641350"/>
            <a:chOff x="1278" y="3113"/>
            <a:chExt cx="196" cy="404"/>
          </a:xfrm>
        </p:grpSpPr>
        <p:grpSp>
          <p:nvGrpSpPr>
            <p:cNvPr id="144427" name="Group 43"/>
            <p:cNvGrpSpPr>
              <a:grpSpLocks/>
            </p:cNvGrpSpPr>
            <p:nvPr/>
          </p:nvGrpSpPr>
          <p:grpSpPr bwMode="auto">
            <a:xfrm>
              <a:off x="1292" y="3294"/>
              <a:ext cx="182" cy="136"/>
              <a:chOff x="1292" y="3294"/>
              <a:chExt cx="182" cy="136"/>
            </a:xfrm>
          </p:grpSpPr>
          <p:sp>
            <p:nvSpPr>
              <p:cNvPr id="144428" name="Line 44"/>
              <p:cNvSpPr>
                <a:spLocks noChangeShapeType="1"/>
              </p:cNvSpPr>
              <p:nvPr>
                <p:custDataLst>
                  <p:tags r:id="rId29"/>
                </p:custDataLst>
              </p:nvPr>
            </p:nvSpPr>
            <p:spPr bwMode="auto">
              <a:xfrm flipH="1">
                <a:off x="1292" y="3294"/>
                <a:ext cx="91" cy="136"/>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4429" name="Line 45"/>
              <p:cNvSpPr>
                <a:spLocks noChangeShapeType="1"/>
              </p:cNvSpPr>
              <p:nvPr>
                <p:custDataLst>
                  <p:tags r:id="rId30"/>
                </p:custDataLst>
              </p:nvPr>
            </p:nvSpPr>
            <p:spPr bwMode="auto">
              <a:xfrm>
                <a:off x="1383" y="3294"/>
                <a:ext cx="91" cy="136"/>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44430" name="Text Box 46"/>
            <p:cNvSpPr>
              <a:spLocks noChangeArrowheads="1"/>
            </p:cNvSpPr>
            <p:nvPr>
              <p:custDataLst>
                <p:tags r:id="rId28"/>
              </p:custDataLst>
            </p:nvPr>
          </p:nvSpPr>
          <p:spPr bwMode="auto">
            <a:xfrm>
              <a:off x="1278" y="3113"/>
              <a:ext cx="196"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p>
              <a:pPr algn="ctr"/>
              <a:r>
                <a:rPr lang="en-US" altLang="zh-CN" sz="3600">
                  <a:ea typeface="微软雅黑" panose="020B0503020204020204" pitchFamily="34" charset="-122"/>
                </a:rPr>
                <a:t>.</a:t>
              </a:r>
            </a:p>
          </p:txBody>
        </p:sp>
      </p:grpSp>
      <p:grpSp>
        <p:nvGrpSpPr>
          <p:cNvPr id="144431" name="Group 47"/>
          <p:cNvGrpSpPr>
            <a:grpSpLocks/>
          </p:cNvGrpSpPr>
          <p:nvPr/>
        </p:nvGrpSpPr>
        <p:grpSpPr bwMode="auto">
          <a:xfrm>
            <a:off x="4846638" y="4581525"/>
            <a:ext cx="311150" cy="641350"/>
            <a:chOff x="1278" y="3113"/>
            <a:chExt cx="196" cy="404"/>
          </a:xfrm>
        </p:grpSpPr>
        <p:grpSp>
          <p:nvGrpSpPr>
            <p:cNvPr id="144432" name="Group 48"/>
            <p:cNvGrpSpPr>
              <a:grpSpLocks/>
            </p:cNvGrpSpPr>
            <p:nvPr/>
          </p:nvGrpSpPr>
          <p:grpSpPr bwMode="auto">
            <a:xfrm>
              <a:off x="1292" y="3294"/>
              <a:ext cx="182" cy="136"/>
              <a:chOff x="1292" y="3294"/>
              <a:chExt cx="182" cy="136"/>
            </a:xfrm>
          </p:grpSpPr>
          <p:sp>
            <p:nvSpPr>
              <p:cNvPr id="144433" name="Line 49"/>
              <p:cNvSpPr>
                <a:spLocks noChangeShapeType="1"/>
              </p:cNvSpPr>
              <p:nvPr>
                <p:custDataLst>
                  <p:tags r:id="rId26"/>
                </p:custDataLst>
              </p:nvPr>
            </p:nvSpPr>
            <p:spPr bwMode="auto">
              <a:xfrm flipH="1">
                <a:off x="1292" y="3294"/>
                <a:ext cx="91" cy="136"/>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4434" name="Line 50"/>
              <p:cNvSpPr>
                <a:spLocks noChangeShapeType="1"/>
              </p:cNvSpPr>
              <p:nvPr>
                <p:custDataLst>
                  <p:tags r:id="rId27"/>
                </p:custDataLst>
              </p:nvPr>
            </p:nvSpPr>
            <p:spPr bwMode="auto">
              <a:xfrm>
                <a:off x="1383" y="3294"/>
                <a:ext cx="91" cy="136"/>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44435" name="Text Box 51"/>
            <p:cNvSpPr>
              <a:spLocks noChangeArrowheads="1"/>
            </p:cNvSpPr>
            <p:nvPr>
              <p:custDataLst>
                <p:tags r:id="rId25"/>
              </p:custDataLst>
            </p:nvPr>
          </p:nvSpPr>
          <p:spPr bwMode="auto">
            <a:xfrm>
              <a:off x="1278" y="3113"/>
              <a:ext cx="196"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p>
              <a:pPr algn="ctr"/>
              <a:r>
                <a:rPr lang="en-US" altLang="zh-CN" sz="3600">
                  <a:ea typeface="微软雅黑" panose="020B0503020204020204" pitchFamily="34" charset="-122"/>
                </a:rPr>
                <a:t>.</a:t>
              </a:r>
            </a:p>
          </p:txBody>
        </p:sp>
      </p:grpSp>
      <p:grpSp>
        <p:nvGrpSpPr>
          <p:cNvPr id="144436" name="Group 52"/>
          <p:cNvGrpSpPr>
            <a:grpSpLocks/>
          </p:cNvGrpSpPr>
          <p:nvPr/>
        </p:nvGrpSpPr>
        <p:grpSpPr bwMode="auto">
          <a:xfrm>
            <a:off x="2471738" y="3933825"/>
            <a:ext cx="311150" cy="641350"/>
            <a:chOff x="1278" y="3113"/>
            <a:chExt cx="196" cy="404"/>
          </a:xfrm>
        </p:grpSpPr>
        <p:grpSp>
          <p:nvGrpSpPr>
            <p:cNvPr id="144437" name="Group 53"/>
            <p:cNvGrpSpPr>
              <a:grpSpLocks/>
            </p:cNvGrpSpPr>
            <p:nvPr/>
          </p:nvGrpSpPr>
          <p:grpSpPr bwMode="auto">
            <a:xfrm>
              <a:off x="1292" y="3294"/>
              <a:ext cx="182" cy="136"/>
              <a:chOff x="1292" y="3294"/>
              <a:chExt cx="182" cy="136"/>
            </a:xfrm>
          </p:grpSpPr>
          <p:sp>
            <p:nvSpPr>
              <p:cNvPr id="144438" name="Line 54"/>
              <p:cNvSpPr>
                <a:spLocks noChangeShapeType="1"/>
              </p:cNvSpPr>
              <p:nvPr>
                <p:custDataLst>
                  <p:tags r:id="rId23"/>
                </p:custDataLst>
              </p:nvPr>
            </p:nvSpPr>
            <p:spPr bwMode="auto">
              <a:xfrm flipH="1">
                <a:off x="1292" y="3294"/>
                <a:ext cx="91" cy="136"/>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4439" name="Line 55"/>
              <p:cNvSpPr>
                <a:spLocks noChangeShapeType="1"/>
              </p:cNvSpPr>
              <p:nvPr>
                <p:custDataLst>
                  <p:tags r:id="rId24"/>
                </p:custDataLst>
              </p:nvPr>
            </p:nvSpPr>
            <p:spPr bwMode="auto">
              <a:xfrm>
                <a:off x="1383" y="3294"/>
                <a:ext cx="91" cy="136"/>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44440" name="Text Box 56"/>
            <p:cNvSpPr>
              <a:spLocks noChangeArrowheads="1"/>
            </p:cNvSpPr>
            <p:nvPr>
              <p:custDataLst>
                <p:tags r:id="rId22"/>
              </p:custDataLst>
            </p:nvPr>
          </p:nvSpPr>
          <p:spPr bwMode="auto">
            <a:xfrm>
              <a:off x="1278" y="3113"/>
              <a:ext cx="196"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p>
              <a:pPr algn="ctr"/>
              <a:r>
                <a:rPr lang="en-US" altLang="zh-CN" sz="3600">
                  <a:ea typeface="微软雅黑" panose="020B0503020204020204" pitchFamily="34" charset="-122"/>
                </a:rPr>
                <a:t>.</a:t>
              </a:r>
            </a:p>
          </p:txBody>
        </p:sp>
      </p:grpSp>
      <p:grpSp>
        <p:nvGrpSpPr>
          <p:cNvPr id="144441" name="Group 57"/>
          <p:cNvGrpSpPr>
            <a:grpSpLocks/>
          </p:cNvGrpSpPr>
          <p:nvPr/>
        </p:nvGrpSpPr>
        <p:grpSpPr bwMode="auto">
          <a:xfrm>
            <a:off x="2759075" y="3357563"/>
            <a:ext cx="311150" cy="641350"/>
            <a:chOff x="1278" y="3113"/>
            <a:chExt cx="196" cy="404"/>
          </a:xfrm>
        </p:grpSpPr>
        <p:grpSp>
          <p:nvGrpSpPr>
            <p:cNvPr id="144442" name="Group 58"/>
            <p:cNvGrpSpPr>
              <a:grpSpLocks/>
            </p:cNvGrpSpPr>
            <p:nvPr/>
          </p:nvGrpSpPr>
          <p:grpSpPr bwMode="auto">
            <a:xfrm>
              <a:off x="1292" y="3294"/>
              <a:ext cx="182" cy="136"/>
              <a:chOff x="1292" y="3294"/>
              <a:chExt cx="182" cy="136"/>
            </a:xfrm>
          </p:grpSpPr>
          <p:sp>
            <p:nvSpPr>
              <p:cNvPr id="144443" name="Line 59"/>
              <p:cNvSpPr>
                <a:spLocks noChangeShapeType="1"/>
              </p:cNvSpPr>
              <p:nvPr>
                <p:custDataLst>
                  <p:tags r:id="rId20"/>
                </p:custDataLst>
              </p:nvPr>
            </p:nvSpPr>
            <p:spPr bwMode="auto">
              <a:xfrm flipH="1">
                <a:off x="1292" y="3294"/>
                <a:ext cx="91" cy="136"/>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4444" name="Line 60"/>
              <p:cNvSpPr>
                <a:spLocks noChangeShapeType="1"/>
              </p:cNvSpPr>
              <p:nvPr>
                <p:custDataLst>
                  <p:tags r:id="rId21"/>
                </p:custDataLst>
              </p:nvPr>
            </p:nvSpPr>
            <p:spPr bwMode="auto">
              <a:xfrm>
                <a:off x="1383" y="3294"/>
                <a:ext cx="91" cy="136"/>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44445" name="Text Box 61"/>
            <p:cNvSpPr>
              <a:spLocks noChangeArrowheads="1"/>
            </p:cNvSpPr>
            <p:nvPr>
              <p:custDataLst>
                <p:tags r:id="rId19"/>
              </p:custDataLst>
            </p:nvPr>
          </p:nvSpPr>
          <p:spPr bwMode="auto">
            <a:xfrm>
              <a:off x="1278" y="3113"/>
              <a:ext cx="196"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p>
              <a:pPr algn="ctr"/>
              <a:r>
                <a:rPr lang="en-US" altLang="zh-CN" sz="3600">
                  <a:ea typeface="微软雅黑" panose="020B0503020204020204" pitchFamily="34" charset="-122"/>
                </a:rPr>
                <a:t>.</a:t>
              </a:r>
            </a:p>
          </p:txBody>
        </p:sp>
      </p:grpSp>
      <p:grpSp>
        <p:nvGrpSpPr>
          <p:cNvPr id="144446" name="Group 62"/>
          <p:cNvGrpSpPr>
            <a:grpSpLocks/>
          </p:cNvGrpSpPr>
          <p:nvPr/>
        </p:nvGrpSpPr>
        <p:grpSpPr bwMode="auto">
          <a:xfrm>
            <a:off x="6646863" y="4941888"/>
            <a:ext cx="311150" cy="641350"/>
            <a:chOff x="1278" y="3113"/>
            <a:chExt cx="196" cy="404"/>
          </a:xfrm>
        </p:grpSpPr>
        <p:grpSp>
          <p:nvGrpSpPr>
            <p:cNvPr id="144447" name="Group 63"/>
            <p:cNvGrpSpPr>
              <a:grpSpLocks/>
            </p:cNvGrpSpPr>
            <p:nvPr/>
          </p:nvGrpSpPr>
          <p:grpSpPr bwMode="auto">
            <a:xfrm>
              <a:off x="1292" y="3294"/>
              <a:ext cx="182" cy="136"/>
              <a:chOff x="1292" y="3294"/>
              <a:chExt cx="182" cy="136"/>
            </a:xfrm>
          </p:grpSpPr>
          <p:sp>
            <p:nvSpPr>
              <p:cNvPr id="144448" name="Line 64"/>
              <p:cNvSpPr>
                <a:spLocks noChangeShapeType="1"/>
              </p:cNvSpPr>
              <p:nvPr>
                <p:custDataLst>
                  <p:tags r:id="rId17"/>
                </p:custDataLst>
              </p:nvPr>
            </p:nvSpPr>
            <p:spPr bwMode="auto">
              <a:xfrm flipH="1">
                <a:off x="1292" y="3294"/>
                <a:ext cx="91" cy="136"/>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4449" name="Line 65"/>
              <p:cNvSpPr>
                <a:spLocks noChangeShapeType="1"/>
              </p:cNvSpPr>
              <p:nvPr>
                <p:custDataLst>
                  <p:tags r:id="rId18"/>
                </p:custDataLst>
              </p:nvPr>
            </p:nvSpPr>
            <p:spPr bwMode="auto">
              <a:xfrm>
                <a:off x="1383" y="3294"/>
                <a:ext cx="91" cy="136"/>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44450" name="Text Box 66"/>
            <p:cNvSpPr>
              <a:spLocks noChangeArrowheads="1"/>
            </p:cNvSpPr>
            <p:nvPr>
              <p:custDataLst>
                <p:tags r:id="rId16"/>
              </p:custDataLst>
            </p:nvPr>
          </p:nvSpPr>
          <p:spPr bwMode="auto">
            <a:xfrm>
              <a:off x="1278" y="3113"/>
              <a:ext cx="196"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p>
              <a:pPr algn="ctr"/>
              <a:r>
                <a:rPr lang="en-US" altLang="zh-CN" sz="3600">
                  <a:ea typeface="微软雅黑" panose="020B0503020204020204" pitchFamily="34" charset="-122"/>
                </a:rPr>
                <a:t>.</a:t>
              </a:r>
            </a:p>
          </p:txBody>
        </p:sp>
      </p:grpSp>
      <p:grpSp>
        <p:nvGrpSpPr>
          <p:cNvPr id="144451" name="Group 67"/>
          <p:cNvGrpSpPr>
            <a:grpSpLocks/>
          </p:cNvGrpSpPr>
          <p:nvPr/>
        </p:nvGrpSpPr>
        <p:grpSpPr bwMode="auto">
          <a:xfrm>
            <a:off x="5999163" y="5157788"/>
            <a:ext cx="311150" cy="641350"/>
            <a:chOff x="1278" y="3113"/>
            <a:chExt cx="196" cy="404"/>
          </a:xfrm>
        </p:grpSpPr>
        <p:grpSp>
          <p:nvGrpSpPr>
            <p:cNvPr id="144452" name="Group 68"/>
            <p:cNvGrpSpPr>
              <a:grpSpLocks/>
            </p:cNvGrpSpPr>
            <p:nvPr/>
          </p:nvGrpSpPr>
          <p:grpSpPr bwMode="auto">
            <a:xfrm>
              <a:off x="1292" y="3294"/>
              <a:ext cx="182" cy="136"/>
              <a:chOff x="1292" y="3294"/>
              <a:chExt cx="182" cy="136"/>
            </a:xfrm>
          </p:grpSpPr>
          <p:sp>
            <p:nvSpPr>
              <p:cNvPr id="144453" name="Line 69"/>
              <p:cNvSpPr>
                <a:spLocks noChangeShapeType="1"/>
              </p:cNvSpPr>
              <p:nvPr>
                <p:custDataLst>
                  <p:tags r:id="rId14"/>
                </p:custDataLst>
              </p:nvPr>
            </p:nvSpPr>
            <p:spPr bwMode="auto">
              <a:xfrm flipH="1">
                <a:off x="1292" y="3294"/>
                <a:ext cx="91" cy="136"/>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4454" name="Line 70"/>
              <p:cNvSpPr>
                <a:spLocks noChangeShapeType="1"/>
              </p:cNvSpPr>
              <p:nvPr>
                <p:custDataLst>
                  <p:tags r:id="rId15"/>
                </p:custDataLst>
              </p:nvPr>
            </p:nvSpPr>
            <p:spPr bwMode="auto">
              <a:xfrm>
                <a:off x="1383" y="3294"/>
                <a:ext cx="91" cy="136"/>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44455" name="Text Box 71"/>
            <p:cNvSpPr>
              <a:spLocks noChangeArrowheads="1"/>
            </p:cNvSpPr>
            <p:nvPr>
              <p:custDataLst>
                <p:tags r:id="rId13"/>
              </p:custDataLst>
            </p:nvPr>
          </p:nvSpPr>
          <p:spPr bwMode="auto">
            <a:xfrm>
              <a:off x="1278" y="3113"/>
              <a:ext cx="196"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p>
              <a:pPr algn="ctr"/>
              <a:r>
                <a:rPr lang="en-US" altLang="zh-CN" sz="3600">
                  <a:ea typeface="微软雅黑" panose="020B0503020204020204" pitchFamily="34" charset="-122"/>
                </a:rPr>
                <a:t>.</a:t>
              </a:r>
            </a:p>
          </p:txBody>
        </p:sp>
      </p:grpSp>
      <p:sp>
        <p:nvSpPr>
          <p:cNvPr id="144456" name="Text Box 72"/>
          <p:cNvSpPr>
            <a:spLocks noChangeArrowheads="1"/>
          </p:cNvSpPr>
          <p:nvPr>
            <p:custDataLst>
              <p:tags r:id="rId6"/>
            </p:custDataLst>
          </p:nvPr>
        </p:nvSpPr>
        <p:spPr bwMode="auto">
          <a:xfrm>
            <a:off x="6854826" y="1628775"/>
            <a:ext cx="141922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p>
            <a:pPr algn="ctr"/>
            <a:r>
              <a:rPr lang="zh-CN" altLang="en-US" sz="3200" b="1">
                <a:solidFill>
                  <a:srgbClr val="FF0000"/>
                </a:solidFill>
                <a:ea typeface="微软雅黑" panose="020B0503020204020204" pitchFamily="34" charset="-122"/>
              </a:rPr>
              <a:t>分水岭</a:t>
            </a:r>
          </a:p>
        </p:txBody>
      </p:sp>
      <p:sp>
        <p:nvSpPr>
          <p:cNvPr id="144457" name="Text Box 73"/>
          <p:cNvSpPr>
            <a:spLocks noChangeArrowheads="1"/>
          </p:cNvSpPr>
          <p:nvPr>
            <p:custDataLst>
              <p:tags r:id="rId7"/>
            </p:custDataLst>
          </p:nvPr>
        </p:nvSpPr>
        <p:spPr bwMode="auto">
          <a:xfrm>
            <a:off x="3614739" y="1557338"/>
            <a:ext cx="141922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p>
            <a:pPr algn="ctr"/>
            <a:r>
              <a:rPr lang="zh-CN" altLang="en-US" sz="3200" b="1">
                <a:solidFill>
                  <a:srgbClr val="FF0000"/>
                </a:solidFill>
                <a:ea typeface="微软雅黑" panose="020B0503020204020204" pitchFamily="34" charset="-122"/>
              </a:rPr>
              <a:t>分水岭</a:t>
            </a:r>
          </a:p>
        </p:txBody>
      </p:sp>
      <p:sp>
        <p:nvSpPr>
          <p:cNvPr id="144458" name="Text Box 74"/>
          <p:cNvSpPr>
            <a:spLocks noChangeArrowheads="1"/>
          </p:cNvSpPr>
          <p:nvPr>
            <p:custDataLst>
              <p:tags r:id="rId8"/>
            </p:custDataLst>
          </p:nvPr>
        </p:nvSpPr>
        <p:spPr bwMode="auto">
          <a:xfrm>
            <a:off x="2103439" y="3497263"/>
            <a:ext cx="141922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p>
            <a:pPr algn="ctr"/>
            <a:r>
              <a:rPr lang="zh-CN" altLang="en-US" sz="3200" b="1">
                <a:solidFill>
                  <a:srgbClr val="FF0000"/>
                </a:solidFill>
                <a:ea typeface="微软雅黑" panose="020B0503020204020204" pitchFamily="34" charset="-122"/>
              </a:rPr>
              <a:t>分水岭</a:t>
            </a:r>
          </a:p>
        </p:txBody>
      </p:sp>
      <p:sp>
        <p:nvSpPr>
          <p:cNvPr id="144459" name="Text Box 75"/>
          <p:cNvSpPr>
            <a:spLocks noChangeArrowheads="1"/>
          </p:cNvSpPr>
          <p:nvPr>
            <p:custDataLst>
              <p:tags r:id="rId9"/>
            </p:custDataLst>
          </p:nvPr>
        </p:nvSpPr>
        <p:spPr bwMode="auto">
          <a:xfrm>
            <a:off x="5272089" y="5154613"/>
            <a:ext cx="141922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p>
            <a:pPr algn="ctr"/>
            <a:r>
              <a:rPr lang="zh-CN" altLang="en-US" sz="3200" b="1">
                <a:solidFill>
                  <a:srgbClr val="FF0000"/>
                </a:solidFill>
                <a:ea typeface="微软雅黑" panose="020B0503020204020204" pitchFamily="34" charset="-122"/>
              </a:rPr>
              <a:t>分水岭</a:t>
            </a:r>
          </a:p>
        </p:txBody>
      </p:sp>
      <p:sp>
        <p:nvSpPr>
          <p:cNvPr id="144460" name="Freeform 76"/>
          <p:cNvSpPr>
            <a:spLocks/>
          </p:cNvSpPr>
          <p:nvPr>
            <p:custDataLst>
              <p:tags r:id="rId10"/>
            </p:custDataLst>
          </p:nvPr>
        </p:nvSpPr>
        <p:spPr bwMode="auto">
          <a:xfrm>
            <a:off x="2590801" y="1311275"/>
            <a:ext cx="6634163" cy="4235450"/>
          </a:xfrm>
          <a:custGeom>
            <a:avLst/>
            <a:gdLst>
              <a:gd name="T0" fmla="*/ 3843 w 4179"/>
              <a:gd name="T1" fmla="*/ 480 h 2668"/>
              <a:gd name="T2" fmla="*/ 3718 w 4179"/>
              <a:gd name="T3" fmla="*/ 528 h 2668"/>
              <a:gd name="T4" fmla="*/ 3497 w 4179"/>
              <a:gd name="T5" fmla="*/ 499 h 2668"/>
              <a:gd name="T6" fmla="*/ 3181 w 4179"/>
              <a:gd name="T7" fmla="*/ 374 h 2668"/>
              <a:gd name="T8" fmla="*/ 2701 w 4179"/>
              <a:gd name="T9" fmla="*/ 192 h 2668"/>
              <a:gd name="T10" fmla="*/ 2317 w 4179"/>
              <a:gd name="T11" fmla="*/ 172 h 2668"/>
              <a:gd name="T12" fmla="*/ 2019 w 4179"/>
              <a:gd name="T13" fmla="*/ 96 h 2668"/>
              <a:gd name="T14" fmla="*/ 1837 w 4179"/>
              <a:gd name="T15" fmla="*/ 0 h 2668"/>
              <a:gd name="T16" fmla="*/ 1654 w 4179"/>
              <a:gd name="T17" fmla="*/ 86 h 2668"/>
              <a:gd name="T18" fmla="*/ 1501 w 4179"/>
              <a:gd name="T19" fmla="*/ 182 h 2668"/>
              <a:gd name="T20" fmla="*/ 1385 w 4179"/>
              <a:gd name="T21" fmla="*/ 211 h 2668"/>
              <a:gd name="T22" fmla="*/ 1193 w 4179"/>
              <a:gd name="T23" fmla="*/ 297 h 2668"/>
              <a:gd name="T24" fmla="*/ 1117 w 4179"/>
              <a:gd name="T25" fmla="*/ 364 h 2668"/>
              <a:gd name="T26" fmla="*/ 1001 w 4179"/>
              <a:gd name="T27" fmla="*/ 585 h 2668"/>
              <a:gd name="T28" fmla="*/ 905 w 4179"/>
              <a:gd name="T29" fmla="*/ 700 h 2668"/>
              <a:gd name="T30" fmla="*/ 694 w 4179"/>
              <a:gd name="T31" fmla="*/ 1017 h 2668"/>
              <a:gd name="T32" fmla="*/ 617 w 4179"/>
              <a:gd name="T33" fmla="*/ 1084 h 2668"/>
              <a:gd name="T34" fmla="*/ 464 w 4179"/>
              <a:gd name="T35" fmla="*/ 1228 h 2668"/>
              <a:gd name="T36" fmla="*/ 310 w 4179"/>
              <a:gd name="T37" fmla="*/ 1392 h 2668"/>
              <a:gd name="T38" fmla="*/ 195 w 4179"/>
              <a:gd name="T39" fmla="*/ 1526 h 2668"/>
              <a:gd name="T40" fmla="*/ 109 w 4179"/>
              <a:gd name="T41" fmla="*/ 1651 h 2668"/>
              <a:gd name="T42" fmla="*/ 3 w 4179"/>
              <a:gd name="T43" fmla="*/ 1852 h 2668"/>
              <a:gd name="T44" fmla="*/ 147 w 4179"/>
              <a:gd name="T45" fmla="*/ 2083 h 2668"/>
              <a:gd name="T46" fmla="*/ 291 w 4179"/>
              <a:gd name="T47" fmla="*/ 2227 h 2668"/>
              <a:gd name="T48" fmla="*/ 627 w 4179"/>
              <a:gd name="T49" fmla="*/ 2304 h 2668"/>
              <a:gd name="T50" fmla="*/ 1529 w 4179"/>
              <a:gd name="T51" fmla="*/ 2304 h 2668"/>
              <a:gd name="T52" fmla="*/ 1587 w 4179"/>
              <a:gd name="T53" fmla="*/ 2380 h 2668"/>
              <a:gd name="T54" fmla="*/ 1750 w 4179"/>
              <a:gd name="T55" fmla="*/ 2467 h 2668"/>
              <a:gd name="T56" fmla="*/ 2134 w 4179"/>
              <a:gd name="T57" fmla="*/ 2582 h 2668"/>
              <a:gd name="T58" fmla="*/ 2413 w 4179"/>
              <a:gd name="T59" fmla="*/ 2659 h 2668"/>
              <a:gd name="T60" fmla="*/ 2585 w 4179"/>
              <a:gd name="T61" fmla="*/ 2572 h 2668"/>
              <a:gd name="T62" fmla="*/ 2806 w 4179"/>
              <a:gd name="T63" fmla="*/ 2476 h 2668"/>
              <a:gd name="T64" fmla="*/ 2921 w 4179"/>
              <a:gd name="T65" fmla="*/ 2380 h 2668"/>
              <a:gd name="T66" fmla="*/ 3229 w 4179"/>
              <a:gd name="T67" fmla="*/ 2179 h 2668"/>
              <a:gd name="T68" fmla="*/ 3478 w 4179"/>
              <a:gd name="T69" fmla="*/ 2016 h 2668"/>
              <a:gd name="T70" fmla="*/ 3709 w 4179"/>
              <a:gd name="T71" fmla="*/ 1814 h 2668"/>
              <a:gd name="T72" fmla="*/ 3824 w 4179"/>
              <a:gd name="T73" fmla="*/ 1718 h 2668"/>
              <a:gd name="T74" fmla="*/ 3987 w 4179"/>
              <a:gd name="T75" fmla="*/ 1593 h 2668"/>
              <a:gd name="T76" fmla="*/ 4035 w 4179"/>
              <a:gd name="T77" fmla="*/ 1545 h 2668"/>
              <a:gd name="T78" fmla="*/ 4093 w 4179"/>
              <a:gd name="T79" fmla="*/ 1420 h 2668"/>
              <a:gd name="T80" fmla="*/ 4141 w 4179"/>
              <a:gd name="T81" fmla="*/ 960 h 2668"/>
              <a:gd name="T82" fmla="*/ 4179 w 4179"/>
              <a:gd name="T83" fmla="*/ 835 h 26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179" h="2668">
                <a:moveTo>
                  <a:pt x="3929" y="412"/>
                </a:moveTo>
                <a:cubicBezTo>
                  <a:pt x="3871" y="443"/>
                  <a:pt x="3901" y="422"/>
                  <a:pt x="3843" y="480"/>
                </a:cubicBezTo>
                <a:cubicBezTo>
                  <a:pt x="3836" y="487"/>
                  <a:pt x="3824" y="486"/>
                  <a:pt x="3814" y="489"/>
                </a:cubicBezTo>
                <a:cubicBezTo>
                  <a:pt x="3779" y="501"/>
                  <a:pt x="3755" y="519"/>
                  <a:pt x="3718" y="528"/>
                </a:cubicBezTo>
                <a:cubicBezTo>
                  <a:pt x="3664" y="525"/>
                  <a:pt x="3609" y="525"/>
                  <a:pt x="3555" y="518"/>
                </a:cubicBezTo>
                <a:cubicBezTo>
                  <a:pt x="3535" y="515"/>
                  <a:pt x="3497" y="499"/>
                  <a:pt x="3497" y="499"/>
                </a:cubicBezTo>
                <a:cubicBezTo>
                  <a:pt x="3435" y="434"/>
                  <a:pt x="3413" y="457"/>
                  <a:pt x="3344" y="422"/>
                </a:cubicBezTo>
                <a:cubicBezTo>
                  <a:pt x="3284" y="392"/>
                  <a:pt x="3249" y="383"/>
                  <a:pt x="3181" y="374"/>
                </a:cubicBezTo>
                <a:cubicBezTo>
                  <a:pt x="3066" y="336"/>
                  <a:pt x="3043" y="335"/>
                  <a:pt x="2902" y="326"/>
                </a:cubicBezTo>
                <a:cubicBezTo>
                  <a:pt x="2834" y="282"/>
                  <a:pt x="2769" y="238"/>
                  <a:pt x="2701" y="192"/>
                </a:cubicBezTo>
                <a:cubicBezTo>
                  <a:pt x="2674" y="174"/>
                  <a:pt x="2637" y="184"/>
                  <a:pt x="2605" y="182"/>
                </a:cubicBezTo>
                <a:cubicBezTo>
                  <a:pt x="2509" y="177"/>
                  <a:pt x="2413" y="175"/>
                  <a:pt x="2317" y="172"/>
                </a:cubicBezTo>
                <a:cubicBezTo>
                  <a:pt x="2253" y="166"/>
                  <a:pt x="2188" y="163"/>
                  <a:pt x="2125" y="153"/>
                </a:cubicBezTo>
                <a:cubicBezTo>
                  <a:pt x="2085" y="146"/>
                  <a:pt x="2058" y="108"/>
                  <a:pt x="2019" y="96"/>
                </a:cubicBezTo>
                <a:cubicBezTo>
                  <a:pt x="1979" y="68"/>
                  <a:pt x="1935" y="46"/>
                  <a:pt x="1894" y="19"/>
                </a:cubicBezTo>
                <a:cubicBezTo>
                  <a:pt x="1877" y="8"/>
                  <a:pt x="1837" y="0"/>
                  <a:pt x="1837" y="0"/>
                </a:cubicBezTo>
                <a:cubicBezTo>
                  <a:pt x="1792" y="10"/>
                  <a:pt x="1757" y="32"/>
                  <a:pt x="1712" y="48"/>
                </a:cubicBezTo>
                <a:cubicBezTo>
                  <a:pt x="1690" y="56"/>
                  <a:pt x="1676" y="78"/>
                  <a:pt x="1654" y="86"/>
                </a:cubicBezTo>
                <a:cubicBezTo>
                  <a:pt x="1623" y="97"/>
                  <a:pt x="1624" y="93"/>
                  <a:pt x="1597" y="115"/>
                </a:cubicBezTo>
                <a:cubicBezTo>
                  <a:pt x="1565" y="140"/>
                  <a:pt x="1535" y="160"/>
                  <a:pt x="1501" y="182"/>
                </a:cubicBezTo>
                <a:cubicBezTo>
                  <a:pt x="1493" y="187"/>
                  <a:pt x="1490" y="199"/>
                  <a:pt x="1481" y="201"/>
                </a:cubicBezTo>
                <a:cubicBezTo>
                  <a:pt x="1450" y="209"/>
                  <a:pt x="1417" y="208"/>
                  <a:pt x="1385" y="211"/>
                </a:cubicBezTo>
                <a:cubicBezTo>
                  <a:pt x="1340" y="226"/>
                  <a:pt x="1296" y="235"/>
                  <a:pt x="1251" y="249"/>
                </a:cubicBezTo>
                <a:cubicBezTo>
                  <a:pt x="1233" y="267"/>
                  <a:pt x="1211" y="279"/>
                  <a:pt x="1193" y="297"/>
                </a:cubicBezTo>
                <a:cubicBezTo>
                  <a:pt x="1185" y="305"/>
                  <a:pt x="1183" y="318"/>
                  <a:pt x="1174" y="326"/>
                </a:cubicBezTo>
                <a:cubicBezTo>
                  <a:pt x="1157" y="341"/>
                  <a:pt x="1117" y="364"/>
                  <a:pt x="1117" y="364"/>
                </a:cubicBezTo>
                <a:cubicBezTo>
                  <a:pt x="1087" y="407"/>
                  <a:pt x="1098" y="431"/>
                  <a:pt x="1078" y="480"/>
                </a:cubicBezTo>
                <a:cubicBezTo>
                  <a:pt x="1060" y="523"/>
                  <a:pt x="1027" y="550"/>
                  <a:pt x="1001" y="585"/>
                </a:cubicBezTo>
                <a:cubicBezTo>
                  <a:pt x="987" y="603"/>
                  <a:pt x="979" y="627"/>
                  <a:pt x="963" y="643"/>
                </a:cubicBezTo>
                <a:cubicBezTo>
                  <a:pt x="944" y="662"/>
                  <a:pt x="905" y="700"/>
                  <a:pt x="905" y="700"/>
                </a:cubicBezTo>
                <a:cubicBezTo>
                  <a:pt x="877" y="785"/>
                  <a:pt x="828" y="871"/>
                  <a:pt x="752" y="921"/>
                </a:cubicBezTo>
                <a:cubicBezTo>
                  <a:pt x="731" y="952"/>
                  <a:pt x="718" y="988"/>
                  <a:pt x="694" y="1017"/>
                </a:cubicBezTo>
                <a:cubicBezTo>
                  <a:pt x="687" y="1026"/>
                  <a:pt x="674" y="1028"/>
                  <a:pt x="665" y="1036"/>
                </a:cubicBezTo>
                <a:cubicBezTo>
                  <a:pt x="648" y="1051"/>
                  <a:pt x="633" y="1068"/>
                  <a:pt x="617" y="1084"/>
                </a:cubicBezTo>
                <a:cubicBezTo>
                  <a:pt x="608" y="1094"/>
                  <a:pt x="589" y="1113"/>
                  <a:pt x="589" y="1113"/>
                </a:cubicBezTo>
                <a:cubicBezTo>
                  <a:pt x="567" y="1176"/>
                  <a:pt x="521" y="1200"/>
                  <a:pt x="464" y="1228"/>
                </a:cubicBezTo>
                <a:cubicBezTo>
                  <a:pt x="435" y="1257"/>
                  <a:pt x="406" y="1277"/>
                  <a:pt x="377" y="1305"/>
                </a:cubicBezTo>
                <a:cubicBezTo>
                  <a:pt x="364" y="1346"/>
                  <a:pt x="345" y="1368"/>
                  <a:pt x="310" y="1392"/>
                </a:cubicBezTo>
                <a:cubicBezTo>
                  <a:pt x="284" y="1431"/>
                  <a:pt x="253" y="1472"/>
                  <a:pt x="214" y="1497"/>
                </a:cubicBezTo>
                <a:cubicBezTo>
                  <a:pt x="208" y="1507"/>
                  <a:pt x="200" y="1516"/>
                  <a:pt x="195" y="1526"/>
                </a:cubicBezTo>
                <a:cubicBezTo>
                  <a:pt x="190" y="1535"/>
                  <a:pt x="190" y="1546"/>
                  <a:pt x="185" y="1555"/>
                </a:cubicBezTo>
                <a:cubicBezTo>
                  <a:pt x="165" y="1590"/>
                  <a:pt x="132" y="1619"/>
                  <a:pt x="109" y="1651"/>
                </a:cubicBezTo>
                <a:cubicBezTo>
                  <a:pt x="93" y="1698"/>
                  <a:pt x="65" y="1751"/>
                  <a:pt x="41" y="1795"/>
                </a:cubicBezTo>
                <a:cubicBezTo>
                  <a:pt x="30" y="1815"/>
                  <a:pt x="3" y="1852"/>
                  <a:pt x="3" y="1852"/>
                </a:cubicBezTo>
                <a:cubicBezTo>
                  <a:pt x="12" y="1905"/>
                  <a:pt x="0" y="1932"/>
                  <a:pt x="51" y="1948"/>
                </a:cubicBezTo>
                <a:cubicBezTo>
                  <a:pt x="78" y="2028"/>
                  <a:pt x="97" y="2008"/>
                  <a:pt x="147" y="2083"/>
                </a:cubicBezTo>
                <a:cubicBezTo>
                  <a:pt x="168" y="2115"/>
                  <a:pt x="197" y="2174"/>
                  <a:pt x="233" y="2198"/>
                </a:cubicBezTo>
                <a:cubicBezTo>
                  <a:pt x="327" y="2263"/>
                  <a:pt x="192" y="2145"/>
                  <a:pt x="291" y="2227"/>
                </a:cubicBezTo>
                <a:cubicBezTo>
                  <a:pt x="316" y="2248"/>
                  <a:pt x="319" y="2262"/>
                  <a:pt x="349" y="2275"/>
                </a:cubicBezTo>
                <a:cubicBezTo>
                  <a:pt x="435" y="2311"/>
                  <a:pt x="534" y="2296"/>
                  <a:pt x="627" y="2304"/>
                </a:cubicBezTo>
                <a:cubicBezTo>
                  <a:pt x="845" y="2345"/>
                  <a:pt x="1070" y="2346"/>
                  <a:pt x="1289" y="2313"/>
                </a:cubicBezTo>
                <a:cubicBezTo>
                  <a:pt x="1387" y="2283"/>
                  <a:pt x="1372" y="2295"/>
                  <a:pt x="1529" y="2304"/>
                </a:cubicBezTo>
                <a:cubicBezTo>
                  <a:pt x="1539" y="2310"/>
                  <a:pt x="1551" y="2314"/>
                  <a:pt x="1558" y="2323"/>
                </a:cubicBezTo>
                <a:cubicBezTo>
                  <a:pt x="1589" y="2361"/>
                  <a:pt x="1543" y="2345"/>
                  <a:pt x="1587" y="2380"/>
                </a:cubicBezTo>
                <a:cubicBezTo>
                  <a:pt x="1595" y="2386"/>
                  <a:pt x="1607" y="2385"/>
                  <a:pt x="1616" y="2390"/>
                </a:cubicBezTo>
                <a:cubicBezTo>
                  <a:pt x="1667" y="2418"/>
                  <a:pt x="1695" y="2452"/>
                  <a:pt x="1750" y="2467"/>
                </a:cubicBezTo>
                <a:cubicBezTo>
                  <a:pt x="1868" y="2544"/>
                  <a:pt x="1856" y="2533"/>
                  <a:pt x="2029" y="2544"/>
                </a:cubicBezTo>
                <a:cubicBezTo>
                  <a:pt x="2069" y="2551"/>
                  <a:pt x="2102" y="2556"/>
                  <a:pt x="2134" y="2582"/>
                </a:cubicBezTo>
                <a:cubicBezTo>
                  <a:pt x="2172" y="2613"/>
                  <a:pt x="2202" y="2653"/>
                  <a:pt x="2249" y="2668"/>
                </a:cubicBezTo>
                <a:cubicBezTo>
                  <a:pt x="2304" y="2665"/>
                  <a:pt x="2359" y="2664"/>
                  <a:pt x="2413" y="2659"/>
                </a:cubicBezTo>
                <a:cubicBezTo>
                  <a:pt x="2449" y="2655"/>
                  <a:pt x="2508" y="2630"/>
                  <a:pt x="2537" y="2611"/>
                </a:cubicBezTo>
                <a:cubicBezTo>
                  <a:pt x="2582" y="2581"/>
                  <a:pt x="2528" y="2601"/>
                  <a:pt x="2585" y="2572"/>
                </a:cubicBezTo>
                <a:cubicBezTo>
                  <a:pt x="2611" y="2559"/>
                  <a:pt x="2676" y="2555"/>
                  <a:pt x="2691" y="2553"/>
                </a:cubicBezTo>
                <a:cubicBezTo>
                  <a:pt x="2725" y="2531"/>
                  <a:pt x="2768" y="2495"/>
                  <a:pt x="2806" y="2476"/>
                </a:cubicBezTo>
                <a:cubicBezTo>
                  <a:pt x="2839" y="2460"/>
                  <a:pt x="2856" y="2455"/>
                  <a:pt x="2883" y="2428"/>
                </a:cubicBezTo>
                <a:cubicBezTo>
                  <a:pt x="2931" y="2380"/>
                  <a:pt x="2875" y="2418"/>
                  <a:pt x="2921" y="2380"/>
                </a:cubicBezTo>
                <a:cubicBezTo>
                  <a:pt x="2979" y="2332"/>
                  <a:pt x="3042" y="2271"/>
                  <a:pt x="3113" y="2246"/>
                </a:cubicBezTo>
                <a:cubicBezTo>
                  <a:pt x="3153" y="2208"/>
                  <a:pt x="3174" y="2189"/>
                  <a:pt x="3229" y="2179"/>
                </a:cubicBezTo>
                <a:cubicBezTo>
                  <a:pt x="3266" y="2154"/>
                  <a:pt x="3304" y="2132"/>
                  <a:pt x="3344" y="2112"/>
                </a:cubicBezTo>
                <a:cubicBezTo>
                  <a:pt x="3383" y="2071"/>
                  <a:pt x="3424" y="2033"/>
                  <a:pt x="3478" y="2016"/>
                </a:cubicBezTo>
                <a:cubicBezTo>
                  <a:pt x="3515" y="1977"/>
                  <a:pt x="3562" y="1946"/>
                  <a:pt x="3603" y="1910"/>
                </a:cubicBezTo>
                <a:cubicBezTo>
                  <a:pt x="3651" y="1868"/>
                  <a:pt x="3652" y="1848"/>
                  <a:pt x="3709" y="1814"/>
                </a:cubicBezTo>
                <a:cubicBezTo>
                  <a:pt x="3732" y="1783"/>
                  <a:pt x="3762" y="1750"/>
                  <a:pt x="3795" y="1728"/>
                </a:cubicBezTo>
                <a:cubicBezTo>
                  <a:pt x="3804" y="1722"/>
                  <a:pt x="3815" y="1723"/>
                  <a:pt x="3824" y="1718"/>
                </a:cubicBezTo>
                <a:cubicBezTo>
                  <a:pt x="3834" y="1713"/>
                  <a:pt x="3844" y="1706"/>
                  <a:pt x="3853" y="1699"/>
                </a:cubicBezTo>
                <a:cubicBezTo>
                  <a:pt x="3898" y="1666"/>
                  <a:pt x="3940" y="1624"/>
                  <a:pt x="3987" y="1593"/>
                </a:cubicBezTo>
                <a:cubicBezTo>
                  <a:pt x="3993" y="1583"/>
                  <a:pt x="3998" y="1572"/>
                  <a:pt x="4006" y="1564"/>
                </a:cubicBezTo>
                <a:cubicBezTo>
                  <a:pt x="4014" y="1556"/>
                  <a:pt x="4028" y="1554"/>
                  <a:pt x="4035" y="1545"/>
                </a:cubicBezTo>
                <a:cubicBezTo>
                  <a:pt x="4041" y="1537"/>
                  <a:pt x="4041" y="1525"/>
                  <a:pt x="4045" y="1516"/>
                </a:cubicBezTo>
                <a:cubicBezTo>
                  <a:pt x="4060" y="1482"/>
                  <a:pt x="4081" y="1455"/>
                  <a:pt x="4093" y="1420"/>
                </a:cubicBezTo>
                <a:cubicBezTo>
                  <a:pt x="4098" y="1292"/>
                  <a:pt x="4073" y="1238"/>
                  <a:pt x="4131" y="1152"/>
                </a:cubicBezTo>
                <a:cubicBezTo>
                  <a:pt x="4134" y="1088"/>
                  <a:pt x="4136" y="1024"/>
                  <a:pt x="4141" y="960"/>
                </a:cubicBezTo>
                <a:cubicBezTo>
                  <a:pt x="4143" y="936"/>
                  <a:pt x="4163" y="881"/>
                  <a:pt x="4169" y="864"/>
                </a:cubicBezTo>
                <a:cubicBezTo>
                  <a:pt x="4172" y="854"/>
                  <a:pt x="4179" y="835"/>
                  <a:pt x="4179" y="835"/>
                </a:cubicBezTo>
              </a:path>
            </a:pathLst>
          </a:custGeom>
          <a:noFill/>
          <a:ln w="5715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a:p>
        </p:txBody>
      </p:sp>
      <p:sp>
        <p:nvSpPr>
          <p:cNvPr id="144461" name="Text Box 77"/>
          <p:cNvSpPr>
            <a:spLocks noChangeArrowheads="1"/>
          </p:cNvSpPr>
          <p:nvPr>
            <p:custDataLst>
              <p:tags r:id="rId11"/>
            </p:custDataLst>
          </p:nvPr>
        </p:nvSpPr>
        <p:spPr bwMode="auto">
          <a:xfrm>
            <a:off x="5195889" y="3573463"/>
            <a:ext cx="183197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p>
            <a:pPr algn="ctr"/>
            <a:r>
              <a:rPr lang="zh-CN" altLang="en-US" sz="3200" b="1">
                <a:solidFill>
                  <a:srgbClr val="FF0000"/>
                </a:solidFill>
                <a:ea typeface="微软雅黑" panose="020B0503020204020204" pitchFamily="34" charset="-122"/>
              </a:rPr>
              <a:t>某河流域</a:t>
            </a:r>
          </a:p>
        </p:txBody>
      </p:sp>
      <p:sp>
        <p:nvSpPr>
          <p:cNvPr id="79949" name="Rectangle 78"/>
          <p:cNvSpPr/>
          <p:nvPr>
            <p:custDataLst>
              <p:tags r:id="rId12"/>
            </p:custDataLst>
          </p:nvPr>
        </p:nvSpPr>
        <p:spPr>
          <a:xfrm>
            <a:off x="1833563" y="5705476"/>
            <a:ext cx="8077200" cy="1076325"/>
          </a:xfrm>
          <a:prstGeom prst="rect">
            <a:avLst/>
          </a:prstGeom>
          <a:solidFill>
            <a:schemeClr val="bg1"/>
          </a:solidFill>
          <a:ln>
            <a:solidFill>
              <a:srgbClr val="FF0000"/>
            </a:solidFill>
            <a:miter lim="800000"/>
          </a:ln>
        </p:spPr>
        <p:txBody>
          <a:bodyPr>
            <a:spAutoFit/>
          </a:bodyPr>
          <a:lstStyle/>
          <a:p>
            <a:r>
              <a:rPr lang="zh-CN" altLang="en-US" sz="3200" b="1">
                <a:solidFill>
                  <a:srgbClr val="FF0000"/>
                </a:solidFill>
                <a:ea typeface="微软雅黑" panose="020B0503020204020204" pitchFamily="34" charset="-122"/>
              </a:rPr>
              <a:t>流域面积</a:t>
            </a:r>
            <a:r>
              <a:rPr lang="zh-CN" altLang="en-US" sz="3200" b="1">
                <a:solidFill>
                  <a:srgbClr val="0000CC"/>
                </a:solidFill>
                <a:ea typeface="微软雅黑" panose="020B0503020204020204" pitchFamily="34" charset="-122"/>
              </a:rPr>
              <a:t>是河流水系获得补给的地面集水区</a:t>
            </a:r>
            <a:r>
              <a:rPr lang="en-US" altLang="zh-CN" sz="3200" b="1">
                <a:solidFill>
                  <a:srgbClr val="0000CC"/>
                </a:solidFill>
                <a:ea typeface="微软雅黑" panose="020B0503020204020204" pitchFamily="34" charset="-122"/>
              </a:rPr>
              <a:t>;</a:t>
            </a:r>
            <a:endParaRPr lang="zh-CN" altLang="en-US" sz="3200" b="1">
              <a:solidFill>
                <a:srgbClr val="0000CC"/>
              </a:solidFill>
              <a:ea typeface="微软雅黑" panose="020B0503020204020204" pitchFamily="34" charset="-122"/>
            </a:endParaRPr>
          </a:p>
          <a:p>
            <a:r>
              <a:rPr lang="zh-CN" altLang="en-US" sz="3200" b="1">
                <a:solidFill>
                  <a:srgbClr val="0000CC"/>
                </a:solidFill>
                <a:ea typeface="微软雅黑" panose="020B0503020204020204" pitchFamily="34" charset="-122"/>
              </a:rPr>
              <a:t>  流域面积主要受</a:t>
            </a:r>
            <a:r>
              <a:rPr lang="zh-CN" altLang="en-US" sz="3200" b="1">
                <a:solidFill>
                  <a:srgbClr val="FF0000"/>
                </a:solidFill>
                <a:ea typeface="微软雅黑" panose="020B0503020204020204" pitchFamily="34" charset="-122"/>
              </a:rPr>
              <a:t>地形</a:t>
            </a:r>
            <a:r>
              <a:rPr lang="zh-CN" altLang="en-US" sz="3200" b="1">
                <a:solidFill>
                  <a:srgbClr val="0000CC"/>
                </a:solidFill>
                <a:ea typeface="微软雅黑" panose="020B0503020204020204" pitchFamily="34" charset="-122"/>
              </a:rPr>
              <a:t>影响</a:t>
            </a:r>
          </a:p>
        </p:txBody>
      </p:sp>
    </p:spTree>
    <p:extLst>
      <p:ext uri="{BB962C8B-B14F-4D97-AF65-F5344CB8AC3E}">
        <p14:creationId xmlns:p14="http://schemas.microsoft.com/office/powerpoint/2010/main" val="13394055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9949"/>
                                        </p:tgtEl>
                                        <p:attrNameLst>
                                          <p:attrName>style.visibility</p:attrName>
                                        </p:attrNameLst>
                                      </p:cBhvr>
                                      <p:to>
                                        <p:strVal val="visible"/>
                                      </p:to>
                                    </p:set>
                                    <p:animEffect transition="in" filter="wipe(down)">
                                      <p:cBhvr>
                                        <p:cTn id="7" dur="500" fill="hold"/>
                                        <p:tgtEl>
                                          <p:spTgt spid="799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949"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8338" name="TextBox 2"/>
          <p:cNvSpPr txBox="1">
            <a:spLocks noChangeArrowheads="1"/>
          </p:cNvSpPr>
          <p:nvPr/>
        </p:nvSpPr>
        <p:spPr bwMode="auto">
          <a:xfrm>
            <a:off x="146891" y="1155260"/>
            <a:ext cx="11123363" cy="3970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lvl="2" eaLnBrk="1" hangingPunct="1">
              <a:lnSpc>
                <a:spcPct val="150000"/>
              </a:lnSpc>
              <a:spcBef>
                <a:spcPct val="0"/>
              </a:spcBef>
              <a:buFontTx/>
              <a:buNone/>
            </a:pPr>
            <a:r>
              <a:rPr lang="en-US" altLang="zh-CN" b="1" dirty="0" smtClean="0">
                <a:latin typeface="黑体" panose="02010609060101010101" pitchFamily="49" charset="-122"/>
                <a:ea typeface="黑体" panose="02010609060101010101" pitchFamily="49" charset="-122"/>
              </a:rPr>
              <a:t>1</a:t>
            </a:r>
            <a:r>
              <a:rPr lang="zh-CN" altLang="en-US" b="1" dirty="0" smtClean="0">
                <a:latin typeface="黑体" panose="02010609060101010101" pitchFamily="49" charset="-122"/>
                <a:ea typeface="黑体" panose="02010609060101010101" pitchFamily="49" charset="-122"/>
              </a:rPr>
              <a:t>、河流</a:t>
            </a:r>
            <a:r>
              <a:rPr lang="zh-CN" altLang="en-US" b="1" dirty="0">
                <a:latin typeface="黑体" panose="02010609060101010101" pitchFamily="49" charset="-122"/>
                <a:ea typeface="黑体" panose="02010609060101010101" pitchFamily="49" charset="-122"/>
              </a:rPr>
              <a:t>的</a:t>
            </a:r>
            <a:r>
              <a:rPr lang="zh-CN" altLang="en-US" b="1" dirty="0">
                <a:solidFill>
                  <a:srgbClr val="FF0000"/>
                </a:solidFill>
                <a:latin typeface="黑体" panose="02010609060101010101" pitchFamily="49" charset="-122"/>
                <a:ea typeface="黑体" panose="02010609060101010101" pitchFamily="49" charset="-122"/>
              </a:rPr>
              <a:t>水文</a:t>
            </a:r>
            <a:r>
              <a:rPr lang="zh-CN" altLang="en-US" b="1" dirty="0" smtClean="0">
                <a:solidFill>
                  <a:srgbClr val="FF0000"/>
                </a:solidFill>
                <a:latin typeface="黑体" panose="02010609060101010101" pitchFamily="49" charset="-122"/>
                <a:ea typeface="黑体" panose="02010609060101010101" pitchFamily="49" charset="-122"/>
              </a:rPr>
              <a:t>特征</a:t>
            </a:r>
            <a:endParaRPr lang="en-US" altLang="zh-CN" b="1" dirty="0" smtClean="0">
              <a:solidFill>
                <a:srgbClr val="FF0000"/>
              </a:solidFill>
              <a:latin typeface="黑体" panose="02010609060101010101" pitchFamily="49" charset="-122"/>
              <a:ea typeface="黑体" panose="02010609060101010101" pitchFamily="49" charset="-122"/>
            </a:endParaRPr>
          </a:p>
          <a:p>
            <a:pPr lvl="2" eaLnBrk="1" hangingPunct="1">
              <a:lnSpc>
                <a:spcPct val="150000"/>
              </a:lnSpc>
              <a:spcBef>
                <a:spcPct val="0"/>
              </a:spcBef>
              <a:buFontTx/>
              <a:buNone/>
            </a:pPr>
            <a:r>
              <a:rPr lang="zh-CN" altLang="en-US" b="1" dirty="0" smtClean="0">
                <a:solidFill>
                  <a:srgbClr val="0000FF"/>
                </a:solidFill>
                <a:latin typeface="黑体" panose="02010609060101010101" pitchFamily="49" charset="-122"/>
                <a:ea typeface="黑体" panose="02010609060101010101" pitchFamily="49" charset="-122"/>
              </a:rPr>
              <a:t>①</a:t>
            </a:r>
            <a:r>
              <a:rPr lang="zh-CN" altLang="en-US" b="1" dirty="0">
                <a:solidFill>
                  <a:srgbClr val="0000FF"/>
                </a:solidFill>
                <a:latin typeface="黑体" panose="02010609060101010101" pitchFamily="49" charset="-122"/>
                <a:ea typeface="黑体" panose="02010609060101010101" pitchFamily="49" charset="-122"/>
              </a:rPr>
              <a:t>流量</a:t>
            </a:r>
            <a:r>
              <a:rPr lang="zh-CN" altLang="en-US" b="1" dirty="0">
                <a:latin typeface="黑体" panose="02010609060101010101" pitchFamily="49" charset="-122"/>
                <a:ea typeface="黑体" panose="02010609060101010101" pitchFamily="49" charset="-122"/>
              </a:rPr>
              <a:t>：大小、季节变化、有无断流</a:t>
            </a:r>
            <a:r>
              <a:rPr lang="en-US" altLang="zh-CN" b="1" dirty="0">
                <a:latin typeface="黑体" panose="02010609060101010101" pitchFamily="49" charset="-122"/>
                <a:ea typeface="黑体" panose="02010609060101010101" pitchFamily="49" charset="-122"/>
              </a:rPr>
              <a:t>(</a:t>
            </a:r>
            <a:r>
              <a:rPr lang="zh-CN" altLang="en-US" b="1" dirty="0">
                <a:latin typeface="黑体" panose="02010609060101010101" pitchFamily="49" charset="-122"/>
                <a:ea typeface="黑体" panose="02010609060101010101" pitchFamily="49" charset="-122"/>
              </a:rPr>
              <a:t>取决于补给、流域面积</a:t>
            </a:r>
            <a:r>
              <a:rPr lang="en-US" altLang="zh-CN" b="1" dirty="0">
                <a:latin typeface="黑体" panose="02010609060101010101" pitchFamily="49" charset="-122"/>
                <a:ea typeface="黑体" panose="02010609060101010101" pitchFamily="49" charset="-122"/>
              </a:rPr>
              <a:t>)</a:t>
            </a:r>
            <a:r>
              <a:rPr lang="zh-CN" altLang="en-US" b="1" dirty="0">
                <a:latin typeface="黑体" panose="02010609060101010101" pitchFamily="49" charset="-122"/>
                <a:ea typeface="黑体" panose="02010609060101010101" pitchFamily="49" charset="-122"/>
              </a:rPr>
              <a:t>；</a:t>
            </a:r>
          </a:p>
          <a:p>
            <a:pPr lvl="2">
              <a:lnSpc>
                <a:spcPct val="150000"/>
              </a:lnSpc>
              <a:spcBef>
                <a:spcPct val="0"/>
              </a:spcBef>
              <a:buNone/>
            </a:pPr>
            <a:r>
              <a:rPr lang="zh-CN" altLang="en-US" b="1" dirty="0">
                <a:solidFill>
                  <a:srgbClr val="0000FF"/>
                </a:solidFill>
                <a:latin typeface="黑体" panose="02010609060101010101" pitchFamily="49" charset="-122"/>
                <a:ea typeface="黑体" panose="02010609060101010101" pitchFamily="49" charset="-122"/>
              </a:rPr>
              <a:t>②含沙量</a:t>
            </a:r>
            <a:r>
              <a:rPr lang="en-US" altLang="zh-CN" b="1" dirty="0">
                <a:latin typeface="黑体" panose="02010609060101010101" pitchFamily="49" charset="-122"/>
                <a:ea typeface="黑体" panose="02010609060101010101" pitchFamily="49" charset="-122"/>
              </a:rPr>
              <a:t>(</a:t>
            </a:r>
            <a:r>
              <a:rPr lang="zh-CN" altLang="en-US" b="1" dirty="0" smtClean="0">
                <a:latin typeface="黑体" panose="02010609060101010101" pitchFamily="49" charset="-122"/>
                <a:ea typeface="黑体" panose="02010609060101010101" pitchFamily="49" charset="-122"/>
              </a:rPr>
              <a:t>取决于</a:t>
            </a:r>
            <a:r>
              <a:rPr lang="zh-CN" altLang="en-US" b="1" dirty="0">
                <a:latin typeface="黑体" panose="02010609060101010101" pitchFamily="49" charset="-122"/>
                <a:ea typeface="黑体" panose="02010609060101010101" pitchFamily="49" charset="-122"/>
              </a:rPr>
              <a:t>植被状况、地形坡度、地面物质结构及降水强度</a:t>
            </a:r>
            <a:r>
              <a:rPr lang="en-US" altLang="zh-CN" b="1" dirty="0" smtClean="0">
                <a:latin typeface="黑体" panose="02010609060101010101" pitchFamily="49" charset="-122"/>
                <a:ea typeface="黑体" panose="02010609060101010101" pitchFamily="49" charset="-122"/>
              </a:rPr>
              <a:t>)</a:t>
            </a:r>
            <a:r>
              <a:rPr lang="zh-CN" altLang="en-US" b="1" dirty="0">
                <a:latin typeface="黑体" panose="02010609060101010101" pitchFamily="49" charset="-122"/>
                <a:ea typeface="黑体" panose="02010609060101010101" pitchFamily="49" charset="-122"/>
              </a:rPr>
              <a:t>；</a:t>
            </a:r>
          </a:p>
          <a:p>
            <a:pPr lvl="2" eaLnBrk="1" hangingPunct="1">
              <a:lnSpc>
                <a:spcPct val="150000"/>
              </a:lnSpc>
              <a:spcBef>
                <a:spcPct val="0"/>
              </a:spcBef>
              <a:buFontTx/>
              <a:buNone/>
            </a:pPr>
            <a:r>
              <a:rPr lang="zh-CN" altLang="en-US" b="1" dirty="0">
                <a:solidFill>
                  <a:srgbClr val="0000FF"/>
                </a:solidFill>
                <a:latin typeface="黑体" panose="02010609060101010101" pitchFamily="49" charset="-122"/>
                <a:ea typeface="黑体" panose="02010609060101010101" pitchFamily="49" charset="-122"/>
              </a:rPr>
              <a:t>③结冰期：</a:t>
            </a:r>
            <a:r>
              <a:rPr lang="zh-CN" altLang="en-US" b="1" dirty="0">
                <a:latin typeface="黑体" panose="02010609060101010101" pitchFamily="49" charset="-122"/>
                <a:ea typeface="黑体" panose="02010609060101010101" pitchFamily="49" charset="-122"/>
              </a:rPr>
              <a:t>有无冰期、冰期长短、凌汛；</a:t>
            </a:r>
          </a:p>
          <a:p>
            <a:pPr lvl="2" eaLnBrk="1" hangingPunct="1">
              <a:lnSpc>
                <a:spcPct val="150000"/>
              </a:lnSpc>
              <a:spcBef>
                <a:spcPct val="0"/>
              </a:spcBef>
              <a:buFontTx/>
              <a:buNone/>
            </a:pPr>
            <a:r>
              <a:rPr lang="zh-CN" altLang="en-US" b="1" dirty="0">
                <a:solidFill>
                  <a:srgbClr val="0000FF"/>
                </a:solidFill>
                <a:latin typeface="黑体" panose="02010609060101010101" pitchFamily="49" charset="-122"/>
                <a:ea typeface="黑体" panose="02010609060101010101" pitchFamily="49" charset="-122"/>
              </a:rPr>
              <a:t>④汛期长短</a:t>
            </a:r>
            <a:r>
              <a:rPr lang="en-US" altLang="zh-CN" b="1" dirty="0">
                <a:latin typeface="黑体" panose="02010609060101010101" pitchFamily="49" charset="-122"/>
                <a:ea typeface="黑体" panose="02010609060101010101" pitchFamily="49" charset="-122"/>
              </a:rPr>
              <a:t>(</a:t>
            </a:r>
            <a:r>
              <a:rPr lang="zh-CN" altLang="en-US" b="1" dirty="0">
                <a:latin typeface="黑体" panose="02010609060101010101" pitchFamily="49" charset="-122"/>
                <a:ea typeface="黑体" panose="02010609060101010101" pitchFamily="49" charset="-122"/>
              </a:rPr>
              <a:t>取决于河流补给类型、水利工程、湖泊调蓄作用</a:t>
            </a:r>
            <a:r>
              <a:rPr lang="en-US" altLang="zh-CN" b="1" dirty="0">
                <a:latin typeface="黑体" panose="02010609060101010101" pitchFamily="49" charset="-122"/>
                <a:ea typeface="黑体" panose="02010609060101010101" pitchFamily="49" charset="-122"/>
              </a:rPr>
              <a:t>)</a:t>
            </a:r>
            <a:r>
              <a:rPr lang="zh-CN" altLang="en-US" b="1" dirty="0">
                <a:latin typeface="黑体" panose="02010609060101010101" pitchFamily="49" charset="-122"/>
                <a:ea typeface="黑体" panose="02010609060101010101" pitchFamily="49" charset="-122"/>
              </a:rPr>
              <a:t>；</a:t>
            </a:r>
          </a:p>
          <a:p>
            <a:pPr lvl="2" eaLnBrk="1" hangingPunct="1">
              <a:lnSpc>
                <a:spcPct val="150000"/>
              </a:lnSpc>
              <a:spcBef>
                <a:spcPct val="0"/>
              </a:spcBef>
              <a:buFontTx/>
              <a:buNone/>
            </a:pPr>
            <a:r>
              <a:rPr lang="zh-CN" altLang="en-US" b="1" dirty="0">
                <a:solidFill>
                  <a:srgbClr val="0000FF"/>
                </a:solidFill>
                <a:latin typeface="黑体" panose="02010609060101010101" pitchFamily="49" charset="-122"/>
                <a:ea typeface="黑体" panose="02010609060101010101" pitchFamily="49" charset="-122"/>
              </a:rPr>
              <a:t>⑤水能</a:t>
            </a:r>
            <a:r>
              <a:rPr lang="en-US" altLang="zh-CN" b="1" dirty="0">
                <a:latin typeface="黑体" panose="02010609060101010101" pitchFamily="49" charset="-122"/>
                <a:ea typeface="黑体" panose="02010609060101010101" pitchFamily="49" charset="-122"/>
              </a:rPr>
              <a:t>(</a:t>
            </a:r>
            <a:r>
              <a:rPr lang="zh-CN" altLang="en-US" b="1" dirty="0">
                <a:latin typeface="黑体" panose="02010609060101010101" pitchFamily="49" charset="-122"/>
                <a:ea typeface="黑体" panose="02010609060101010101" pitchFamily="49" charset="-122"/>
              </a:rPr>
              <a:t>与流量、落差有关</a:t>
            </a:r>
            <a:r>
              <a:rPr lang="en-US" altLang="zh-CN" b="1" dirty="0">
                <a:latin typeface="黑体" panose="02010609060101010101" pitchFamily="49" charset="-122"/>
                <a:ea typeface="黑体" panose="02010609060101010101" pitchFamily="49" charset="-122"/>
              </a:rPr>
              <a:t>)</a:t>
            </a:r>
            <a:r>
              <a:rPr lang="zh-CN" altLang="en-US" b="1" dirty="0">
                <a:latin typeface="黑体" panose="02010609060101010101" pitchFamily="49" charset="-122"/>
                <a:ea typeface="黑体" panose="02010609060101010101" pitchFamily="49" charset="-122"/>
              </a:rPr>
              <a:t>；</a:t>
            </a:r>
          </a:p>
          <a:p>
            <a:pPr lvl="2" eaLnBrk="1" hangingPunct="1">
              <a:lnSpc>
                <a:spcPct val="150000"/>
              </a:lnSpc>
              <a:spcBef>
                <a:spcPct val="0"/>
              </a:spcBef>
              <a:buFontTx/>
              <a:buNone/>
            </a:pPr>
            <a:r>
              <a:rPr lang="zh-CN" altLang="en-US" b="1" dirty="0">
                <a:solidFill>
                  <a:srgbClr val="0000FF"/>
                </a:solidFill>
                <a:latin typeface="黑体" panose="02010609060101010101" pitchFamily="49" charset="-122"/>
                <a:ea typeface="黑体" panose="02010609060101010101" pitchFamily="49" charset="-122"/>
              </a:rPr>
              <a:t>⑥流速</a:t>
            </a:r>
            <a:r>
              <a:rPr lang="en-US" altLang="zh-CN" b="1" dirty="0">
                <a:latin typeface="黑体" panose="02010609060101010101" pitchFamily="49" charset="-122"/>
                <a:ea typeface="黑体" panose="02010609060101010101" pitchFamily="49" charset="-122"/>
              </a:rPr>
              <a:t>(</a:t>
            </a:r>
            <a:r>
              <a:rPr lang="zh-CN" altLang="en-US" b="1" dirty="0">
                <a:latin typeface="黑体" panose="02010609060101010101" pitchFamily="49" charset="-122"/>
                <a:ea typeface="黑体" panose="02010609060101010101" pitchFamily="49" charset="-122"/>
              </a:rPr>
              <a:t>与地势起伏大小有关</a:t>
            </a:r>
            <a:r>
              <a:rPr lang="en-US" altLang="zh-CN" b="1" dirty="0">
                <a:latin typeface="黑体" panose="02010609060101010101" pitchFamily="49" charset="-122"/>
                <a:ea typeface="黑体" panose="02010609060101010101" pitchFamily="49" charset="-122"/>
              </a:rPr>
              <a:t>)</a:t>
            </a:r>
            <a:r>
              <a:rPr lang="zh-CN" altLang="en-US" b="1" dirty="0">
                <a:latin typeface="黑体" panose="02010609060101010101" pitchFamily="49" charset="-122"/>
                <a:ea typeface="黑体" panose="02010609060101010101" pitchFamily="49" charset="-122"/>
              </a:rPr>
              <a:t>。</a:t>
            </a:r>
          </a:p>
        </p:txBody>
      </p:sp>
      <p:sp>
        <p:nvSpPr>
          <p:cNvPr id="3" name="文本框 2"/>
          <p:cNvSpPr txBox="1"/>
          <p:nvPr>
            <p:custDataLst>
              <p:tags r:id="rId1"/>
            </p:custDataLst>
          </p:nvPr>
        </p:nvSpPr>
        <p:spPr>
          <a:xfrm>
            <a:off x="0" y="154106"/>
            <a:ext cx="4134465" cy="523220"/>
          </a:xfrm>
          <a:prstGeom prst="rect">
            <a:avLst/>
          </a:prstGeom>
          <a:noFill/>
        </p:spPr>
        <p:txBody>
          <a:bodyPr wrap="none" rtlCol="0">
            <a:spAutoFit/>
          </a:bodyPr>
          <a:lstStyle/>
          <a:p>
            <a:pPr lvl="0">
              <a:defRPr/>
            </a:pPr>
            <a:r>
              <a:rPr lang="zh-CN" altLang="en-US" sz="2800" b="1" dirty="0">
                <a:solidFill>
                  <a:srgbClr val="0070C0"/>
                </a:solidFill>
                <a:latin typeface="微软雅黑" panose="020B0503020204020204" charset="-122"/>
                <a:ea typeface="微软雅黑"/>
              </a:rPr>
              <a:t>三</a:t>
            </a:r>
            <a:r>
              <a:rPr lang="zh-CN" altLang="en-US" sz="2800" b="1" dirty="0" smtClean="0">
                <a:solidFill>
                  <a:srgbClr val="0070C0"/>
                </a:solidFill>
                <a:latin typeface="微软雅黑" panose="020B0503020204020204" charset="-122"/>
                <a:ea typeface="微软雅黑"/>
              </a:rPr>
              <a:t>、</a:t>
            </a:r>
            <a:r>
              <a:rPr lang="zh-CN" altLang="en-US" sz="2800" b="1" dirty="0">
                <a:solidFill>
                  <a:srgbClr val="0070C0"/>
                </a:solidFill>
                <a:latin typeface="微软雅黑" panose="020B0503020204020204" charset="-122"/>
                <a:ea typeface="微软雅黑"/>
              </a:rPr>
              <a:t>河流</a:t>
            </a:r>
            <a:r>
              <a:rPr lang="zh-CN" altLang="en-US" sz="2800" b="1" dirty="0" smtClean="0">
                <a:solidFill>
                  <a:srgbClr val="0070C0"/>
                </a:solidFill>
                <a:latin typeface="微软雅黑" panose="020B0503020204020204" charset="-122"/>
                <a:ea typeface="微软雅黑"/>
              </a:rPr>
              <a:t>的水文水系特征</a:t>
            </a:r>
            <a:endParaRPr lang="zh-CN" altLang="en-US" sz="2800" b="1" dirty="0">
              <a:solidFill>
                <a:srgbClr val="0070C0"/>
              </a:solidFill>
              <a:latin typeface="微软雅黑" panose="020B0503020204020204" charset="-122"/>
              <a:ea typeface="微软雅黑"/>
            </a:endParaRPr>
          </a:p>
        </p:txBody>
      </p:sp>
      <p:grpSp>
        <p:nvGrpSpPr>
          <p:cNvPr id="4" name="组合 1"/>
          <p:cNvGrpSpPr/>
          <p:nvPr>
            <p:custDataLst>
              <p:tags r:id="rId2"/>
            </p:custDataLst>
          </p:nvPr>
        </p:nvGrpSpPr>
        <p:grpSpPr>
          <a:xfrm>
            <a:off x="0" y="770255"/>
            <a:ext cx="12151995" cy="128270"/>
            <a:chOff x="57" y="1058"/>
            <a:chExt cx="13204" cy="202"/>
          </a:xfrm>
        </p:grpSpPr>
        <p:cxnSp>
          <p:nvCxnSpPr>
            <p:cNvPr id="5" name="直接连接符 4"/>
            <p:cNvCxnSpPr/>
            <p:nvPr>
              <p:custDataLst>
                <p:tags r:id="rId3"/>
              </p:custDataLst>
            </p:nvPr>
          </p:nvCxnSpPr>
          <p:spPr>
            <a:xfrm>
              <a:off x="57" y="1259"/>
              <a:ext cx="13205"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custDataLst>
                <p:tags r:id="rId4"/>
              </p:custDataLst>
            </p:nvPr>
          </p:nvCxnSpPr>
          <p:spPr>
            <a:xfrm>
              <a:off x="57" y="1057"/>
              <a:ext cx="13205" cy="0"/>
            </a:xfrm>
            <a:prstGeom prst="line">
              <a:avLst/>
            </a:prstGeom>
            <a:ln w="571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4869760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nodeType="withEffect">
                                  <p:stCondLst>
                                    <p:cond delay="0"/>
                                  </p:stCondLst>
                                  <p:childTnLst>
                                    <p:set>
                                      <p:cBhvr>
                                        <p:cTn id="6" dur="1" fill="hold">
                                          <p:stCondLst>
                                            <p:cond delay="0"/>
                                          </p:stCondLst>
                                        </p:cTn>
                                        <p:tgtEl>
                                          <p:spTgt spid="398338">
                                            <p:txEl>
                                              <p:pRg st="2" end="2"/>
                                            </p:txEl>
                                          </p:spTgt>
                                        </p:tgtEl>
                                        <p:attrNameLst>
                                          <p:attrName>style.visibility</p:attrName>
                                        </p:attrNameLst>
                                      </p:cBhvr>
                                      <p:to>
                                        <p:strVal val="visible"/>
                                      </p:to>
                                    </p:set>
                                    <p:animEffect transition="in" filter="blinds(horizontal)">
                                      <p:cBhvr>
                                        <p:cTn id="7" dur="500"/>
                                        <p:tgtEl>
                                          <p:spTgt spid="398338">
                                            <p:txEl>
                                              <p:pRg st="2" end="2"/>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98338">
                                            <p:txEl>
                                              <p:pRg st="3" end="3"/>
                                            </p:txEl>
                                          </p:spTgt>
                                        </p:tgtEl>
                                        <p:attrNameLst>
                                          <p:attrName>style.visibility</p:attrName>
                                        </p:attrNameLst>
                                      </p:cBhvr>
                                      <p:to>
                                        <p:strVal val="visible"/>
                                      </p:to>
                                    </p:set>
                                    <p:animEffect transition="in" filter="blinds(horizontal)">
                                      <p:cBhvr>
                                        <p:cTn id="10" dur="500"/>
                                        <p:tgtEl>
                                          <p:spTgt spid="398338">
                                            <p:txEl>
                                              <p:pRg st="3" end="3"/>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398338">
                                            <p:txEl>
                                              <p:pRg st="4" end="4"/>
                                            </p:txEl>
                                          </p:spTgt>
                                        </p:tgtEl>
                                        <p:attrNameLst>
                                          <p:attrName>style.visibility</p:attrName>
                                        </p:attrNameLst>
                                      </p:cBhvr>
                                      <p:to>
                                        <p:strVal val="visible"/>
                                      </p:to>
                                    </p:set>
                                    <p:animEffect transition="in" filter="blinds(horizontal)">
                                      <p:cBhvr>
                                        <p:cTn id="13" dur="500"/>
                                        <p:tgtEl>
                                          <p:spTgt spid="398338">
                                            <p:txEl>
                                              <p:pRg st="4" end="4"/>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398338">
                                            <p:txEl>
                                              <p:pRg st="5" end="5"/>
                                            </p:txEl>
                                          </p:spTgt>
                                        </p:tgtEl>
                                        <p:attrNameLst>
                                          <p:attrName>style.visibility</p:attrName>
                                        </p:attrNameLst>
                                      </p:cBhvr>
                                      <p:to>
                                        <p:strVal val="visible"/>
                                      </p:to>
                                    </p:set>
                                    <p:animEffect transition="in" filter="blinds(horizontal)">
                                      <p:cBhvr>
                                        <p:cTn id="16" dur="500"/>
                                        <p:tgtEl>
                                          <p:spTgt spid="398338">
                                            <p:txEl>
                                              <p:pRg st="5" end="5"/>
                                            </p:txEl>
                                          </p:spTgt>
                                        </p:tgtEl>
                                      </p:cBhvr>
                                    </p:animEffect>
                                  </p:childTnLst>
                                </p:cTn>
                              </p:par>
                              <p:par>
                                <p:cTn id="17" presetID="3" presetClass="entr" presetSubtype="10" fill="hold" nodeType="withEffect">
                                  <p:stCondLst>
                                    <p:cond delay="0"/>
                                  </p:stCondLst>
                                  <p:childTnLst>
                                    <p:set>
                                      <p:cBhvr>
                                        <p:cTn id="18" dur="1" fill="hold">
                                          <p:stCondLst>
                                            <p:cond delay="0"/>
                                          </p:stCondLst>
                                        </p:cTn>
                                        <p:tgtEl>
                                          <p:spTgt spid="398338">
                                            <p:txEl>
                                              <p:pRg st="6" end="6"/>
                                            </p:txEl>
                                          </p:spTgt>
                                        </p:tgtEl>
                                        <p:attrNameLst>
                                          <p:attrName>style.visibility</p:attrName>
                                        </p:attrNameLst>
                                      </p:cBhvr>
                                      <p:to>
                                        <p:strVal val="visible"/>
                                      </p:to>
                                    </p:set>
                                    <p:animEffect transition="in" filter="blinds(horizontal)">
                                      <p:cBhvr>
                                        <p:cTn id="19" dur="500"/>
                                        <p:tgtEl>
                                          <p:spTgt spid="398338">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xmlns="" id="{DA0544D6-D419-4029-9B17-B4171AA76C5C}"/>
              </a:ext>
            </a:extLst>
          </p:cNvPr>
          <p:cNvSpPr/>
          <p:nvPr/>
        </p:nvSpPr>
        <p:spPr>
          <a:xfrm>
            <a:off x="811369" y="544303"/>
            <a:ext cx="6402358" cy="523220"/>
          </a:xfrm>
          <a:prstGeom prst="rect">
            <a:avLst/>
          </a:prstGeom>
        </p:spPr>
        <p:txBody>
          <a:bodyPr wrap="square">
            <a:spAutoFit/>
          </a:bodyPr>
          <a:lstStyle/>
          <a:p>
            <a:r>
              <a:rPr lang="zh-CN" altLang="en-US" sz="2800" b="1" dirty="0" smtClean="0"/>
              <a:t>影响</a:t>
            </a:r>
            <a:r>
              <a:rPr lang="zh-CN" altLang="en-US" sz="2800" b="1" dirty="0"/>
              <a:t>水体</a:t>
            </a:r>
            <a:r>
              <a:rPr lang="zh-CN" altLang="en-US" sz="2800" b="1" dirty="0" smtClean="0"/>
              <a:t>结冰的因素：</a:t>
            </a:r>
            <a:endParaRPr lang="zh-CN" altLang="en-US" sz="2800" b="1" dirty="0"/>
          </a:p>
        </p:txBody>
      </p:sp>
      <p:sp>
        <p:nvSpPr>
          <p:cNvPr id="10" name="Rectangle 28"/>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pSp>
        <p:nvGrpSpPr>
          <p:cNvPr id="13" name="Group 2"/>
          <p:cNvGrpSpPr>
            <a:grpSpLocks/>
          </p:cNvGrpSpPr>
          <p:nvPr/>
        </p:nvGrpSpPr>
        <p:grpSpPr bwMode="auto">
          <a:xfrm>
            <a:off x="657895" y="1067523"/>
            <a:ext cx="11218287" cy="4923392"/>
            <a:chOff x="545" y="2211"/>
            <a:chExt cx="6850" cy="3020"/>
          </a:xfrm>
        </p:grpSpPr>
        <p:grpSp>
          <p:nvGrpSpPr>
            <p:cNvPr id="14" name="Group 17"/>
            <p:cNvGrpSpPr>
              <a:grpSpLocks/>
            </p:cNvGrpSpPr>
            <p:nvPr/>
          </p:nvGrpSpPr>
          <p:grpSpPr bwMode="auto">
            <a:xfrm>
              <a:off x="2550" y="2211"/>
              <a:ext cx="4845" cy="1830"/>
              <a:chOff x="2550" y="1275"/>
              <a:chExt cx="4845" cy="1830"/>
            </a:xfrm>
          </p:grpSpPr>
          <p:sp>
            <p:nvSpPr>
              <p:cNvPr id="29" name="AutoShape 26"/>
              <p:cNvSpPr>
                <a:spLocks noChangeShapeType="1"/>
              </p:cNvSpPr>
              <p:nvPr/>
            </p:nvSpPr>
            <p:spPr bwMode="auto">
              <a:xfrm flipH="1">
                <a:off x="2625" y="1590"/>
                <a:ext cx="315" cy="255"/>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4800" b="1"/>
              </a:p>
            </p:txBody>
          </p:sp>
          <p:sp>
            <p:nvSpPr>
              <p:cNvPr id="30" name="Text Box 25"/>
              <p:cNvSpPr txBox="1">
                <a:spLocks noChangeArrowheads="1"/>
              </p:cNvSpPr>
              <p:nvPr/>
            </p:nvSpPr>
            <p:spPr bwMode="auto">
              <a:xfrm>
                <a:off x="2940" y="1275"/>
                <a:ext cx="2715" cy="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sz="24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纬度高，气温低，易结冰</a:t>
                </a:r>
                <a:endParaRPr kumimoji="0" lang="zh-CN" sz="4800" b="1" i="0" u="none" strike="noStrike" cap="none" normalizeH="0" baseline="0" dirty="0" smtClean="0">
                  <a:ln>
                    <a:noFill/>
                  </a:ln>
                  <a:solidFill>
                    <a:schemeClr val="tx1"/>
                  </a:solidFill>
                  <a:effectLst/>
                  <a:latin typeface="Arial" panose="020B0604020202020204" pitchFamily="34" charset="0"/>
                </a:endParaRPr>
              </a:p>
            </p:txBody>
          </p:sp>
          <p:sp>
            <p:nvSpPr>
              <p:cNvPr id="31" name="AutoShape 24"/>
              <p:cNvSpPr>
                <a:spLocks noChangeShapeType="1"/>
              </p:cNvSpPr>
              <p:nvPr/>
            </p:nvSpPr>
            <p:spPr bwMode="auto">
              <a:xfrm flipH="1">
                <a:off x="2625" y="1934"/>
                <a:ext cx="405" cy="1"/>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4800" b="1"/>
              </a:p>
            </p:txBody>
          </p:sp>
          <p:sp>
            <p:nvSpPr>
              <p:cNvPr id="32" name="AutoShape 23"/>
              <p:cNvSpPr>
                <a:spLocks noChangeShapeType="1"/>
              </p:cNvSpPr>
              <p:nvPr/>
            </p:nvSpPr>
            <p:spPr bwMode="auto">
              <a:xfrm flipH="1" flipV="1">
                <a:off x="2600" y="1960"/>
                <a:ext cx="405" cy="209"/>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4800" b="1"/>
              </a:p>
            </p:txBody>
          </p:sp>
          <p:sp>
            <p:nvSpPr>
              <p:cNvPr id="33" name="Text Box 22"/>
              <p:cNvSpPr txBox="1">
                <a:spLocks noChangeArrowheads="1"/>
              </p:cNvSpPr>
              <p:nvPr/>
            </p:nvSpPr>
            <p:spPr bwMode="auto">
              <a:xfrm>
                <a:off x="2970" y="1981"/>
                <a:ext cx="4365" cy="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sz="24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洋流：暖流增温，例：摩尔曼斯克不冻港</a:t>
                </a:r>
                <a:endParaRPr kumimoji="0" lang="zh-CN" sz="4800" b="1" i="0" u="none" strike="noStrike" cap="none" normalizeH="0" baseline="0" dirty="0" smtClean="0">
                  <a:ln>
                    <a:noFill/>
                  </a:ln>
                  <a:solidFill>
                    <a:schemeClr val="tx1"/>
                  </a:solidFill>
                  <a:effectLst/>
                  <a:latin typeface="Arial" panose="020B0604020202020204" pitchFamily="34" charset="0"/>
                </a:endParaRPr>
              </a:p>
            </p:txBody>
          </p:sp>
          <p:sp>
            <p:nvSpPr>
              <p:cNvPr id="34" name="AutoShape 21"/>
              <p:cNvSpPr>
                <a:spLocks noChangeShapeType="1"/>
              </p:cNvSpPr>
              <p:nvPr/>
            </p:nvSpPr>
            <p:spPr bwMode="auto">
              <a:xfrm flipH="1" flipV="1">
                <a:off x="2625" y="2002"/>
                <a:ext cx="315" cy="450"/>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4800" b="1"/>
              </a:p>
            </p:txBody>
          </p:sp>
          <p:sp>
            <p:nvSpPr>
              <p:cNvPr id="35" name="Text Box 20"/>
              <p:cNvSpPr txBox="1">
                <a:spLocks noChangeArrowheads="1"/>
              </p:cNvSpPr>
              <p:nvPr/>
            </p:nvSpPr>
            <p:spPr bwMode="auto">
              <a:xfrm>
                <a:off x="2970" y="2295"/>
                <a:ext cx="4365" cy="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sz="2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海陆分布：四周受陆地环绕，冬季易结冰</a:t>
                </a:r>
                <a:endParaRPr kumimoji="0" lang="zh-CN" sz="4800" b="1" i="0" u="none" strike="noStrike" cap="none" normalizeH="0" baseline="0" smtClean="0">
                  <a:ln>
                    <a:noFill/>
                  </a:ln>
                  <a:solidFill>
                    <a:schemeClr val="tx1"/>
                  </a:solidFill>
                  <a:effectLst/>
                  <a:latin typeface="Arial" panose="020B0604020202020204" pitchFamily="34" charset="0"/>
                </a:endParaRPr>
              </a:p>
            </p:txBody>
          </p:sp>
          <p:sp>
            <p:nvSpPr>
              <p:cNvPr id="36" name="AutoShape 19"/>
              <p:cNvSpPr>
                <a:spLocks noChangeShapeType="1"/>
              </p:cNvSpPr>
              <p:nvPr/>
            </p:nvSpPr>
            <p:spPr bwMode="auto">
              <a:xfrm flipH="1" flipV="1">
                <a:off x="2550" y="2013"/>
                <a:ext cx="210" cy="764"/>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4800" b="1"/>
              </a:p>
            </p:txBody>
          </p:sp>
          <p:sp>
            <p:nvSpPr>
              <p:cNvPr id="37" name="Text Box 18"/>
              <p:cNvSpPr txBox="1">
                <a:spLocks noChangeArrowheads="1"/>
              </p:cNvSpPr>
              <p:nvPr/>
            </p:nvSpPr>
            <p:spPr bwMode="auto">
              <a:xfrm>
                <a:off x="3030" y="2655"/>
                <a:ext cx="4365" cy="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sz="24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人类活动</a:t>
                </a:r>
                <a:r>
                  <a:rPr kumimoji="0" lang="en-US" altLang="zh-CN" sz="24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r>
                  <a:rPr kumimoji="0" lang="zh-CN" altLang="en-US" sz="24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修建水库、大坝、水电站</a:t>
                </a:r>
                <a:r>
                  <a:rPr kumimoji="0" lang="en-US" altLang="zh-CN" sz="24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r>
                  <a:rPr kumimoji="0" lang="zh-CN" altLang="en-US" sz="24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流速、废热</a:t>
                </a:r>
                <a:endParaRPr kumimoji="0" lang="zh-CN" altLang="en-US" sz="4800" b="1" i="0" u="none" strike="noStrike" cap="none" normalizeH="0" baseline="0" dirty="0" smtClean="0">
                  <a:ln>
                    <a:noFill/>
                  </a:ln>
                  <a:solidFill>
                    <a:schemeClr val="tx1"/>
                  </a:solidFill>
                  <a:effectLst/>
                  <a:latin typeface="Arial" panose="020B0604020202020204" pitchFamily="34" charset="0"/>
                </a:endParaRPr>
              </a:p>
            </p:txBody>
          </p:sp>
        </p:grpSp>
        <p:grpSp>
          <p:nvGrpSpPr>
            <p:cNvPr id="15" name="Group 4"/>
            <p:cNvGrpSpPr>
              <a:grpSpLocks/>
            </p:cNvGrpSpPr>
            <p:nvPr/>
          </p:nvGrpSpPr>
          <p:grpSpPr bwMode="auto">
            <a:xfrm>
              <a:off x="545" y="2661"/>
              <a:ext cx="6850" cy="2570"/>
              <a:chOff x="485" y="1710"/>
              <a:chExt cx="6850" cy="2570"/>
            </a:xfrm>
          </p:grpSpPr>
          <p:sp>
            <p:nvSpPr>
              <p:cNvPr id="17" name="Text Box 16"/>
              <p:cNvSpPr txBox="1">
                <a:spLocks noChangeArrowheads="1"/>
              </p:cNvSpPr>
              <p:nvPr/>
            </p:nvSpPr>
            <p:spPr bwMode="auto">
              <a:xfrm>
                <a:off x="485" y="2438"/>
                <a:ext cx="1060" cy="1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sz="2400" b="1" i="0" u="none" strike="noStrike" cap="none" normalizeH="0" baseline="0" dirty="0" smtClean="0">
                    <a:ln>
                      <a:noFill/>
                    </a:ln>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rPr>
                  <a:t>影响结冰的</a:t>
                </a:r>
                <a:endParaRPr kumimoji="0" lang="zh-CN" sz="2400" b="1" i="0" u="none" strike="noStrike" cap="none" normalizeH="0" baseline="0" dirty="0" smtClean="0">
                  <a:ln>
                    <a:noFill/>
                  </a:ln>
                  <a:solidFill>
                    <a:srgbClr val="0000FF"/>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sz="2400" b="1" i="0" u="none" strike="noStrike" cap="none" normalizeH="0" baseline="0" dirty="0" smtClean="0">
                    <a:ln>
                      <a:noFill/>
                    </a:ln>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rPr>
                  <a:t>因素</a:t>
                </a:r>
                <a:endParaRPr kumimoji="0" lang="zh-CN" sz="4800" b="1" i="0" u="none" strike="noStrike" cap="none" normalizeH="0" baseline="0" dirty="0" smtClean="0">
                  <a:ln>
                    <a:noFill/>
                  </a:ln>
                  <a:solidFill>
                    <a:srgbClr val="0000FF"/>
                  </a:solidFill>
                  <a:effectLst/>
                  <a:latin typeface="Arial" panose="020B0604020202020204" pitchFamily="34" charset="0"/>
                </a:endParaRPr>
              </a:p>
            </p:txBody>
          </p:sp>
          <p:sp>
            <p:nvSpPr>
              <p:cNvPr id="19" name="Text Box 14"/>
              <p:cNvSpPr txBox="1">
                <a:spLocks noChangeArrowheads="1"/>
              </p:cNvSpPr>
              <p:nvPr/>
            </p:nvSpPr>
            <p:spPr bwMode="auto">
              <a:xfrm>
                <a:off x="2076" y="1732"/>
                <a:ext cx="840" cy="5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sz="2400" b="1" i="0" u="none" strike="noStrike" cap="none" normalizeH="0" baseline="0" dirty="0" smtClean="0">
                    <a:ln>
                      <a:noFill/>
                    </a:ln>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rPr>
                  <a:t>气温</a:t>
                </a:r>
                <a:endParaRPr kumimoji="0" lang="zh-CN" sz="4800" b="1" i="0" u="none" strike="noStrike" cap="none" normalizeH="0" baseline="0" dirty="0" smtClean="0">
                  <a:ln>
                    <a:noFill/>
                  </a:ln>
                  <a:solidFill>
                    <a:srgbClr val="0000FF"/>
                  </a:solidFill>
                  <a:effectLst/>
                  <a:latin typeface="Arial" panose="020B0604020202020204" pitchFamily="34" charset="0"/>
                </a:endParaRPr>
              </a:p>
            </p:txBody>
          </p:sp>
          <p:sp>
            <p:nvSpPr>
              <p:cNvPr id="20" name="Text Box 13"/>
              <p:cNvSpPr txBox="1">
                <a:spLocks noChangeArrowheads="1"/>
              </p:cNvSpPr>
              <p:nvPr/>
            </p:nvSpPr>
            <p:spPr bwMode="auto">
              <a:xfrm>
                <a:off x="2970" y="1710"/>
                <a:ext cx="4365" cy="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sz="24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地形：挡冷空气；地形聚热，热量不易散失</a:t>
                </a:r>
                <a:endParaRPr kumimoji="0" lang="zh-CN" sz="4800" b="1" i="0" u="none" strike="noStrike" cap="none" normalizeH="0" baseline="0" dirty="0" smtClean="0">
                  <a:ln>
                    <a:noFill/>
                  </a:ln>
                  <a:solidFill>
                    <a:schemeClr val="tx1"/>
                  </a:solidFill>
                  <a:effectLst/>
                  <a:latin typeface="Arial" panose="020B0604020202020204" pitchFamily="34" charset="0"/>
                </a:endParaRPr>
              </a:p>
            </p:txBody>
          </p:sp>
          <p:sp>
            <p:nvSpPr>
              <p:cNvPr id="22" name="Text Box 11"/>
              <p:cNvSpPr txBox="1">
                <a:spLocks noChangeArrowheads="1"/>
              </p:cNvSpPr>
              <p:nvPr/>
            </p:nvSpPr>
            <p:spPr bwMode="auto">
              <a:xfrm>
                <a:off x="1995" y="3285"/>
                <a:ext cx="1140" cy="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sz="2400" b="1" i="0" u="none" strike="noStrike" cap="none" normalizeH="0" baseline="0" dirty="0" smtClean="0">
                    <a:ln>
                      <a:noFill/>
                    </a:ln>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rPr>
                  <a:t>水文特征</a:t>
                </a:r>
                <a:endParaRPr kumimoji="0" lang="zh-CN" sz="4800" b="1" i="0" u="none" strike="noStrike" cap="none" normalizeH="0" baseline="0" dirty="0" smtClean="0">
                  <a:ln>
                    <a:noFill/>
                  </a:ln>
                  <a:solidFill>
                    <a:srgbClr val="0000FF"/>
                  </a:solidFill>
                  <a:effectLst/>
                  <a:latin typeface="Arial" panose="020B0604020202020204" pitchFamily="34" charset="0"/>
                </a:endParaRPr>
              </a:p>
            </p:txBody>
          </p:sp>
          <p:sp>
            <p:nvSpPr>
              <p:cNvPr id="23" name="AutoShape 10"/>
              <p:cNvSpPr>
                <a:spLocks noChangeShapeType="1"/>
              </p:cNvSpPr>
              <p:nvPr/>
            </p:nvSpPr>
            <p:spPr bwMode="auto">
              <a:xfrm flipV="1">
                <a:off x="3030" y="3285"/>
                <a:ext cx="390" cy="165"/>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4800" b="1"/>
              </a:p>
            </p:txBody>
          </p:sp>
          <p:sp>
            <p:nvSpPr>
              <p:cNvPr id="24" name="Text Box 9"/>
              <p:cNvSpPr txBox="1">
                <a:spLocks noChangeArrowheads="1"/>
              </p:cNvSpPr>
              <p:nvPr/>
            </p:nvSpPr>
            <p:spPr bwMode="auto">
              <a:xfrm>
                <a:off x="3390" y="3102"/>
                <a:ext cx="3705" cy="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sz="2400" b="1" i="0" u="none" strike="noStrike" cap="none" normalizeH="0" baseline="0" dirty="0" smtClean="0">
                    <a:ln>
                      <a:noFill/>
                    </a:ln>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rPr>
                  <a:t>水量大；水</a:t>
                </a:r>
                <a:r>
                  <a:rPr kumimoji="0" lang="zh-CN" altLang="en-US" sz="2400" b="1" i="0" u="none" strike="noStrike" cap="none" normalizeH="0" baseline="0" dirty="0" smtClean="0">
                    <a:ln>
                      <a:noFill/>
                    </a:ln>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rPr>
                  <a:t>深</a:t>
                </a:r>
                <a:r>
                  <a:rPr kumimoji="0" lang="zh-CN" sz="2400" b="1" i="0" u="none" strike="noStrike" cap="none" normalizeH="0" baseline="0" dirty="0" smtClean="0">
                    <a:ln>
                      <a:noFill/>
                    </a:ln>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rPr>
                  <a:t>；面积大，不易结冰</a:t>
                </a:r>
                <a:endParaRPr kumimoji="0" lang="zh-CN" sz="4800" b="1" i="0" u="none" strike="noStrike" cap="none" normalizeH="0" baseline="0" dirty="0" smtClean="0">
                  <a:ln>
                    <a:noFill/>
                  </a:ln>
                  <a:solidFill>
                    <a:srgbClr val="0000FF"/>
                  </a:solidFill>
                  <a:effectLst/>
                  <a:latin typeface="Arial" panose="020B0604020202020204" pitchFamily="34" charset="0"/>
                </a:endParaRPr>
              </a:p>
            </p:txBody>
          </p:sp>
          <p:sp>
            <p:nvSpPr>
              <p:cNvPr id="25" name="AutoShape 8"/>
              <p:cNvSpPr>
                <a:spLocks noChangeShapeType="1"/>
              </p:cNvSpPr>
              <p:nvPr/>
            </p:nvSpPr>
            <p:spPr bwMode="auto">
              <a:xfrm>
                <a:off x="3030" y="3525"/>
                <a:ext cx="390" cy="210"/>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4800" b="1"/>
              </a:p>
            </p:txBody>
          </p:sp>
          <p:sp>
            <p:nvSpPr>
              <p:cNvPr id="26" name="Text Box 7"/>
              <p:cNvSpPr txBox="1">
                <a:spLocks noChangeArrowheads="1"/>
              </p:cNvSpPr>
              <p:nvPr/>
            </p:nvSpPr>
            <p:spPr bwMode="auto">
              <a:xfrm>
                <a:off x="3450" y="3506"/>
                <a:ext cx="3705" cy="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sz="2400" b="1" i="0" u="none" strike="noStrike" cap="none" normalizeH="0" baseline="0" dirty="0" smtClean="0">
                    <a:ln>
                      <a:noFill/>
                    </a:ln>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rPr>
                  <a:t>含盐量大，</a:t>
                </a:r>
                <a:r>
                  <a:rPr kumimoji="0" lang="zh-CN" altLang="en-US" sz="2400" b="1" i="0" u="none" strike="noStrike" cap="none" normalizeH="0" baseline="0" dirty="0" smtClean="0">
                    <a:ln>
                      <a:noFill/>
                    </a:ln>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rPr>
                  <a:t>不</a:t>
                </a:r>
                <a:r>
                  <a:rPr kumimoji="0" lang="zh-CN" sz="2400" b="1" i="0" u="none" strike="noStrike" cap="none" normalizeH="0" baseline="0" dirty="0" smtClean="0">
                    <a:ln>
                      <a:noFill/>
                    </a:ln>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rPr>
                  <a:t>易结冰</a:t>
                </a:r>
                <a:endParaRPr kumimoji="0" lang="zh-CN" sz="4800" b="1" i="0" u="none" strike="noStrike" cap="none" normalizeH="0" baseline="0" dirty="0" smtClean="0">
                  <a:ln>
                    <a:noFill/>
                  </a:ln>
                  <a:solidFill>
                    <a:srgbClr val="0000FF"/>
                  </a:solidFill>
                  <a:effectLst/>
                  <a:latin typeface="Arial" panose="020B0604020202020204" pitchFamily="34" charset="0"/>
                </a:endParaRPr>
              </a:p>
            </p:txBody>
          </p:sp>
          <p:sp>
            <p:nvSpPr>
              <p:cNvPr id="27" name="Text Box 6"/>
              <p:cNvSpPr txBox="1">
                <a:spLocks noChangeArrowheads="1"/>
              </p:cNvSpPr>
              <p:nvPr/>
            </p:nvSpPr>
            <p:spPr bwMode="auto">
              <a:xfrm>
                <a:off x="3469" y="3830"/>
                <a:ext cx="3705" cy="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sz="2400" b="1" i="0" u="none" strike="noStrike" cap="none" normalizeH="0" baseline="0" dirty="0" smtClean="0">
                    <a:ln>
                      <a:noFill/>
                    </a:ln>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rPr>
                  <a:t>流速快，</a:t>
                </a:r>
                <a:r>
                  <a:rPr kumimoji="0" lang="zh-CN" altLang="en-US" sz="2400" b="1" i="0" u="none" strike="noStrike" cap="none" normalizeH="0" baseline="0" dirty="0" smtClean="0">
                    <a:ln>
                      <a:noFill/>
                    </a:ln>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rPr>
                  <a:t>不</a:t>
                </a:r>
                <a:r>
                  <a:rPr kumimoji="0" lang="zh-CN" sz="2400" b="1" i="0" u="none" strike="noStrike" cap="none" normalizeH="0" baseline="0" dirty="0" smtClean="0">
                    <a:ln>
                      <a:noFill/>
                    </a:ln>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rPr>
                  <a:t>易结冰</a:t>
                </a:r>
                <a:endParaRPr kumimoji="0" lang="zh-CN" sz="4800" b="1" i="0" u="none" strike="noStrike" cap="none" normalizeH="0" baseline="0" dirty="0" smtClean="0">
                  <a:ln>
                    <a:noFill/>
                  </a:ln>
                  <a:solidFill>
                    <a:srgbClr val="0000FF"/>
                  </a:solidFill>
                  <a:effectLst/>
                  <a:latin typeface="Arial" panose="020B0604020202020204" pitchFamily="34" charset="0"/>
                </a:endParaRPr>
              </a:p>
            </p:txBody>
          </p:sp>
          <p:sp>
            <p:nvSpPr>
              <p:cNvPr id="28" name="AutoShape 5"/>
              <p:cNvSpPr>
                <a:spLocks noChangeShapeType="1"/>
              </p:cNvSpPr>
              <p:nvPr/>
            </p:nvSpPr>
            <p:spPr bwMode="auto">
              <a:xfrm>
                <a:off x="2970" y="3630"/>
                <a:ext cx="450" cy="375"/>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4800" b="1"/>
              </a:p>
            </p:txBody>
          </p:sp>
        </p:grpSp>
        <p:sp>
          <p:nvSpPr>
            <p:cNvPr id="16" name="Text Box 3"/>
            <p:cNvSpPr txBox="1">
              <a:spLocks noChangeArrowheads="1"/>
            </p:cNvSpPr>
            <p:nvPr/>
          </p:nvSpPr>
          <p:spPr bwMode="auto">
            <a:xfrm>
              <a:off x="2055" y="4956"/>
              <a:ext cx="1740" cy="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sz="2400" b="1" i="0" u="none" strike="noStrike" cap="none" normalizeH="0" baseline="0" dirty="0" smtClean="0">
                  <a:ln>
                    <a:noFill/>
                  </a:ln>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rPr>
                <a:t>地热</a:t>
              </a:r>
              <a:r>
                <a:rPr kumimoji="0" lang="en-US" altLang="zh-CN" sz="2400" b="1" i="0" u="none" strike="noStrike" cap="none" normalizeH="0" baseline="0" dirty="0" smtClean="0">
                  <a:ln>
                    <a:noFill/>
                  </a:ln>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rPr>
                <a:t>—</a:t>
              </a:r>
              <a:r>
                <a:rPr kumimoji="0" lang="zh-CN" altLang="en-US" sz="2400" b="1" i="0" u="none" strike="noStrike" cap="none" normalizeH="0" baseline="0" dirty="0" smtClean="0">
                  <a:ln>
                    <a:noFill/>
                  </a:ln>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rPr>
                <a:t>温泉</a:t>
              </a:r>
              <a:endParaRPr kumimoji="0" lang="zh-CN" altLang="en-US" sz="4800" b="1" i="0" u="none" strike="noStrike" cap="none" normalizeH="0" baseline="0" dirty="0" smtClean="0">
                <a:ln>
                  <a:noFill/>
                </a:ln>
                <a:solidFill>
                  <a:srgbClr val="0000FF"/>
                </a:solidFill>
                <a:effectLst/>
                <a:latin typeface="Arial" panose="020B0604020202020204" pitchFamily="34" charset="0"/>
              </a:endParaRPr>
            </a:p>
          </p:txBody>
        </p:sp>
      </p:grpSp>
      <p:sp>
        <p:nvSpPr>
          <p:cNvPr id="38" name="Rectangle 41"/>
          <p:cNvSpPr>
            <a:spLocks noChangeArrowheads="1"/>
          </p:cNvSpPr>
          <p:nvPr/>
        </p:nvSpPr>
        <p:spPr bwMode="auto">
          <a:xfrm>
            <a:off x="0" y="4572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1" name="矩形 40"/>
          <p:cNvSpPr/>
          <p:nvPr/>
        </p:nvSpPr>
        <p:spPr>
          <a:xfrm>
            <a:off x="3044476" y="6135777"/>
            <a:ext cx="2618964" cy="461665"/>
          </a:xfrm>
          <a:prstGeom prst="rect">
            <a:avLst/>
          </a:prstGeom>
        </p:spPr>
        <p:txBody>
          <a:bodyPr wrap="square">
            <a:spAutoFit/>
          </a:bodyPr>
          <a:lstStyle/>
          <a:p>
            <a:r>
              <a:rPr lang="zh-CN" altLang="en-US" sz="2400" b="1" dirty="0">
                <a:solidFill>
                  <a:srgbClr val="0000FF"/>
                </a:solidFill>
              </a:rPr>
              <a:t>水域封闭度</a:t>
            </a:r>
          </a:p>
        </p:txBody>
      </p:sp>
      <p:sp>
        <p:nvSpPr>
          <p:cNvPr id="2" name="左大括号 1"/>
          <p:cNvSpPr/>
          <p:nvPr/>
        </p:nvSpPr>
        <p:spPr>
          <a:xfrm>
            <a:off x="2489812" y="2141866"/>
            <a:ext cx="352540" cy="4325035"/>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Tree>
    <p:extLst>
      <p:ext uri="{BB962C8B-B14F-4D97-AF65-F5344CB8AC3E}">
        <p14:creationId xmlns:p14="http://schemas.microsoft.com/office/powerpoint/2010/main" val="426098576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62" name="TextBox 2"/>
          <p:cNvSpPr txBox="1">
            <a:spLocks noChangeArrowheads="1"/>
          </p:cNvSpPr>
          <p:nvPr/>
        </p:nvSpPr>
        <p:spPr bwMode="auto">
          <a:xfrm>
            <a:off x="257062" y="1186150"/>
            <a:ext cx="8316913" cy="4524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lvl="2" eaLnBrk="1" hangingPunct="1">
              <a:lnSpc>
                <a:spcPct val="150000"/>
              </a:lnSpc>
              <a:spcBef>
                <a:spcPct val="0"/>
              </a:spcBef>
              <a:buFontTx/>
              <a:buNone/>
            </a:pPr>
            <a:r>
              <a:rPr lang="en-US" altLang="zh-CN" b="1" dirty="0" smtClean="0">
                <a:latin typeface="黑体" panose="02010609060101010101" pitchFamily="49" charset="-122"/>
                <a:ea typeface="黑体" panose="02010609060101010101" pitchFamily="49" charset="-122"/>
              </a:rPr>
              <a:t>2</a:t>
            </a:r>
            <a:r>
              <a:rPr lang="zh-CN" altLang="en-US" b="1" dirty="0" smtClean="0">
                <a:latin typeface="黑体" panose="02010609060101010101" pitchFamily="49" charset="-122"/>
                <a:ea typeface="黑体" panose="02010609060101010101" pitchFamily="49" charset="-122"/>
              </a:rPr>
              <a:t>、河流</a:t>
            </a:r>
            <a:r>
              <a:rPr lang="zh-CN" altLang="en-US" b="1" dirty="0">
                <a:latin typeface="黑体" panose="02010609060101010101" pitchFamily="49" charset="-122"/>
                <a:ea typeface="黑体" panose="02010609060101010101" pitchFamily="49" charset="-122"/>
              </a:rPr>
              <a:t>的</a:t>
            </a:r>
            <a:r>
              <a:rPr lang="zh-CN" altLang="en-US" b="1" dirty="0">
                <a:solidFill>
                  <a:srgbClr val="FF0000"/>
                </a:solidFill>
                <a:latin typeface="黑体" panose="02010609060101010101" pitchFamily="49" charset="-122"/>
                <a:ea typeface="黑体" panose="02010609060101010101" pitchFamily="49" charset="-122"/>
              </a:rPr>
              <a:t>水系</a:t>
            </a:r>
            <a:r>
              <a:rPr lang="zh-CN" altLang="en-US" b="1" dirty="0" smtClean="0">
                <a:solidFill>
                  <a:srgbClr val="FF0000"/>
                </a:solidFill>
                <a:latin typeface="黑体" panose="02010609060101010101" pitchFamily="49" charset="-122"/>
                <a:ea typeface="黑体" panose="02010609060101010101" pitchFamily="49" charset="-122"/>
              </a:rPr>
              <a:t>特征</a:t>
            </a:r>
            <a:endParaRPr lang="en-US" altLang="zh-CN" b="1" dirty="0" smtClean="0">
              <a:solidFill>
                <a:srgbClr val="FF0000"/>
              </a:solidFill>
              <a:latin typeface="黑体" panose="02010609060101010101" pitchFamily="49" charset="-122"/>
              <a:ea typeface="黑体" panose="02010609060101010101" pitchFamily="49" charset="-122"/>
            </a:endParaRPr>
          </a:p>
          <a:p>
            <a:pPr lvl="2" eaLnBrk="1" hangingPunct="1">
              <a:lnSpc>
                <a:spcPct val="150000"/>
              </a:lnSpc>
              <a:spcBef>
                <a:spcPct val="0"/>
              </a:spcBef>
              <a:buFontTx/>
              <a:buNone/>
            </a:pPr>
            <a:r>
              <a:rPr lang="zh-CN" altLang="en-US" b="1" dirty="0" smtClean="0">
                <a:latin typeface="黑体" panose="02010609060101010101" pitchFamily="49" charset="-122"/>
                <a:ea typeface="黑体" panose="02010609060101010101" pitchFamily="49" charset="-122"/>
              </a:rPr>
              <a:t>（</a:t>
            </a:r>
            <a:r>
              <a:rPr lang="en-US" altLang="zh-CN" b="1" dirty="0" smtClean="0">
                <a:latin typeface="黑体" panose="02010609060101010101" pitchFamily="49" charset="-122"/>
                <a:ea typeface="黑体" panose="02010609060101010101" pitchFamily="49" charset="-122"/>
              </a:rPr>
              <a:t>1</a:t>
            </a:r>
            <a:r>
              <a:rPr lang="zh-CN" altLang="en-US" b="1" dirty="0" smtClean="0">
                <a:latin typeface="黑体" panose="02010609060101010101" pitchFamily="49" charset="-122"/>
                <a:ea typeface="黑体" panose="02010609060101010101" pitchFamily="49" charset="-122"/>
              </a:rPr>
              <a:t>）水系特征描述：</a:t>
            </a:r>
            <a:endParaRPr lang="en-US" altLang="zh-CN" b="1" dirty="0" smtClean="0">
              <a:latin typeface="黑体" panose="02010609060101010101" pitchFamily="49" charset="-122"/>
              <a:ea typeface="黑体" panose="02010609060101010101" pitchFamily="49" charset="-122"/>
            </a:endParaRPr>
          </a:p>
          <a:p>
            <a:pPr lvl="2" eaLnBrk="1" hangingPunct="1">
              <a:lnSpc>
                <a:spcPct val="150000"/>
              </a:lnSpc>
              <a:spcBef>
                <a:spcPct val="0"/>
              </a:spcBef>
              <a:buFontTx/>
              <a:buNone/>
            </a:pPr>
            <a:r>
              <a:rPr lang="zh-CN" altLang="en-US" b="1" dirty="0" smtClean="0">
                <a:latin typeface="黑体" panose="02010609060101010101" pitchFamily="49" charset="-122"/>
                <a:ea typeface="黑体" panose="02010609060101010101" pitchFamily="49" charset="-122"/>
              </a:rPr>
              <a:t>①</a:t>
            </a:r>
            <a:r>
              <a:rPr lang="zh-CN" altLang="en-US" b="1" dirty="0">
                <a:latin typeface="黑体" panose="02010609060101010101" pitchFamily="49" charset="-122"/>
                <a:ea typeface="黑体" panose="02010609060101010101" pitchFamily="49" charset="-122"/>
              </a:rPr>
              <a:t>发源地</a:t>
            </a:r>
            <a:r>
              <a:rPr lang="zh-CN" altLang="en-US" b="1" dirty="0" smtClean="0">
                <a:latin typeface="黑体" panose="02010609060101010101" pitchFamily="49" charset="-122"/>
                <a:ea typeface="黑体" panose="02010609060101010101" pitchFamily="49" charset="-122"/>
              </a:rPr>
              <a:t>、</a:t>
            </a:r>
            <a:r>
              <a:rPr lang="zh-CN" altLang="en-US" b="1" dirty="0">
                <a:latin typeface="黑体" panose="02010609060101010101" pitchFamily="49" charset="-122"/>
                <a:ea typeface="黑体" panose="02010609060101010101" pitchFamily="49" charset="-122"/>
              </a:rPr>
              <a:t>流程</a:t>
            </a:r>
            <a:r>
              <a:rPr lang="zh-CN" altLang="en-US" b="1" dirty="0" smtClean="0">
                <a:latin typeface="黑体" panose="02010609060101010101" pitchFamily="49" charset="-122"/>
                <a:ea typeface="黑体" panose="02010609060101010101" pitchFamily="49" charset="-122"/>
              </a:rPr>
              <a:t>、</a:t>
            </a:r>
            <a:r>
              <a:rPr lang="zh-CN" altLang="en-US" b="1" dirty="0">
                <a:latin typeface="黑体" panose="02010609060101010101" pitchFamily="49" charset="-122"/>
                <a:ea typeface="黑体" panose="02010609060101010101" pitchFamily="49" charset="-122"/>
              </a:rPr>
              <a:t>入海口；</a:t>
            </a:r>
          </a:p>
          <a:p>
            <a:pPr lvl="2" eaLnBrk="1" hangingPunct="1">
              <a:lnSpc>
                <a:spcPct val="150000"/>
              </a:lnSpc>
              <a:spcBef>
                <a:spcPct val="0"/>
              </a:spcBef>
              <a:buFontTx/>
              <a:buNone/>
            </a:pPr>
            <a:r>
              <a:rPr lang="zh-CN" altLang="en-US" b="1" dirty="0">
                <a:latin typeface="黑体" panose="02010609060101010101" pitchFamily="49" charset="-122"/>
                <a:ea typeface="黑体" panose="02010609060101010101" pitchFamily="49" charset="-122"/>
              </a:rPr>
              <a:t>②流向；</a:t>
            </a:r>
          </a:p>
          <a:p>
            <a:pPr lvl="2" eaLnBrk="1" hangingPunct="1">
              <a:lnSpc>
                <a:spcPct val="150000"/>
              </a:lnSpc>
              <a:spcBef>
                <a:spcPct val="0"/>
              </a:spcBef>
              <a:buFontTx/>
              <a:buNone/>
            </a:pPr>
            <a:r>
              <a:rPr lang="zh-CN" altLang="en-US" b="1" dirty="0">
                <a:latin typeface="黑体" panose="02010609060101010101" pitchFamily="49" charset="-122"/>
                <a:ea typeface="黑体" panose="02010609060101010101" pitchFamily="49" charset="-122"/>
              </a:rPr>
              <a:t>③流域面积大小；</a:t>
            </a:r>
          </a:p>
          <a:p>
            <a:pPr lvl="2" eaLnBrk="1" hangingPunct="1">
              <a:lnSpc>
                <a:spcPct val="150000"/>
              </a:lnSpc>
              <a:spcBef>
                <a:spcPct val="0"/>
              </a:spcBef>
              <a:buFontTx/>
              <a:buNone/>
            </a:pPr>
            <a:r>
              <a:rPr lang="zh-CN" altLang="en-US" b="1" dirty="0">
                <a:latin typeface="黑体" panose="02010609060101010101" pitchFamily="49" charset="-122"/>
                <a:ea typeface="黑体" panose="02010609060101010101" pitchFamily="49" charset="-122"/>
              </a:rPr>
              <a:t>④河道曲直情况；</a:t>
            </a:r>
          </a:p>
          <a:p>
            <a:pPr lvl="2" eaLnBrk="1" hangingPunct="1">
              <a:lnSpc>
                <a:spcPct val="150000"/>
              </a:lnSpc>
              <a:spcBef>
                <a:spcPct val="0"/>
              </a:spcBef>
              <a:buFontTx/>
              <a:buNone/>
            </a:pPr>
            <a:r>
              <a:rPr lang="zh-CN" altLang="en-US" b="1" dirty="0">
                <a:latin typeface="黑体" panose="02010609060101010101" pitchFamily="49" charset="-122"/>
                <a:ea typeface="黑体" panose="02010609060101010101" pitchFamily="49" charset="-122"/>
              </a:rPr>
              <a:t>⑤支流多少和支流形状；</a:t>
            </a:r>
          </a:p>
          <a:p>
            <a:pPr lvl="2" eaLnBrk="1" hangingPunct="1">
              <a:lnSpc>
                <a:spcPct val="150000"/>
              </a:lnSpc>
              <a:spcBef>
                <a:spcPct val="0"/>
              </a:spcBef>
              <a:buFontTx/>
              <a:buNone/>
            </a:pPr>
            <a:r>
              <a:rPr lang="zh-CN" altLang="en-US" b="1" dirty="0">
                <a:latin typeface="黑体" panose="02010609060101010101" pitchFamily="49" charset="-122"/>
                <a:ea typeface="黑体" panose="02010609060101010101" pitchFamily="49" charset="-122"/>
              </a:rPr>
              <a:t>⑥有无湖泊沟通。 </a:t>
            </a:r>
          </a:p>
        </p:txBody>
      </p:sp>
      <p:sp>
        <p:nvSpPr>
          <p:cNvPr id="3" name="文本框 2"/>
          <p:cNvSpPr txBox="1"/>
          <p:nvPr>
            <p:custDataLst>
              <p:tags r:id="rId1"/>
            </p:custDataLst>
          </p:nvPr>
        </p:nvSpPr>
        <p:spPr>
          <a:xfrm>
            <a:off x="0" y="154106"/>
            <a:ext cx="4134465" cy="523220"/>
          </a:xfrm>
          <a:prstGeom prst="rect">
            <a:avLst/>
          </a:prstGeom>
          <a:noFill/>
        </p:spPr>
        <p:txBody>
          <a:bodyPr wrap="none" rtlCol="0">
            <a:spAutoFit/>
          </a:bodyPr>
          <a:lstStyle/>
          <a:p>
            <a:pPr lvl="0">
              <a:defRPr/>
            </a:pPr>
            <a:r>
              <a:rPr lang="zh-CN" altLang="en-US" sz="2800" b="1" dirty="0">
                <a:solidFill>
                  <a:srgbClr val="0070C0"/>
                </a:solidFill>
                <a:latin typeface="微软雅黑" panose="020B0503020204020204" charset="-122"/>
                <a:ea typeface="微软雅黑"/>
              </a:rPr>
              <a:t>三</a:t>
            </a:r>
            <a:r>
              <a:rPr lang="zh-CN" altLang="en-US" sz="2800" b="1" dirty="0" smtClean="0">
                <a:solidFill>
                  <a:srgbClr val="0070C0"/>
                </a:solidFill>
                <a:latin typeface="微软雅黑" panose="020B0503020204020204" charset="-122"/>
                <a:ea typeface="微软雅黑"/>
              </a:rPr>
              <a:t>、</a:t>
            </a:r>
            <a:r>
              <a:rPr lang="zh-CN" altLang="en-US" sz="2800" b="1" dirty="0">
                <a:solidFill>
                  <a:srgbClr val="0070C0"/>
                </a:solidFill>
                <a:latin typeface="微软雅黑" panose="020B0503020204020204" charset="-122"/>
                <a:ea typeface="微软雅黑"/>
              </a:rPr>
              <a:t>河流</a:t>
            </a:r>
            <a:r>
              <a:rPr lang="zh-CN" altLang="en-US" sz="2800" b="1" dirty="0" smtClean="0">
                <a:solidFill>
                  <a:srgbClr val="0070C0"/>
                </a:solidFill>
                <a:latin typeface="微软雅黑" panose="020B0503020204020204" charset="-122"/>
                <a:ea typeface="微软雅黑"/>
              </a:rPr>
              <a:t>的水文水系特征</a:t>
            </a:r>
            <a:endParaRPr lang="zh-CN" altLang="en-US" sz="2800" b="1" dirty="0">
              <a:solidFill>
                <a:srgbClr val="0070C0"/>
              </a:solidFill>
              <a:latin typeface="微软雅黑" panose="020B0503020204020204" charset="-122"/>
              <a:ea typeface="微软雅黑"/>
            </a:endParaRPr>
          </a:p>
        </p:txBody>
      </p:sp>
      <p:grpSp>
        <p:nvGrpSpPr>
          <p:cNvPr id="4" name="组合 1"/>
          <p:cNvGrpSpPr/>
          <p:nvPr>
            <p:custDataLst>
              <p:tags r:id="rId2"/>
            </p:custDataLst>
          </p:nvPr>
        </p:nvGrpSpPr>
        <p:grpSpPr>
          <a:xfrm>
            <a:off x="0" y="770255"/>
            <a:ext cx="12151995" cy="128270"/>
            <a:chOff x="57" y="1058"/>
            <a:chExt cx="13204" cy="202"/>
          </a:xfrm>
        </p:grpSpPr>
        <p:cxnSp>
          <p:nvCxnSpPr>
            <p:cNvPr id="5" name="直接连接符 4"/>
            <p:cNvCxnSpPr/>
            <p:nvPr>
              <p:custDataLst>
                <p:tags r:id="rId3"/>
              </p:custDataLst>
            </p:nvPr>
          </p:nvCxnSpPr>
          <p:spPr>
            <a:xfrm>
              <a:off x="57" y="1259"/>
              <a:ext cx="13205"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custDataLst>
                <p:tags r:id="rId4"/>
              </p:custDataLst>
            </p:nvPr>
          </p:nvCxnSpPr>
          <p:spPr>
            <a:xfrm>
              <a:off x="57" y="1057"/>
              <a:ext cx="13205" cy="0"/>
            </a:xfrm>
            <a:prstGeom prst="line">
              <a:avLst/>
            </a:prstGeom>
            <a:ln w="571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00973456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nodeType="withEffect">
                                  <p:stCondLst>
                                    <p:cond delay="0"/>
                                  </p:stCondLst>
                                  <p:childTnLst>
                                    <p:set>
                                      <p:cBhvr>
                                        <p:cTn id="6" dur="1" fill="hold">
                                          <p:stCondLst>
                                            <p:cond delay="0"/>
                                          </p:stCondLst>
                                        </p:cTn>
                                        <p:tgtEl>
                                          <p:spTgt spid="399362">
                                            <p:txEl>
                                              <p:pRg st="3" end="3"/>
                                            </p:txEl>
                                          </p:spTgt>
                                        </p:tgtEl>
                                        <p:attrNameLst>
                                          <p:attrName>style.visibility</p:attrName>
                                        </p:attrNameLst>
                                      </p:cBhvr>
                                      <p:to>
                                        <p:strVal val="visible"/>
                                      </p:to>
                                    </p:set>
                                    <p:animEffect transition="in" filter="blinds(horizontal)">
                                      <p:cBhvr>
                                        <p:cTn id="7" dur="500"/>
                                        <p:tgtEl>
                                          <p:spTgt spid="399362">
                                            <p:txEl>
                                              <p:pRg st="3" end="3"/>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99362">
                                            <p:txEl>
                                              <p:pRg st="4" end="4"/>
                                            </p:txEl>
                                          </p:spTgt>
                                        </p:tgtEl>
                                        <p:attrNameLst>
                                          <p:attrName>style.visibility</p:attrName>
                                        </p:attrNameLst>
                                      </p:cBhvr>
                                      <p:to>
                                        <p:strVal val="visible"/>
                                      </p:to>
                                    </p:set>
                                    <p:animEffect transition="in" filter="blinds(horizontal)">
                                      <p:cBhvr>
                                        <p:cTn id="10" dur="500"/>
                                        <p:tgtEl>
                                          <p:spTgt spid="399362">
                                            <p:txEl>
                                              <p:pRg st="4" end="4"/>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399362">
                                            <p:txEl>
                                              <p:pRg st="5" end="5"/>
                                            </p:txEl>
                                          </p:spTgt>
                                        </p:tgtEl>
                                        <p:attrNameLst>
                                          <p:attrName>style.visibility</p:attrName>
                                        </p:attrNameLst>
                                      </p:cBhvr>
                                      <p:to>
                                        <p:strVal val="visible"/>
                                      </p:to>
                                    </p:set>
                                    <p:animEffect transition="in" filter="blinds(horizontal)">
                                      <p:cBhvr>
                                        <p:cTn id="13" dur="500"/>
                                        <p:tgtEl>
                                          <p:spTgt spid="399362">
                                            <p:txEl>
                                              <p:pRg st="5" end="5"/>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399362">
                                            <p:txEl>
                                              <p:pRg st="6" end="6"/>
                                            </p:txEl>
                                          </p:spTgt>
                                        </p:tgtEl>
                                        <p:attrNameLst>
                                          <p:attrName>style.visibility</p:attrName>
                                        </p:attrNameLst>
                                      </p:cBhvr>
                                      <p:to>
                                        <p:strVal val="visible"/>
                                      </p:to>
                                    </p:set>
                                    <p:animEffect transition="in" filter="blinds(horizontal)">
                                      <p:cBhvr>
                                        <p:cTn id="16" dur="500"/>
                                        <p:tgtEl>
                                          <p:spTgt spid="399362">
                                            <p:txEl>
                                              <p:pRg st="6" end="6"/>
                                            </p:txEl>
                                          </p:spTgt>
                                        </p:tgtEl>
                                      </p:cBhvr>
                                    </p:animEffect>
                                  </p:childTnLst>
                                </p:cTn>
                              </p:par>
                              <p:par>
                                <p:cTn id="17" presetID="3" presetClass="entr" presetSubtype="10" fill="hold" nodeType="withEffect">
                                  <p:stCondLst>
                                    <p:cond delay="0"/>
                                  </p:stCondLst>
                                  <p:childTnLst>
                                    <p:set>
                                      <p:cBhvr>
                                        <p:cTn id="18" dur="1" fill="hold">
                                          <p:stCondLst>
                                            <p:cond delay="0"/>
                                          </p:stCondLst>
                                        </p:cTn>
                                        <p:tgtEl>
                                          <p:spTgt spid="399362">
                                            <p:txEl>
                                              <p:pRg st="7" end="7"/>
                                            </p:txEl>
                                          </p:spTgt>
                                        </p:tgtEl>
                                        <p:attrNameLst>
                                          <p:attrName>style.visibility</p:attrName>
                                        </p:attrNameLst>
                                      </p:cBhvr>
                                      <p:to>
                                        <p:strVal val="visible"/>
                                      </p:to>
                                    </p:set>
                                    <p:animEffect transition="in" filter="blinds(horizontal)">
                                      <p:cBhvr>
                                        <p:cTn id="19" dur="500"/>
                                        <p:tgtEl>
                                          <p:spTgt spid="399362">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custDataLst>
              <p:tags r:id="rId1"/>
            </p:custDataLst>
          </p:nvPr>
        </p:nvSpPr>
        <p:spPr>
          <a:xfrm>
            <a:off x="0" y="154106"/>
            <a:ext cx="4134465" cy="523220"/>
          </a:xfrm>
          <a:prstGeom prst="rect">
            <a:avLst/>
          </a:prstGeom>
          <a:noFill/>
        </p:spPr>
        <p:txBody>
          <a:bodyPr wrap="none" rtlCol="0">
            <a:spAutoFit/>
          </a:bodyPr>
          <a:lstStyle/>
          <a:p>
            <a:pPr lvl="0">
              <a:defRPr/>
            </a:pPr>
            <a:r>
              <a:rPr lang="zh-CN" altLang="en-US" sz="2800" b="1" dirty="0">
                <a:solidFill>
                  <a:srgbClr val="0070C0"/>
                </a:solidFill>
                <a:latin typeface="微软雅黑" panose="020B0503020204020204" charset="-122"/>
                <a:ea typeface="微软雅黑"/>
              </a:rPr>
              <a:t>三</a:t>
            </a:r>
            <a:r>
              <a:rPr lang="zh-CN" altLang="en-US" sz="2800" b="1" dirty="0" smtClean="0">
                <a:solidFill>
                  <a:srgbClr val="0070C0"/>
                </a:solidFill>
                <a:latin typeface="微软雅黑" panose="020B0503020204020204" charset="-122"/>
                <a:ea typeface="微软雅黑"/>
              </a:rPr>
              <a:t>、</a:t>
            </a:r>
            <a:r>
              <a:rPr lang="zh-CN" altLang="en-US" sz="2800" b="1" dirty="0">
                <a:solidFill>
                  <a:srgbClr val="0070C0"/>
                </a:solidFill>
                <a:latin typeface="微软雅黑" panose="020B0503020204020204" charset="-122"/>
                <a:ea typeface="微软雅黑"/>
              </a:rPr>
              <a:t>河流</a:t>
            </a:r>
            <a:r>
              <a:rPr lang="zh-CN" altLang="en-US" sz="2800" b="1" dirty="0" smtClean="0">
                <a:solidFill>
                  <a:srgbClr val="0070C0"/>
                </a:solidFill>
                <a:latin typeface="微软雅黑" panose="020B0503020204020204" charset="-122"/>
                <a:ea typeface="微软雅黑"/>
              </a:rPr>
              <a:t>的水文水系特征</a:t>
            </a:r>
            <a:endParaRPr lang="zh-CN" altLang="en-US" sz="2800" b="1" dirty="0">
              <a:solidFill>
                <a:srgbClr val="0070C0"/>
              </a:solidFill>
              <a:latin typeface="微软雅黑" panose="020B0503020204020204" charset="-122"/>
              <a:ea typeface="微软雅黑"/>
            </a:endParaRPr>
          </a:p>
        </p:txBody>
      </p:sp>
      <p:grpSp>
        <p:nvGrpSpPr>
          <p:cNvPr id="3" name="组合 1"/>
          <p:cNvGrpSpPr/>
          <p:nvPr>
            <p:custDataLst>
              <p:tags r:id="rId2"/>
            </p:custDataLst>
          </p:nvPr>
        </p:nvGrpSpPr>
        <p:grpSpPr>
          <a:xfrm>
            <a:off x="0" y="770255"/>
            <a:ext cx="12151995" cy="128270"/>
            <a:chOff x="57" y="1058"/>
            <a:chExt cx="13204" cy="202"/>
          </a:xfrm>
        </p:grpSpPr>
        <p:cxnSp>
          <p:nvCxnSpPr>
            <p:cNvPr id="4" name="直接连接符 3"/>
            <p:cNvCxnSpPr/>
            <p:nvPr>
              <p:custDataLst>
                <p:tags r:id="rId3"/>
              </p:custDataLst>
            </p:nvPr>
          </p:nvCxnSpPr>
          <p:spPr>
            <a:xfrm>
              <a:off x="57" y="1259"/>
              <a:ext cx="13205"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custDataLst>
                <p:tags r:id="rId4"/>
              </p:custDataLst>
            </p:nvPr>
          </p:nvCxnSpPr>
          <p:spPr>
            <a:xfrm>
              <a:off x="57" y="1057"/>
              <a:ext cx="13205" cy="0"/>
            </a:xfrm>
            <a:prstGeom prst="line">
              <a:avLst/>
            </a:prstGeom>
            <a:ln w="571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7" name="矩形 6"/>
          <p:cNvSpPr/>
          <p:nvPr/>
        </p:nvSpPr>
        <p:spPr>
          <a:xfrm>
            <a:off x="-381807" y="964906"/>
            <a:ext cx="4174541" cy="637675"/>
          </a:xfrm>
          <a:prstGeom prst="rect">
            <a:avLst/>
          </a:prstGeom>
        </p:spPr>
        <p:txBody>
          <a:bodyPr wrap="none">
            <a:spAutoFit/>
          </a:bodyPr>
          <a:lstStyle/>
          <a:p>
            <a:pPr lvl="2">
              <a:lnSpc>
                <a:spcPct val="150000"/>
              </a:lnSpc>
              <a:spcBef>
                <a:spcPct val="0"/>
              </a:spcBef>
            </a:pPr>
            <a:r>
              <a:rPr lang="en-US" altLang="zh-CN" sz="2800" b="1" dirty="0">
                <a:latin typeface="黑体" panose="02010609060101010101" pitchFamily="49" charset="-122"/>
                <a:ea typeface="黑体" panose="02010609060101010101" pitchFamily="49" charset="-122"/>
              </a:rPr>
              <a:t>2</a:t>
            </a:r>
            <a:r>
              <a:rPr lang="zh-CN" altLang="en-US" sz="2800" b="1" dirty="0">
                <a:latin typeface="黑体" panose="02010609060101010101" pitchFamily="49" charset="-122"/>
                <a:ea typeface="黑体" panose="02010609060101010101" pitchFamily="49" charset="-122"/>
              </a:rPr>
              <a:t>、河流的</a:t>
            </a:r>
            <a:r>
              <a:rPr lang="zh-CN" altLang="en-US" sz="2800" b="1" dirty="0">
                <a:solidFill>
                  <a:srgbClr val="FF0000"/>
                </a:solidFill>
                <a:latin typeface="黑体" panose="02010609060101010101" pitchFamily="49" charset="-122"/>
                <a:ea typeface="黑体" panose="02010609060101010101" pitchFamily="49" charset="-122"/>
              </a:rPr>
              <a:t>水系特征</a:t>
            </a:r>
            <a:endParaRPr lang="en-US" altLang="zh-CN" sz="2800" b="1" dirty="0">
              <a:solidFill>
                <a:srgbClr val="FF0000"/>
              </a:solidFill>
              <a:latin typeface="黑体" panose="02010609060101010101" pitchFamily="49" charset="-122"/>
              <a:ea typeface="黑体" panose="02010609060101010101" pitchFamily="49" charset="-122"/>
            </a:endParaRPr>
          </a:p>
        </p:txBody>
      </p:sp>
      <p:pic>
        <p:nvPicPr>
          <p:cNvPr id="8" name="Picture 2" descr="zhgshx"/>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70265" y="1779136"/>
            <a:ext cx="6731306" cy="5078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Freeform 3"/>
          <p:cNvSpPr>
            <a:spLocks/>
          </p:cNvSpPr>
          <p:nvPr/>
        </p:nvSpPr>
        <p:spPr bwMode="auto">
          <a:xfrm>
            <a:off x="6135918" y="3894466"/>
            <a:ext cx="1046805" cy="776058"/>
          </a:xfrm>
          <a:custGeom>
            <a:avLst/>
            <a:gdLst>
              <a:gd name="T0" fmla="*/ 349250 w 1032"/>
              <a:gd name="T1" fmla="*/ 392112 h 777"/>
              <a:gd name="T2" fmla="*/ 319088 w 1032"/>
              <a:gd name="T3" fmla="*/ 434975 h 777"/>
              <a:gd name="T4" fmla="*/ 276225 w 1032"/>
              <a:gd name="T5" fmla="*/ 463550 h 777"/>
              <a:gd name="T6" fmla="*/ 261938 w 1032"/>
              <a:gd name="T7" fmla="*/ 508000 h 777"/>
              <a:gd name="T8" fmla="*/ 160338 w 1032"/>
              <a:gd name="T9" fmla="*/ 595312 h 777"/>
              <a:gd name="T10" fmla="*/ 0 w 1032"/>
              <a:gd name="T11" fmla="*/ 798512 h 777"/>
              <a:gd name="T12" fmla="*/ 14288 w 1032"/>
              <a:gd name="T13" fmla="*/ 1030287 h 777"/>
              <a:gd name="T14" fmla="*/ 319088 w 1032"/>
              <a:gd name="T15" fmla="*/ 1146175 h 777"/>
              <a:gd name="T16" fmla="*/ 420688 w 1032"/>
              <a:gd name="T17" fmla="*/ 1174750 h 777"/>
              <a:gd name="T18" fmla="*/ 450850 w 1032"/>
              <a:gd name="T19" fmla="*/ 1204912 h 777"/>
              <a:gd name="T20" fmla="*/ 536575 w 1032"/>
              <a:gd name="T21" fmla="*/ 1233487 h 777"/>
              <a:gd name="T22" fmla="*/ 755650 w 1032"/>
              <a:gd name="T23" fmla="*/ 1219200 h 777"/>
              <a:gd name="T24" fmla="*/ 841375 w 1032"/>
              <a:gd name="T25" fmla="*/ 1190625 h 777"/>
              <a:gd name="T26" fmla="*/ 1030288 w 1032"/>
              <a:gd name="T27" fmla="*/ 1044575 h 777"/>
              <a:gd name="T28" fmla="*/ 1422400 w 1032"/>
              <a:gd name="T29" fmla="*/ 1030287 h 777"/>
              <a:gd name="T30" fmla="*/ 1481138 w 1032"/>
              <a:gd name="T31" fmla="*/ 942975 h 777"/>
              <a:gd name="T32" fmla="*/ 1495425 w 1032"/>
              <a:gd name="T33" fmla="*/ 885825 h 777"/>
              <a:gd name="T34" fmla="*/ 1524000 w 1032"/>
              <a:gd name="T35" fmla="*/ 855662 h 777"/>
              <a:gd name="T36" fmla="*/ 1568450 w 1032"/>
              <a:gd name="T37" fmla="*/ 666750 h 777"/>
              <a:gd name="T38" fmla="*/ 1597025 w 1032"/>
              <a:gd name="T39" fmla="*/ 581025 h 777"/>
              <a:gd name="T40" fmla="*/ 1611313 w 1032"/>
              <a:gd name="T41" fmla="*/ 536575 h 777"/>
              <a:gd name="T42" fmla="*/ 1481138 w 1032"/>
              <a:gd name="T43" fmla="*/ 144462 h 777"/>
              <a:gd name="T44" fmla="*/ 1349375 w 1032"/>
              <a:gd name="T45" fmla="*/ 14287 h 777"/>
              <a:gd name="T46" fmla="*/ 1204913 w 1032"/>
              <a:gd name="T47" fmla="*/ 0 h 777"/>
              <a:gd name="T48" fmla="*/ 668338 w 1032"/>
              <a:gd name="T49" fmla="*/ 42862 h 777"/>
              <a:gd name="T50" fmla="*/ 450850 w 1032"/>
              <a:gd name="T51" fmla="*/ 158750 h 777"/>
              <a:gd name="T52" fmla="*/ 363538 w 1032"/>
              <a:gd name="T53" fmla="*/ 276225 h 777"/>
              <a:gd name="T54" fmla="*/ 349250 w 1032"/>
              <a:gd name="T55" fmla="*/ 392112 h 777"/>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1032" h="777">
                <a:moveTo>
                  <a:pt x="220" y="247"/>
                </a:moveTo>
                <a:cubicBezTo>
                  <a:pt x="214" y="256"/>
                  <a:pt x="209" y="266"/>
                  <a:pt x="201" y="274"/>
                </a:cubicBezTo>
                <a:cubicBezTo>
                  <a:pt x="193" y="282"/>
                  <a:pt x="181" y="283"/>
                  <a:pt x="174" y="292"/>
                </a:cubicBezTo>
                <a:cubicBezTo>
                  <a:pt x="168" y="300"/>
                  <a:pt x="170" y="312"/>
                  <a:pt x="165" y="320"/>
                </a:cubicBezTo>
                <a:cubicBezTo>
                  <a:pt x="151" y="343"/>
                  <a:pt x="119" y="356"/>
                  <a:pt x="101" y="375"/>
                </a:cubicBezTo>
                <a:cubicBezTo>
                  <a:pt x="85" y="423"/>
                  <a:pt x="35" y="466"/>
                  <a:pt x="0" y="503"/>
                </a:cubicBezTo>
                <a:cubicBezTo>
                  <a:pt x="3" y="552"/>
                  <a:pt x="4" y="601"/>
                  <a:pt x="9" y="649"/>
                </a:cubicBezTo>
                <a:cubicBezTo>
                  <a:pt x="16" y="716"/>
                  <a:pt x="159" y="717"/>
                  <a:pt x="201" y="722"/>
                </a:cubicBezTo>
                <a:cubicBezTo>
                  <a:pt x="222" y="729"/>
                  <a:pt x="245" y="730"/>
                  <a:pt x="265" y="740"/>
                </a:cubicBezTo>
                <a:cubicBezTo>
                  <a:pt x="273" y="744"/>
                  <a:pt x="276" y="755"/>
                  <a:pt x="284" y="759"/>
                </a:cubicBezTo>
                <a:cubicBezTo>
                  <a:pt x="301" y="768"/>
                  <a:pt x="338" y="777"/>
                  <a:pt x="338" y="777"/>
                </a:cubicBezTo>
                <a:cubicBezTo>
                  <a:pt x="384" y="774"/>
                  <a:pt x="430" y="774"/>
                  <a:pt x="476" y="768"/>
                </a:cubicBezTo>
                <a:cubicBezTo>
                  <a:pt x="495" y="765"/>
                  <a:pt x="530" y="750"/>
                  <a:pt x="530" y="750"/>
                </a:cubicBezTo>
                <a:cubicBezTo>
                  <a:pt x="566" y="725"/>
                  <a:pt x="601" y="661"/>
                  <a:pt x="649" y="658"/>
                </a:cubicBezTo>
                <a:cubicBezTo>
                  <a:pt x="731" y="653"/>
                  <a:pt x="814" y="652"/>
                  <a:pt x="896" y="649"/>
                </a:cubicBezTo>
                <a:cubicBezTo>
                  <a:pt x="908" y="631"/>
                  <a:pt x="921" y="612"/>
                  <a:pt x="933" y="594"/>
                </a:cubicBezTo>
                <a:cubicBezTo>
                  <a:pt x="940" y="584"/>
                  <a:pt x="937" y="569"/>
                  <a:pt x="942" y="558"/>
                </a:cubicBezTo>
                <a:cubicBezTo>
                  <a:pt x="946" y="550"/>
                  <a:pt x="954" y="545"/>
                  <a:pt x="960" y="539"/>
                </a:cubicBezTo>
                <a:cubicBezTo>
                  <a:pt x="974" y="469"/>
                  <a:pt x="965" y="509"/>
                  <a:pt x="988" y="420"/>
                </a:cubicBezTo>
                <a:cubicBezTo>
                  <a:pt x="993" y="402"/>
                  <a:pt x="1000" y="384"/>
                  <a:pt x="1006" y="366"/>
                </a:cubicBezTo>
                <a:cubicBezTo>
                  <a:pt x="1009" y="357"/>
                  <a:pt x="1015" y="338"/>
                  <a:pt x="1015" y="338"/>
                </a:cubicBezTo>
                <a:cubicBezTo>
                  <a:pt x="1011" y="259"/>
                  <a:pt x="1032" y="124"/>
                  <a:pt x="933" y="91"/>
                </a:cubicBezTo>
                <a:cubicBezTo>
                  <a:pt x="908" y="67"/>
                  <a:pt x="887" y="17"/>
                  <a:pt x="850" y="9"/>
                </a:cubicBezTo>
                <a:cubicBezTo>
                  <a:pt x="820" y="2"/>
                  <a:pt x="789" y="3"/>
                  <a:pt x="759" y="0"/>
                </a:cubicBezTo>
                <a:cubicBezTo>
                  <a:pt x="613" y="6"/>
                  <a:pt x="549" y="14"/>
                  <a:pt x="421" y="27"/>
                </a:cubicBezTo>
                <a:cubicBezTo>
                  <a:pt x="369" y="44"/>
                  <a:pt x="329" y="70"/>
                  <a:pt x="284" y="100"/>
                </a:cubicBezTo>
                <a:cubicBezTo>
                  <a:pt x="258" y="117"/>
                  <a:pt x="229" y="174"/>
                  <a:pt x="229" y="174"/>
                </a:cubicBezTo>
                <a:cubicBezTo>
                  <a:pt x="219" y="295"/>
                  <a:pt x="220" y="319"/>
                  <a:pt x="220" y="247"/>
                </a:cubicBezTo>
                <a:close/>
              </a:path>
            </a:pathLst>
          </a:custGeom>
          <a:noFill/>
          <a:ln w="28575" cap="flat" cmpd="sng">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 name="Rectangle 4"/>
          <p:cNvSpPr>
            <a:spLocks noChangeArrowheads="1"/>
          </p:cNvSpPr>
          <p:nvPr/>
        </p:nvSpPr>
        <p:spPr bwMode="auto">
          <a:xfrm>
            <a:off x="10276913" y="2451314"/>
            <a:ext cx="542925" cy="3662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b="1" dirty="0"/>
              <a:t>黄土高原河网密度、树枝状水系</a:t>
            </a:r>
          </a:p>
        </p:txBody>
      </p:sp>
      <p:sp>
        <p:nvSpPr>
          <p:cNvPr id="11" name="Rectangle 5"/>
          <p:cNvSpPr>
            <a:spLocks noChangeArrowheads="1"/>
          </p:cNvSpPr>
          <p:nvPr/>
        </p:nvSpPr>
        <p:spPr bwMode="auto">
          <a:xfrm>
            <a:off x="9680518" y="3784925"/>
            <a:ext cx="400050" cy="2563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b="1" dirty="0"/>
              <a:t>千沟万壑的地表形态</a:t>
            </a:r>
          </a:p>
        </p:txBody>
      </p:sp>
      <p:sp>
        <p:nvSpPr>
          <p:cNvPr id="6" name="Text Box 5"/>
          <p:cNvSpPr txBox="1">
            <a:spLocks noChangeArrowheads="1"/>
          </p:cNvSpPr>
          <p:nvPr/>
        </p:nvSpPr>
        <p:spPr bwMode="auto">
          <a:xfrm>
            <a:off x="575306" y="1669596"/>
            <a:ext cx="5150584"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b="1" dirty="0" smtClean="0"/>
              <a:t>（</a:t>
            </a:r>
            <a:r>
              <a:rPr lang="en-US" altLang="zh-CN" sz="2400" b="1" dirty="0" smtClean="0"/>
              <a:t>2</a:t>
            </a:r>
            <a:r>
              <a:rPr lang="zh-CN" altLang="en-US" sz="2400" b="1" dirty="0" smtClean="0"/>
              <a:t>）</a:t>
            </a:r>
            <a:r>
              <a:rPr lang="zh-CN" altLang="en-US" sz="2400" b="1" dirty="0"/>
              <a:t>影响水系形态的主导因素：</a:t>
            </a:r>
            <a:r>
              <a:rPr lang="zh-CN" altLang="en-US" sz="2400" b="1" dirty="0">
                <a:solidFill>
                  <a:schemeClr val="bg1"/>
                </a:solidFill>
              </a:rPr>
              <a:t> </a:t>
            </a:r>
          </a:p>
        </p:txBody>
      </p:sp>
      <p:sp>
        <p:nvSpPr>
          <p:cNvPr id="12" name="文本框 11"/>
          <p:cNvSpPr txBox="1"/>
          <p:nvPr/>
        </p:nvSpPr>
        <p:spPr>
          <a:xfrm>
            <a:off x="5151040" y="1706147"/>
            <a:ext cx="1850833" cy="461665"/>
          </a:xfrm>
          <a:prstGeom prst="rect">
            <a:avLst/>
          </a:prstGeom>
          <a:noFill/>
        </p:spPr>
        <p:txBody>
          <a:bodyPr wrap="square" rtlCol="0">
            <a:spAutoFit/>
          </a:bodyPr>
          <a:lstStyle/>
          <a:p>
            <a:r>
              <a:rPr lang="zh-CN" altLang="en-US" sz="2400" b="1" dirty="0" smtClean="0">
                <a:solidFill>
                  <a:srgbClr val="FF0000"/>
                </a:solidFill>
              </a:rPr>
              <a:t>地形</a:t>
            </a:r>
            <a:endParaRPr lang="zh-CN" altLang="en-US" sz="2400" b="1" dirty="0">
              <a:solidFill>
                <a:srgbClr val="FF0000"/>
              </a:solidFill>
            </a:endParaRPr>
          </a:p>
        </p:txBody>
      </p:sp>
    </p:spTree>
    <p:extLst>
      <p:ext uri="{BB962C8B-B14F-4D97-AF65-F5344CB8AC3E}">
        <p14:creationId xmlns:p14="http://schemas.microsoft.com/office/powerpoint/2010/main" val="2628413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par>
                                <p:cTn id="8" presetID="2" presetClass="entr" presetSubtype="4"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 calcmode="lin" valueType="num">
                                      <p:cBhvr additive="base">
                                        <p:cTn id="10" dur="500" fill="hold"/>
                                        <p:tgtEl>
                                          <p:spTgt spid="8"/>
                                        </p:tgtEl>
                                        <p:attrNameLst>
                                          <p:attrName>ppt_x</p:attrName>
                                        </p:attrNameLst>
                                      </p:cBhvr>
                                      <p:tavLst>
                                        <p:tav tm="0">
                                          <p:val>
                                            <p:strVal val="#ppt_x"/>
                                          </p:val>
                                        </p:tav>
                                        <p:tav tm="100000">
                                          <p:val>
                                            <p:strVal val="#ppt_x"/>
                                          </p:val>
                                        </p:tav>
                                      </p:tavLst>
                                    </p:anim>
                                    <p:anim calcmode="lin" valueType="num">
                                      <p:cBhvr additive="base">
                                        <p:cTn id="11"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grpId="0" nodeType="clickEffect">
                                  <p:stCondLst>
                                    <p:cond delay="0"/>
                                  </p:stCondLst>
                                  <p:childTnLst>
                                    <p:set>
                                      <p:cBhvr>
                                        <p:cTn id="15" dur="1" fill="hold">
                                          <p:stCondLst>
                                            <p:cond delay="0"/>
                                          </p:stCondLst>
                                        </p:cTn>
                                        <p:tgtEl>
                                          <p:spTgt spid="11"/>
                                        </p:tgtEl>
                                        <p:attrNameLst>
                                          <p:attrName>style.visibility</p:attrName>
                                        </p:attrNameLst>
                                      </p:cBhvr>
                                      <p:to>
                                        <p:strVal val="visible"/>
                                      </p:to>
                                    </p:set>
                                    <p:anim calcmode="lin" valueType="num">
                                      <p:cBhvr additive="base">
                                        <p:cTn id="16" dur="500" fill="hold"/>
                                        <p:tgtEl>
                                          <p:spTgt spid="11"/>
                                        </p:tgtEl>
                                        <p:attrNameLst>
                                          <p:attrName>ppt_x</p:attrName>
                                        </p:attrNameLst>
                                      </p:cBhvr>
                                      <p:tavLst>
                                        <p:tav tm="0">
                                          <p:val>
                                            <p:strVal val="#ppt_x"/>
                                          </p:val>
                                        </p:tav>
                                        <p:tav tm="100000">
                                          <p:val>
                                            <p:strVal val="#ppt_x"/>
                                          </p:val>
                                        </p:tav>
                                      </p:tavLst>
                                    </p:anim>
                                    <p:anim calcmode="lin" valueType="num">
                                      <p:cBhvr additive="base">
                                        <p:cTn id="17"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 calcmode="lin" valueType="num">
                                      <p:cBhvr additive="base">
                                        <p:cTn id="22" dur="500" fill="hold"/>
                                        <p:tgtEl>
                                          <p:spTgt spid="10"/>
                                        </p:tgtEl>
                                        <p:attrNameLst>
                                          <p:attrName>ppt_x</p:attrName>
                                        </p:attrNameLst>
                                      </p:cBhvr>
                                      <p:tavLst>
                                        <p:tav tm="0">
                                          <p:val>
                                            <p:strVal val="#ppt_x"/>
                                          </p:val>
                                        </p:tav>
                                        <p:tav tm="100000">
                                          <p:val>
                                            <p:strVal val="#ppt_x"/>
                                          </p:val>
                                        </p:tav>
                                      </p:tavLst>
                                    </p:anim>
                                    <p:anim calcmode="lin" valueType="num">
                                      <p:cBhvr additive="base">
                                        <p:cTn id="23"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1"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0" name="Picture 2" descr="22222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12700"/>
            <a:ext cx="9144000" cy="687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1587" name="Picture 3" descr="U98P33T148D49979F2100DT2004072210570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27800" y="188913"/>
            <a:ext cx="3924300" cy="294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475340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8" presetClass="entr" presetSubtype="32" fill="hold" nodeType="clickEffect">
                                  <p:stCondLst>
                                    <p:cond delay="0"/>
                                  </p:stCondLst>
                                  <p:childTnLst>
                                    <p:set>
                                      <p:cBhvr>
                                        <p:cTn id="6" dur="1" fill="hold">
                                          <p:stCondLst>
                                            <p:cond delay="0"/>
                                          </p:stCondLst>
                                        </p:cTn>
                                        <p:tgtEl>
                                          <p:spTgt spid="451587"/>
                                        </p:tgtEl>
                                        <p:attrNameLst>
                                          <p:attrName>style.visibility</p:attrName>
                                        </p:attrNameLst>
                                      </p:cBhvr>
                                      <p:to>
                                        <p:strVal val="visible"/>
                                      </p:to>
                                    </p:set>
                                    <p:animEffect transition="in" filter="diamond(out)">
                                      <p:cBhvr>
                                        <p:cTn id="7" dur="500"/>
                                        <p:tgtEl>
                                          <p:spTgt spid="4515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4" name="Picture 2" descr="zhgshx"/>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1"/>
            <a:ext cx="9144000" cy="689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52611" name="Group 3"/>
          <p:cNvGrpSpPr>
            <a:grpSpLocks/>
          </p:cNvGrpSpPr>
          <p:nvPr/>
        </p:nvGrpSpPr>
        <p:grpSpPr bwMode="auto">
          <a:xfrm>
            <a:off x="9674226" y="2590801"/>
            <a:ext cx="461963" cy="3756025"/>
            <a:chOff x="5327" y="1587"/>
            <a:chExt cx="291" cy="2366"/>
          </a:xfrm>
        </p:grpSpPr>
        <p:sp>
          <p:nvSpPr>
            <p:cNvPr id="44042" name="Text Box 4"/>
            <p:cNvSpPr txBox="1">
              <a:spLocks noChangeArrowheads="1"/>
            </p:cNvSpPr>
            <p:nvPr/>
          </p:nvSpPr>
          <p:spPr bwMode="auto">
            <a:xfrm>
              <a:off x="5327" y="1587"/>
              <a:ext cx="291" cy="23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b="1"/>
                <a:t>四川盆地的向心水系           盆地地形</a:t>
              </a:r>
            </a:p>
          </p:txBody>
        </p:sp>
        <p:sp>
          <p:nvSpPr>
            <p:cNvPr id="44043" name="Line 5"/>
            <p:cNvSpPr>
              <a:spLocks noChangeShapeType="1"/>
            </p:cNvSpPr>
            <p:nvPr/>
          </p:nvSpPr>
          <p:spPr bwMode="auto">
            <a:xfrm>
              <a:off x="5511" y="2977"/>
              <a:ext cx="0" cy="272"/>
            </a:xfrm>
            <a:prstGeom prst="line">
              <a:avLst/>
            </a:prstGeom>
            <a:noFill/>
            <a:ln w="28575">
              <a:solidFill>
                <a:srgbClr val="FF0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452614" name="Freeform 6"/>
          <p:cNvSpPr>
            <a:spLocks/>
          </p:cNvSpPr>
          <p:nvPr/>
        </p:nvSpPr>
        <p:spPr bwMode="auto">
          <a:xfrm>
            <a:off x="5283201" y="3773488"/>
            <a:ext cx="1604963" cy="1338262"/>
          </a:xfrm>
          <a:custGeom>
            <a:avLst/>
            <a:gdLst>
              <a:gd name="T0" fmla="*/ 1320800 w 1011"/>
              <a:gd name="T1" fmla="*/ 188912 h 843"/>
              <a:gd name="T2" fmla="*/ 1074738 w 1011"/>
              <a:gd name="T3" fmla="*/ 174625 h 843"/>
              <a:gd name="T4" fmla="*/ 827088 w 1011"/>
              <a:gd name="T5" fmla="*/ 115887 h 843"/>
              <a:gd name="T6" fmla="*/ 595313 w 1011"/>
              <a:gd name="T7" fmla="*/ 44450 h 843"/>
              <a:gd name="T8" fmla="*/ 508000 w 1011"/>
              <a:gd name="T9" fmla="*/ 14287 h 843"/>
              <a:gd name="T10" fmla="*/ 465138 w 1011"/>
              <a:gd name="T11" fmla="*/ 0 h 843"/>
              <a:gd name="T12" fmla="*/ 174625 w 1011"/>
              <a:gd name="T13" fmla="*/ 14287 h 843"/>
              <a:gd name="T14" fmla="*/ 144463 w 1011"/>
              <a:gd name="T15" fmla="*/ 44450 h 843"/>
              <a:gd name="T16" fmla="*/ 0 w 1011"/>
              <a:gd name="T17" fmla="*/ 203200 h 843"/>
              <a:gd name="T18" fmla="*/ 28575 w 1011"/>
              <a:gd name="T19" fmla="*/ 465137 h 843"/>
              <a:gd name="T20" fmla="*/ 58738 w 1011"/>
              <a:gd name="T21" fmla="*/ 552450 h 843"/>
              <a:gd name="T22" fmla="*/ 115888 w 1011"/>
              <a:gd name="T23" fmla="*/ 638175 h 843"/>
              <a:gd name="T24" fmla="*/ 261938 w 1011"/>
              <a:gd name="T25" fmla="*/ 841375 h 843"/>
              <a:gd name="T26" fmla="*/ 276225 w 1011"/>
              <a:gd name="T27" fmla="*/ 914400 h 843"/>
              <a:gd name="T28" fmla="*/ 333375 w 1011"/>
              <a:gd name="T29" fmla="*/ 1103312 h 843"/>
              <a:gd name="T30" fmla="*/ 377825 w 1011"/>
              <a:gd name="T31" fmla="*/ 1176337 h 843"/>
              <a:gd name="T32" fmla="*/ 479425 w 1011"/>
              <a:gd name="T33" fmla="*/ 1204912 h 843"/>
              <a:gd name="T34" fmla="*/ 550863 w 1011"/>
              <a:gd name="T35" fmla="*/ 1306512 h 843"/>
              <a:gd name="T36" fmla="*/ 581025 w 1011"/>
              <a:gd name="T37" fmla="*/ 1335087 h 843"/>
              <a:gd name="T38" fmla="*/ 638175 w 1011"/>
              <a:gd name="T39" fmla="*/ 1247775 h 843"/>
              <a:gd name="T40" fmla="*/ 668338 w 1011"/>
              <a:gd name="T41" fmla="*/ 1219200 h 843"/>
              <a:gd name="T42" fmla="*/ 725488 w 1011"/>
              <a:gd name="T43" fmla="*/ 1131887 h 843"/>
              <a:gd name="T44" fmla="*/ 855663 w 1011"/>
              <a:gd name="T45" fmla="*/ 1044575 h 843"/>
              <a:gd name="T46" fmla="*/ 942975 w 1011"/>
              <a:gd name="T47" fmla="*/ 1016000 h 843"/>
              <a:gd name="T48" fmla="*/ 987425 w 1011"/>
              <a:gd name="T49" fmla="*/ 1001712 h 843"/>
              <a:gd name="T50" fmla="*/ 1349375 w 1011"/>
              <a:gd name="T51" fmla="*/ 1001712 h 843"/>
              <a:gd name="T52" fmla="*/ 1552575 w 1011"/>
              <a:gd name="T53" fmla="*/ 798512 h 843"/>
              <a:gd name="T54" fmla="*/ 1566863 w 1011"/>
              <a:gd name="T55" fmla="*/ 739775 h 843"/>
              <a:gd name="T56" fmla="*/ 1597025 w 1011"/>
              <a:gd name="T57" fmla="*/ 711200 h 843"/>
              <a:gd name="T58" fmla="*/ 1538288 w 1011"/>
              <a:gd name="T59" fmla="*/ 465137 h 843"/>
              <a:gd name="T60" fmla="*/ 1465263 w 1011"/>
              <a:gd name="T61" fmla="*/ 349250 h 843"/>
              <a:gd name="T62" fmla="*/ 1363663 w 1011"/>
              <a:gd name="T63" fmla="*/ 247650 h 843"/>
              <a:gd name="T64" fmla="*/ 1335088 w 1011"/>
              <a:gd name="T65" fmla="*/ 217487 h 843"/>
              <a:gd name="T66" fmla="*/ 1190625 w 1011"/>
              <a:gd name="T67" fmla="*/ 217487 h 84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1011" h="843">
                <a:moveTo>
                  <a:pt x="832" y="119"/>
                </a:moveTo>
                <a:cubicBezTo>
                  <a:pt x="780" y="116"/>
                  <a:pt x="728" y="117"/>
                  <a:pt x="677" y="110"/>
                </a:cubicBezTo>
                <a:cubicBezTo>
                  <a:pt x="623" y="103"/>
                  <a:pt x="583" y="81"/>
                  <a:pt x="521" y="73"/>
                </a:cubicBezTo>
                <a:cubicBezTo>
                  <a:pt x="472" y="57"/>
                  <a:pt x="424" y="43"/>
                  <a:pt x="375" y="28"/>
                </a:cubicBezTo>
                <a:cubicBezTo>
                  <a:pt x="356" y="22"/>
                  <a:pt x="338" y="15"/>
                  <a:pt x="320" y="9"/>
                </a:cubicBezTo>
                <a:cubicBezTo>
                  <a:pt x="311" y="6"/>
                  <a:pt x="293" y="0"/>
                  <a:pt x="293" y="0"/>
                </a:cubicBezTo>
                <a:cubicBezTo>
                  <a:pt x="232" y="3"/>
                  <a:pt x="170" y="1"/>
                  <a:pt x="110" y="9"/>
                </a:cubicBezTo>
                <a:cubicBezTo>
                  <a:pt x="101" y="10"/>
                  <a:pt x="98" y="22"/>
                  <a:pt x="91" y="28"/>
                </a:cubicBezTo>
                <a:cubicBezTo>
                  <a:pt x="55" y="58"/>
                  <a:pt x="26" y="88"/>
                  <a:pt x="0" y="128"/>
                </a:cubicBezTo>
                <a:cubicBezTo>
                  <a:pt x="9" y="183"/>
                  <a:pt x="9" y="238"/>
                  <a:pt x="18" y="293"/>
                </a:cubicBezTo>
                <a:cubicBezTo>
                  <a:pt x="21" y="312"/>
                  <a:pt x="31" y="330"/>
                  <a:pt x="37" y="348"/>
                </a:cubicBezTo>
                <a:cubicBezTo>
                  <a:pt x="44" y="368"/>
                  <a:pt x="73" y="402"/>
                  <a:pt x="73" y="402"/>
                </a:cubicBezTo>
                <a:cubicBezTo>
                  <a:pt x="90" y="454"/>
                  <a:pt x="120" y="501"/>
                  <a:pt x="165" y="530"/>
                </a:cubicBezTo>
                <a:cubicBezTo>
                  <a:pt x="168" y="545"/>
                  <a:pt x="170" y="561"/>
                  <a:pt x="174" y="576"/>
                </a:cubicBezTo>
                <a:cubicBezTo>
                  <a:pt x="185" y="616"/>
                  <a:pt x="199" y="655"/>
                  <a:pt x="210" y="695"/>
                </a:cubicBezTo>
                <a:cubicBezTo>
                  <a:pt x="215" y="714"/>
                  <a:pt x="218" y="731"/>
                  <a:pt x="238" y="741"/>
                </a:cubicBezTo>
                <a:cubicBezTo>
                  <a:pt x="258" y="751"/>
                  <a:pt x="281" y="752"/>
                  <a:pt x="302" y="759"/>
                </a:cubicBezTo>
                <a:cubicBezTo>
                  <a:pt x="323" y="823"/>
                  <a:pt x="302" y="808"/>
                  <a:pt x="347" y="823"/>
                </a:cubicBezTo>
                <a:cubicBezTo>
                  <a:pt x="353" y="829"/>
                  <a:pt x="357" y="843"/>
                  <a:pt x="366" y="841"/>
                </a:cubicBezTo>
                <a:cubicBezTo>
                  <a:pt x="398" y="835"/>
                  <a:pt x="391" y="805"/>
                  <a:pt x="402" y="786"/>
                </a:cubicBezTo>
                <a:cubicBezTo>
                  <a:pt x="407" y="779"/>
                  <a:pt x="416" y="775"/>
                  <a:pt x="421" y="768"/>
                </a:cubicBezTo>
                <a:cubicBezTo>
                  <a:pt x="434" y="750"/>
                  <a:pt x="439" y="725"/>
                  <a:pt x="457" y="713"/>
                </a:cubicBezTo>
                <a:cubicBezTo>
                  <a:pt x="485" y="695"/>
                  <a:pt x="508" y="668"/>
                  <a:pt x="539" y="658"/>
                </a:cubicBezTo>
                <a:cubicBezTo>
                  <a:pt x="557" y="652"/>
                  <a:pt x="576" y="646"/>
                  <a:pt x="594" y="640"/>
                </a:cubicBezTo>
                <a:cubicBezTo>
                  <a:pt x="603" y="637"/>
                  <a:pt x="622" y="631"/>
                  <a:pt x="622" y="631"/>
                </a:cubicBezTo>
                <a:cubicBezTo>
                  <a:pt x="715" y="650"/>
                  <a:pt x="699" y="650"/>
                  <a:pt x="850" y="631"/>
                </a:cubicBezTo>
                <a:cubicBezTo>
                  <a:pt x="879" y="627"/>
                  <a:pt x="956" y="536"/>
                  <a:pt x="978" y="503"/>
                </a:cubicBezTo>
                <a:cubicBezTo>
                  <a:pt x="981" y="491"/>
                  <a:pt x="981" y="477"/>
                  <a:pt x="987" y="466"/>
                </a:cubicBezTo>
                <a:cubicBezTo>
                  <a:pt x="991" y="458"/>
                  <a:pt x="1005" y="457"/>
                  <a:pt x="1006" y="448"/>
                </a:cubicBezTo>
                <a:cubicBezTo>
                  <a:pt x="1011" y="393"/>
                  <a:pt x="999" y="338"/>
                  <a:pt x="969" y="293"/>
                </a:cubicBezTo>
                <a:cubicBezTo>
                  <a:pt x="959" y="261"/>
                  <a:pt x="947" y="243"/>
                  <a:pt x="923" y="220"/>
                </a:cubicBezTo>
                <a:cubicBezTo>
                  <a:pt x="902" y="154"/>
                  <a:pt x="935" y="236"/>
                  <a:pt x="859" y="156"/>
                </a:cubicBezTo>
                <a:cubicBezTo>
                  <a:pt x="853" y="150"/>
                  <a:pt x="850" y="138"/>
                  <a:pt x="841" y="137"/>
                </a:cubicBezTo>
                <a:cubicBezTo>
                  <a:pt x="811" y="132"/>
                  <a:pt x="780" y="137"/>
                  <a:pt x="750" y="137"/>
                </a:cubicBezTo>
              </a:path>
            </a:pathLst>
          </a:custGeom>
          <a:noFill/>
          <a:ln w="28575"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52615" name="Freeform 7"/>
          <p:cNvSpPr>
            <a:spLocks/>
          </p:cNvSpPr>
          <p:nvPr/>
        </p:nvSpPr>
        <p:spPr bwMode="auto">
          <a:xfrm>
            <a:off x="4081464" y="3470276"/>
            <a:ext cx="1933575" cy="2582863"/>
          </a:xfrm>
          <a:custGeom>
            <a:avLst/>
            <a:gdLst>
              <a:gd name="T0" fmla="*/ 1071563 w 1218"/>
              <a:gd name="T1" fmla="*/ 2582863 h 1627"/>
              <a:gd name="T2" fmla="*/ 1173163 w 1218"/>
              <a:gd name="T3" fmla="*/ 2379663 h 1627"/>
              <a:gd name="T4" fmla="*/ 1158875 w 1218"/>
              <a:gd name="T5" fmla="*/ 2247900 h 1627"/>
              <a:gd name="T6" fmla="*/ 1041400 w 1218"/>
              <a:gd name="T7" fmla="*/ 2146300 h 1627"/>
              <a:gd name="T8" fmla="*/ 984250 w 1218"/>
              <a:gd name="T9" fmla="*/ 2058988 h 1627"/>
              <a:gd name="T10" fmla="*/ 998538 w 1218"/>
              <a:gd name="T11" fmla="*/ 1957388 h 1627"/>
              <a:gd name="T12" fmla="*/ 1057275 w 1218"/>
              <a:gd name="T13" fmla="*/ 1812925 h 1627"/>
              <a:gd name="T14" fmla="*/ 984250 w 1218"/>
              <a:gd name="T15" fmla="*/ 1420813 h 1627"/>
              <a:gd name="T16" fmla="*/ 911225 w 1218"/>
              <a:gd name="T17" fmla="*/ 1363663 h 1627"/>
              <a:gd name="T18" fmla="*/ 752475 w 1218"/>
              <a:gd name="T19" fmla="*/ 1246188 h 1627"/>
              <a:gd name="T20" fmla="*/ 650875 w 1218"/>
              <a:gd name="T21" fmla="*/ 1160463 h 1627"/>
              <a:gd name="T22" fmla="*/ 620713 w 1218"/>
              <a:gd name="T23" fmla="*/ 1130300 h 1627"/>
              <a:gd name="T24" fmla="*/ 577850 w 1218"/>
              <a:gd name="T25" fmla="*/ 1116013 h 1627"/>
              <a:gd name="T26" fmla="*/ 504825 w 1218"/>
              <a:gd name="T27" fmla="*/ 1058863 h 1627"/>
              <a:gd name="T28" fmla="*/ 360363 w 1218"/>
              <a:gd name="T29" fmla="*/ 927100 h 1627"/>
              <a:gd name="T30" fmla="*/ 287338 w 1218"/>
              <a:gd name="T31" fmla="*/ 855663 h 1627"/>
              <a:gd name="T32" fmla="*/ 228600 w 1218"/>
              <a:gd name="T33" fmla="*/ 723900 h 1627"/>
              <a:gd name="T34" fmla="*/ 157163 w 1218"/>
              <a:gd name="T35" fmla="*/ 593725 h 1627"/>
              <a:gd name="T36" fmla="*/ 98425 w 1218"/>
              <a:gd name="T37" fmla="*/ 520700 h 1627"/>
              <a:gd name="T38" fmla="*/ 69850 w 1218"/>
              <a:gd name="T39" fmla="*/ 433388 h 1627"/>
              <a:gd name="T40" fmla="*/ 25400 w 1218"/>
              <a:gd name="T41" fmla="*/ 347663 h 1627"/>
              <a:gd name="T42" fmla="*/ 127000 w 1218"/>
              <a:gd name="T43" fmla="*/ 114300 h 1627"/>
              <a:gd name="T44" fmla="*/ 823913 w 1218"/>
              <a:gd name="T45" fmla="*/ 100013 h 1627"/>
              <a:gd name="T46" fmla="*/ 969963 w 1218"/>
              <a:gd name="T47" fmla="*/ 246063 h 1627"/>
              <a:gd name="T48" fmla="*/ 998538 w 1218"/>
              <a:gd name="T49" fmla="*/ 361950 h 1627"/>
              <a:gd name="T50" fmla="*/ 1085850 w 1218"/>
              <a:gd name="T51" fmla="*/ 652463 h 1627"/>
              <a:gd name="T52" fmla="*/ 1114425 w 1218"/>
              <a:gd name="T53" fmla="*/ 738188 h 1627"/>
              <a:gd name="T54" fmla="*/ 1128713 w 1218"/>
              <a:gd name="T55" fmla="*/ 782638 h 1627"/>
              <a:gd name="T56" fmla="*/ 1143000 w 1218"/>
              <a:gd name="T57" fmla="*/ 825500 h 1627"/>
              <a:gd name="T58" fmla="*/ 1201738 w 1218"/>
              <a:gd name="T59" fmla="*/ 898525 h 1627"/>
              <a:gd name="T60" fmla="*/ 1244600 w 1218"/>
              <a:gd name="T61" fmla="*/ 971550 h 1627"/>
              <a:gd name="T62" fmla="*/ 1317625 w 1218"/>
              <a:gd name="T63" fmla="*/ 1116013 h 1627"/>
              <a:gd name="T64" fmla="*/ 1362075 w 1218"/>
              <a:gd name="T65" fmla="*/ 1189038 h 1627"/>
              <a:gd name="T66" fmla="*/ 1404938 w 1218"/>
              <a:gd name="T67" fmla="*/ 1262063 h 1627"/>
              <a:gd name="T68" fmla="*/ 1492250 w 1218"/>
              <a:gd name="T69" fmla="*/ 1465263 h 1627"/>
              <a:gd name="T70" fmla="*/ 1565275 w 1218"/>
              <a:gd name="T71" fmla="*/ 1624013 h 1627"/>
              <a:gd name="T72" fmla="*/ 1636713 w 1218"/>
              <a:gd name="T73" fmla="*/ 1841500 h 1627"/>
              <a:gd name="T74" fmla="*/ 1681163 w 1218"/>
              <a:gd name="T75" fmla="*/ 1855788 h 1627"/>
              <a:gd name="T76" fmla="*/ 1768475 w 1218"/>
              <a:gd name="T77" fmla="*/ 1885950 h 1627"/>
              <a:gd name="T78" fmla="*/ 1839913 w 1218"/>
              <a:gd name="T79" fmla="*/ 2001838 h 1627"/>
              <a:gd name="T80" fmla="*/ 1854200 w 1218"/>
              <a:gd name="T81" fmla="*/ 2044700 h 1627"/>
              <a:gd name="T82" fmla="*/ 1870075 w 1218"/>
              <a:gd name="T83" fmla="*/ 2089150 h 1627"/>
              <a:gd name="T84" fmla="*/ 1463675 w 1218"/>
              <a:gd name="T85" fmla="*/ 2495550 h 1627"/>
              <a:gd name="T86" fmla="*/ 1128713 w 1218"/>
              <a:gd name="T87" fmla="*/ 2538413 h 1627"/>
              <a:gd name="T88" fmla="*/ 1071563 w 1218"/>
              <a:gd name="T89" fmla="*/ 2582863 h 1627"/>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1218" h="1627">
                <a:moveTo>
                  <a:pt x="675" y="1627"/>
                </a:moveTo>
                <a:cubicBezTo>
                  <a:pt x="707" y="1593"/>
                  <a:pt x="724" y="1543"/>
                  <a:pt x="739" y="1499"/>
                </a:cubicBezTo>
                <a:cubicBezTo>
                  <a:pt x="736" y="1471"/>
                  <a:pt x="741" y="1442"/>
                  <a:pt x="730" y="1416"/>
                </a:cubicBezTo>
                <a:cubicBezTo>
                  <a:pt x="720" y="1393"/>
                  <a:pt x="678" y="1367"/>
                  <a:pt x="656" y="1352"/>
                </a:cubicBezTo>
                <a:cubicBezTo>
                  <a:pt x="644" y="1334"/>
                  <a:pt x="632" y="1315"/>
                  <a:pt x="620" y="1297"/>
                </a:cubicBezTo>
                <a:cubicBezTo>
                  <a:pt x="608" y="1279"/>
                  <a:pt x="625" y="1254"/>
                  <a:pt x="629" y="1233"/>
                </a:cubicBezTo>
                <a:cubicBezTo>
                  <a:pt x="635" y="1197"/>
                  <a:pt x="645" y="1171"/>
                  <a:pt x="666" y="1142"/>
                </a:cubicBezTo>
                <a:cubicBezTo>
                  <a:pt x="696" y="1049"/>
                  <a:pt x="709" y="954"/>
                  <a:pt x="620" y="895"/>
                </a:cubicBezTo>
                <a:cubicBezTo>
                  <a:pt x="583" y="839"/>
                  <a:pt x="625" y="890"/>
                  <a:pt x="574" y="859"/>
                </a:cubicBezTo>
                <a:cubicBezTo>
                  <a:pt x="538" y="837"/>
                  <a:pt x="515" y="800"/>
                  <a:pt x="474" y="785"/>
                </a:cubicBezTo>
                <a:cubicBezTo>
                  <a:pt x="449" y="761"/>
                  <a:pt x="444" y="742"/>
                  <a:pt x="410" y="731"/>
                </a:cubicBezTo>
                <a:cubicBezTo>
                  <a:pt x="404" y="725"/>
                  <a:pt x="399" y="717"/>
                  <a:pt x="391" y="712"/>
                </a:cubicBezTo>
                <a:cubicBezTo>
                  <a:pt x="383" y="707"/>
                  <a:pt x="371" y="709"/>
                  <a:pt x="364" y="703"/>
                </a:cubicBezTo>
                <a:cubicBezTo>
                  <a:pt x="306" y="657"/>
                  <a:pt x="387" y="689"/>
                  <a:pt x="318" y="667"/>
                </a:cubicBezTo>
                <a:cubicBezTo>
                  <a:pt x="288" y="637"/>
                  <a:pt x="257" y="614"/>
                  <a:pt x="227" y="584"/>
                </a:cubicBezTo>
                <a:cubicBezTo>
                  <a:pt x="212" y="569"/>
                  <a:pt x="181" y="539"/>
                  <a:pt x="181" y="539"/>
                </a:cubicBezTo>
                <a:cubicBezTo>
                  <a:pt x="159" y="473"/>
                  <a:pt x="174" y="500"/>
                  <a:pt x="144" y="456"/>
                </a:cubicBezTo>
                <a:cubicBezTo>
                  <a:pt x="133" y="423"/>
                  <a:pt x="129" y="402"/>
                  <a:pt x="99" y="374"/>
                </a:cubicBezTo>
                <a:cubicBezTo>
                  <a:pt x="82" y="358"/>
                  <a:pt x="72" y="351"/>
                  <a:pt x="62" y="328"/>
                </a:cubicBezTo>
                <a:cubicBezTo>
                  <a:pt x="54" y="310"/>
                  <a:pt x="55" y="289"/>
                  <a:pt x="44" y="273"/>
                </a:cubicBezTo>
                <a:cubicBezTo>
                  <a:pt x="21" y="238"/>
                  <a:pt x="30" y="256"/>
                  <a:pt x="16" y="219"/>
                </a:cubicBezTo>
                <a:cubicBezTo>
                  <a:pt x="25" y="114"/>
                  <a:pt x="0" y="99"/>
                  <a:pt x="80" y="72"/>
                </a:cubicBezTo>
                <a:cubicBezTo>
                  <a:pt x="156" y="0"/>
                  <a:pt x="403" y="56"/>
                  <a:pt x="519" y="63"/>
                </a:cubicBezTo>
                <a:cubicBezTo>
                  <a:pt x="558" y="88"/>
                  <a:pt x="586" y="118"/>
                  <a:pt x="611" y="155"/>
                </a:cubicBezTo>
                <a:cubicBezTo>
                  <a:pt x="616" y="180"/>
                  <a:pt x="626" y="203"/>
                  <a:pt x="629" y="228"/>
                </a:cubicBezTo>
                <a:cubicBezTo>
                  <a:pt x="641" y="317"/>
                  <a:pt x="627" y="350"/>
                  <a:pt x="684" y="411"/>
                </a:cubicBezTo>
                <a:cubicBezTo>
                  <a:pt x="690" y="429"/>
                  <a:pt x="696" y="447"/>
                  <a:pt x="702" y="465"/>
                </a:cubicBezTo>
                <a:cubicBezTo>
                  <a:pt x="705" y="474"/>
                  <a:pt x="708" y="484"/>
                  <a:pt x="711" y="493"/>
                </a:cubicBezTo>
                <a:cubicBezTo>
                  <a:pt x="714" y="502"/>
                  <a:pt x="713" y="513"/>
                  <a:pt x="720" y="520"/>
                </a:cubicBezTo>
                <a:cubicBezTo>
                  <a:pt x="737" y="537"/>
                  <a:pt x="746" y="543"/>
                  <a:pt x="757" y="566"/>
                </a:cubicBezTo>
                <a:cubicBezTo>
                  <a:pt x="781" y="614"/>
                  <a:pt x="748" y="574"/>
                  <a:pt x="784" y="612"/>
                </a:cubicBezTo>
                <a:cubicBezTo>
                  <a:pt x="797" y="658"/>
                  <a:pt x="789" y="676"/>
                  <a:pt x="830" y="703"/>
                </a:cubicBezTo>
                <a:cubicBezTo>
                  <a:pt x="855" y="779"/>
                  <a:pt x="820" y="689"/>
                  <a:pt x="858" y="749"/>
                </a:cubicBezTo>
                <a:cubicBezTo>
                  <a:pt x="899" y="816"/>
                  <a:pt x="833" y="740"/>
                  <a:pt x="885" y="795"/>
                </a:cubicBezTo>
                <a:cubicBezTo>
                  <a:pt x="899" y="838"/>
                  <a:pt x="908" y="889"/>
                  <a:pt x="940" y="923"/>
                </a:cubicBezTo>
                <a:cubicBezTo>
                  <a:pt x="954" y="965"/>
                  <a:pt x="956" y="994"/>
                  <a:pt x="986" y="1023"/>
                </a:cubicBezTo>
                <a:cubicBezTo>
                  <a:pt x="1001" y="1069"/>
                  <a:pt x="1016" y="1114"/>
                  <a:pt x="1031" y="1160"/>
                </a:cubicBezTo>
                <a:cubicBezTo>
                  <a:pt x="1034" y="1169"/>
                  <a:pt x="1050" y="1166"/>
                  <a:pt x="1059" y="1169"/>
                </a:cubicBezTo>
                <a:cubicBezTo>
                  <a:pt x="1133" y="1194"/>
                  <a:pt x="1039" y="1164"/>
                  <a:pt x="1114" y="1188"/>
                </a:cubicBezTo>
                <a:cubicBezTo>
                  <a:pt x="1157" y="1217"/>
                  <a:pt x="1137" y="1196"/>
                  <a:pt x="1159" y="1261"/>
                </a:cubicBezTo>
                <a:cubicBezTo>
                  <a:pt x="1162" y="1270"/>
                  <a:pt x="1165" y="1279"/>
                  <a:pt x="1168" y="1288"/>
                </a:cubicBezTo>
                <a:cubicBezTo>
                  <a:pt x="1171" y="1297"/>
                  <a:pt x="1178" y="1316"/>
                  <a:pt x="1178" y="1316"/>
                </a:cubicBezTo>
                <a:cubicBezTo>
                  <a:pt x="1165" y="1617"/>
                  <a:pt x="1218" y="1560"/>
                  <a:pt x="922" y="1572"/>
                </a:cubicBezTo>
                <a:cubicBezTo>
                  <a:pt x="817" y="1606"/>
                  <a:pt x="886" y="1589"/>
                  <a:pt x="711" y="1599"/>
                </a:cubicBezTo>
                <a:cubicBezTo>
                  <a:pt x="680" y="1619"/>
                  <a:pt x="691" y="1609"/>
                  <a:pt x="675" y="1627"/>
                </a:cubicBezTo>
                <a:close/>
              </a:path>
            </a:pathLst>
          </a:custGeom>
          <a:noFill/>
          <a:ln w="28575"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452616" name="Group 8"/>
          <p:cNvGrpSpPr>
            <a:grpSpLocks/>
          </p:cNvGrpSpPr>
          <p:nvPr/>
        </p:nvGrpSpPr>
        <p:grpSpPr bwMode="auto">
          <a:xfrm>
            <a:off x="1847850" y="5229225"/>
            <a:ext cx="3257550" cy="1087438"/>
            <a:chOff x="204" y="3294"/>
            <a:chExt cx="1711" cy="685"/>
          </a:xfrm>
        </p:grpSpPr>
        <p:sp>
          <p:nvSpPr>
            <p:cNvPr id="44039" name="Text Box 9"/>
            <p:cNvSpPr txBox="1">
              <a:spLocks noChangeArrowheads="1"/>
            </p:cNvSpPr>
            <p:nvPr/>
          </p:nvSpPr>
          <p:spPr bwMode="auto">
            <a:xfrm>
              <a:off x="204" y="3294"/>
              <a:ext cx="171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b="1"/>
                <a:t>横断山区南北状排列河流</a:t>
              </a:r>
              <a:endParaRPr lang="zh-CN" altLang="en-US"/>
            </a:p>
          </p:txBody>
        </p:sp>
        <p:sp>
          <p:nvSpPr>
            <p:cNvPr id="44040" name="Rectangle 10"/>
            <p:cNvSpPr>
              <a:spLocks noChangeArrowheads="1"/>
            </p:cNvSpPr>
            <p:nvPr/>
          </p:nvSpPr>
          <p:spPr bwMode="auto">
            <a:xfrm>
              <a:off x="594" y="3748"/>
              <a:ext cx="735"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b="1"/>
                <a:t>平行状山脉</a:t>
              </a:r>
              <a:r>
                <a:rPr lang="zh-CN" altLang="en-US"/>
                <a:t> </a:t>
              </a:r>
            </a:p>
          </p:txBody>
        </p:sp>
        <p:sp>
          <p:nvSpPr>
            <p:cNvPr id="44041" name="Line 11"/>
            <p:cNvSpPr>
              <a:spLocks noChangeShapeType="1"/>
            </p:cNvSpPr>
            <p:nvPr/>
          </p:nvSpPr>
          <p:spPr bwMode="auto">
            <a:xfrm>
              <a:off x="975" y="3521"/>
              <a:ext cx="0" cy="227"/>
            </a:xfrm>
            <a:prstGeom prst="line">
              <a:avLst/>
            </a:prstGeom>
            <a:noFill/>
            <a:ln w="28575">
              <a:solidFill>
                <a:srgbClr val="FF0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30919472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52614"/>
                                        </p:tgtEl>
                                        <p:attrNameLst>
                                          <p:attrName>style.visibility</p:attrName>
                                        </p:attrNameLst>
                                      </p:cBhvr>
                                      <p:to>
                                        <p:strVal val="visible"/>
                                      </p:to>
                                    </p:set>
                                    <p:animEffect transition="in" filter="wipe(left)">
                                      <p:cBhvr>
                                        <p:cTn id="7" dur="500"/>
                                        <p:tgtEl>
                                          <p:spTgt spid="45261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nodeType="clickEffect">
                                  <p:stCondLst>
                                    <p:cond delay="0"/>
                                  </p:stCondLst>
                                  <p:childTnLst>
                                    <p:set>
                                      <p:cBhvr>
                                        <p:cTn id="11" dur="1" fill="hold">
                                          <p:stCondLst>
                                            <p:cond delay="0"/>
                                          </p:stCondLst>
                                        </p:cTn>
                                        <p:tgtEl>
                                          <p:spTgt spid="452611"/>
                                        </p:tgtEl>
                                        <p:attrNameLst>
                                          <p:attrName>style.visibility</p:attrName>
                                        </p:attrNameLst>
                                      </p:cBhvr>
                                      <p:to>
                                        <p:strVal val="visible"/>
                                      </p:to>
                                    </p:set>
                                    <p:animEffect transition="in" filter="wipe(up)">
                                      <p:cBhvr>
                                        <p:cTn id="12" dur="500"/>
                                        <p:tgtEl>
                                          <p:spTgt spid="45261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452615"/>
                                        </p:tgtEl>
                                        <p:attrNameLst>
                                          <p:attrName>style.visibility</p:attrName>
                                        </p:attrNameLst>
                                      </p:cBhvr>
                                      <p:to>
                                        <p:strVal val="visible"/>
                                      </p:to>
                                    </p:set>
                                    <p:animEffect transition="in" filter="wipe(up)">
                                      <p:cBhvr>
                                        <p:cTn id="17" dur="500"/>
                                        <p:tgtEl>
                                          <p:spTgt spid="452615"/>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1" fill="hold" nodeType="clickEffect">
                                  <p:stCondLst>
                                    <p:cond delay="0"/>
                                  </p:stCondLst>
                                  <p:childTnLst>
                                    <p:set>
                                      <p:cBhvr>
                                        <p:cTn id="21" dur="1" fill="hold">
                                          <p:stCondLst>
                                            <p:cond delay="0"/>
                                          </p:stCondLst>
                                        </p:cTn>
                                        <p:tgtEl>
                                          <p:spTgt spid="452616"/>
                                        </p:tgtEl>
                                        <p:attrNameLst>
                                          <p:attrName>style.visibility</p:attrName>
                                        </p:attrNameLst>
                                      </p:cBhvr>
                                      <p:to>
                                        <p:strVal val="visible"/>
                                      </p:to>
                                    </p:set>
                                    <p:animEffect transition="in" filter="wipe(up)">
                                      <p:cBhvr>
                                        <p:cTn id="22" dur="500"/>
                                        <p:tgtEl>
                                          <p:spTgt spid="4526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2614" grpId="0" animBg="1"/>
      <p:bldP spid="452615"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ine 3"/>
          <p:cNvSpPr>
            <a:spLocks noChangeShapeType="1"/>
          </p:cNvSpPr>
          <p:nvPr/>
        </p:nvSpPr>
        <p:spPr bwMode="auto">
          <a:xfrm>
            <a:off x="4297496" y="3585072"/>
            <a:ext cx="1752600" cy="0"/>
          </a:xfrm>
          <a:prstGeom prst="line">
            <a:avLst/>
          </a:prstGeom>
          <a:noFill/>
          <a:ln w="19050">
            <a:solidFill>
              <a:srgbClr val="FF0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 name="Text Box 4"/>
          <p:cNvSpPr txBox="1">
            <a:spLocks noChangeArrowheads="1"/>
          </p:cNvSpPr>
          <p:nvPr/>
        </p:nvSpPr>
        <p:spPr bwMode="auto">
          <a:xfrm>
            <a:off x="1173296" y="2746872"/>
            <a:ext cx="428675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dirty="0">
                <a:solidFill>
                  <a:srgbClr val="FF0000"/>
                </a:solidFill>
              </a:rPr>
              <a:t>◆</a:t>
            </a:r>
            <a:r>
              <a:rPr lang="zh-CN" altLang="en-US" sz="2000" b="1" dirty="0"/>
              <a:t>黄土高原河网密度、</a:t>
            </a:r>
            <a:r>
              <a:rPr lang="zh-CN" altLang="en-US" sz="2400" b="1" dirty="0">
                <a:solidFill>
                  <a:srgbClr val="FF0000"/>
                </a:solidFill>
              </a:rPr>
              <a:t>树枝状水系</a:t>
            </a:r>
          </a:p>
        </p:txBody>
      </p:sp>
      <p:sp>
        <p:nvSpPr>
          <p:cNvPr id="4" name="Text Box 5"/>
          <p:cNvSpPr txBox="1">
            <a:spLocks noChangeArrowheads="1"/>
          </p:cNvSpPr>
          <p:nvPr/>
        </p:nvSpPr>
        <p:spPr bwMode="auto">
          <a:xfrm>
            <a:off x="5897696" y="2823072"/>
            <a:ext cx="2362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b="1"/>
              <a:t>千沟万壑的地表形态</a:t>
            </a:r>
          </a:p>
        </p:txBody>
      </p:sp>
      <p:sp>
        <p:nvSpPr>
          <p:cNvPr id="5" name="Line 6"/>
          <p:cNvSpPr>
            <a:spLocks noChangeShapeType="1"/>
          </p:cNvSpPr>
          <p:nvPr/>
        </p:nvSpPr>
        <p:spPr bwMode="auto">
          <a:xfrm>
            <a:off x="5364296" y="3051672"/>
            <a:ext cx="490538" cy="0"/>
          </a:xfrm>
          <a:prstGeom prst="line">
            <a:avLst/>
          </a:prstGeom>
          <a:noFill/>
          <a:ln w="19050">
            <a:solidFill>
              <a:srgbClr val="FF0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 name="Text Box 7"/>
          <p:cNvSpPr txBox="1">
            <a:spLocks noChangeArrowheads="1"/>
          </p:cNvSpPr>
          <p:nvPr/>
        </p:nvSpPr>
        <p:spPr bwMode="auto">
          <a:xfrm>
            <a:off x="1097096" y="3356472"/>
            <a:ext cx="7086600" cy="18158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000" b="1" dirty="0">
                <a:solidFill>
                  <a:srgbClr val="FF0000"/>
                </a:solidFill>
              </a:rPr>
              <a:t>◆</a:t>
            </a:r>
            <a:r>
              <a:rPr lang="zh-CN" altLang="en-US" sz="2000" b="1" dirty="0"/>
              <a:t>四川盆地的</a:t>
            </a:r>
            <a:r>
              <a:rPr lang="zh-CN" altLang="en-US" sz="2400" b="1" dirty="0">
                <a:solidFill>
                  <a:srgbClr val="FF0000"/>
                </a:solidFill>
              </a:rPr>
              <a:t>向心水系</a:t>
            </a:r>
            <a:r>
              <a:rPr lang="zh-CN" altLang="en-US" sz="2000" b="1" dirty="0">
                <a:solidFill>
                  <a:srgbClr val="FF0000"/>
                </a:solidFill>
              </a:rPr>
              <a:t>                                 </a:t>
            </a:r>
            <a:r>
              <a:rPr lang="zh-CN" altLang="en-US" sz="2000" b="1" dirty="0"/>
              <a:t>盆地地形</a:t>
            </a:r>
          </a:p>
          <a:p>
            <a:pPr eaLnBrk="1" hangingPunct="1"/>
            <a:endParaRPr lang="zh-CN" altLang="en-US" sz="2000" b="1" dirty="0"/>
          </a:p>
          <a:p>
            <a:pPr eaLnBrk="1" hangingPunct="1"/>
            <a:r>
              <a:rPr lang="zh-CN" altLang="en-US" sz="2000" b="1" dirty="0">
                <a:solidFill>
                  <a:srgbClr val="FF0000"/>
                </a:solidFill>
              </a:rPr>
              <a:t>◆</a:t>
            </a:r>
            <a:r>
              <a:rPr lang="zh-CN" altLang="en-US" sz="2000" b="1" dirty="0"/>
              <a:t>横断山区</a:t>
            </a:r>
            <a:r>
              <a:rPr lang="zh-CN" altLang="en-US" sz="2400" b="1" dirty="0">
                <a:solidFill>
                  <a:srgbClr val="FF0000"/>
                </a:solidFill>
              </a:rPr>
              <a:t>南北状排列河流</a:t>
            </a:r>
            <a:r>
              <a:rPr lang="zh-CN" altLang="en-US" sz="2000" b="1" dirty="0">
                <a:solidFill>
                  <a:srgbClr val="FF0000"/>
                </a:solidFill>
              </a:rPr>
              <a:t>                          </a:t>
            </a:r>
            <a:r>
              <a:rPr lang="zh-CN" altLang="en-US" sz="2000" b="1" dirty="0"/>
              <a:t>平行状山脉</a:t>
            </a:r>
          </a:p>
          <a:p>
            <a:pPr eaLnBrk="1" hangingPunct="1"/>
            <a:r>
              <a:rPr lang="zh-CN" altLang="en-US" sz="2000" b="1" dirty="0"/>
              <a:t>  </a:t>
            </a:r>
          </a:p>
          <a:p>
            <a:pPr eaLnBrk="1" hangingPunct="1"/>
            <a:r>
              <a:rPr lang="zh-CN" altLang="en-US" sz="2000" b="1" dirty="0">
                <a:solidFill>
                  <a:srgbClr val="FF0000"/>
                </a:solidFill>
              </a:rPr>
              <a:t>◆</a:t>
            </a:r>
            <a:r>
              <a:rPr lang="zh-CN" altLang="en-US" sz="2000" b="1" dirty="0"/>
              <a:t>斯堪的纳维亚山脉的</a:t>
            </a:r>
            <a:r>
              <a:rPr lang="zh-CN" altLang="en-US" sz="2400" b="1" dirty="0">
                <a:solidFill>
                  <a:srgbClr val="FF0000"/>
                </a:solidFill>
              </a:rPr>
              <a:t>平行水系</a:t>
            </a:r>
            <a:r>
              <a:rPr lang="zh-CN" altLang="en-US" sz="2000" b="1" dirty="0">
                <a:solidFill>
                  <a:srgbClr val="FF0000"/>
                </a:solidFill>
              </a:rPr>
              <a:t>                   </a:t>
            </a:r>
            <a:r>
              <a:rPr lang="zh-CN" altLang="en-US" sz="2000" b="1" dirty="0"/>
              <a:t>冰川侵蚀地貌  </a:t>
            </a:r>
          </a:p>
        </p:txBody>
      </p:sp>
      <p:sp>
        <p:nvSpPr>
          <p:cNvPr id="7" name="Line 8"/>
          <p:cNvSpPr>
            <a:spLocks noChangeShapeType="1"/>
          </p:cNvSpPr>
          <p:nvPr/>
        </p:nvSpPr>
        <p:spPr bwMode="auto">
          <a:xfrm>
            <a:off x="4830896" y="4270872"/>
            <a:ext cx="1404938" cy="0"/>
          </a:xfrm>
          <a:prstGeom prst="line">
            <a:avLst/>
          </a:prstGeom>
          <a:noFill/>
          <a:ln w="19050">
            <a:solidFill>
              <a:srgbClr val="FF0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 name="Line 9"/>
          <p:cNvSpPr>
            <a:spLocks noChangeShapeType="1"/>
          </p:cNvSpPr>
          <p:nvPr/>
        </p:nvSpPr>
        <p:spPr bwMode="auto">
          <a:xfrm>
            <a:off x="5059496" y="4956672"/>
            <a:ext cx="1066800" cy="0"/>
          </a:xfrm>
          <a:prstGeom prst="line">
            <a:avLst/>
          </a:prstGeom>
          <a:noFill/>
          <a:ln w="19050">
            <a:solidFill>
              <a:srgbClr val="FF0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 name="文本框 11"/>
          <p:cNvSpPr txBox="1"/>
          <p:nvPr>
            <p:custDataLst>
              <p:tags r:id="rId1"/>
            </p:custDataLst>
          </p:nvPr>
        </p:nvSpPr>
        <p:spPr>
          <a:xfrm>
            <a:off x="0" y="154106"/>
            <a:ext cx="4134465" cy="523220"/>
          </a:xfrm>
          <a:prstGeom prst="rect">
            <a:avLst/>
          </a:prstGeom>
          <a:noFill/>
        </p:spPr>
        <p:txBody>
          <a:bodyPr wrap="none" rtlCol="0">
            <a:spAutoFit/>
          </a:bodyPr>
          <a:lstStyle/>
          <a:p>
            <a:pPr lvl="0">
              <a:defRPr/>
            </a:pPr>
            <a:r>
              <a:rPr lang="zh-CN" altLang="en-US" sz="2800" b="1" dirty="0">
                <a:solidFill>
                  <a:srgbClr val="0070C0"/>
                </a:solidFill>
                <a:latin typeface="微软雅黑" panose="020B0503020204020204" charset="-122"/>
                <a:ea typeface="微软雅黑"/>
              </a:rPr>
              <a:t>三</a:t>
            </a:r>
            <a:r>
              <a:rPr lang="zh-CN" altLang="en-US" sz="2800" b="1" dirty="0" smtClean="0">
                <a:solidFill>
                  <a:srgbClr val="0070C0"/>
                </a:solidFill>
                <a:latin typeface="微软雅黑" panose="020B0503020204020204" charset="-122"/>
                <a:ea typeface="微软雅黑"/>
              </a:rPr>
              <a:t>、</a:t>
            </a:r>
            <a:r>
              <a:rPr lang="zh-CN" altLang="en-US" sz="2800" b="1" dirty="0">
                <a:solidFill>
                  <a:srgbClr val="0070C0"/>
                </a:solidFill>
                <a:latin typeface="微软雅黑" panose="020B0503020204020204" charset="-122"/>
                <a:ea typeface="微软雅黑"/>
              </a:rPr>
              <a:t>河流</a:t>
            </a:r>
            <a:r>
              <a:rPr lang="zh-CN" altLang="en-US" sz="2800" b="1" dirty="0" smtClean="0">
                <a:solidFill>
                  <a:srgbClr val="0070C0"/>
                </a:solidFill>
                <a:latin typeface="微软雅黑" panose="020B0503020204020204" charset="-122"/>
                <a:ea typeface="微软雅黑"/>
              </a:rPr>
              <a:t>的水文水系特征</a:t>
            </a:r>
            <a:endParaRPr lang="zh-CN" altLang="en-US" sz="2800" b="1" dirty="0">
              <a:solidFill>
                <a:srgbClr val="0070C0"/>
              </a:solidFill>
              <a:latin typeface="微软雅黑" panose="020B0503020204020204" charset="-122"/>
              <a:ea typeface="微软雅黑"/>
            </a:endParaRPr>
          </a:p>
        </p:txBody>
      </p:sp>
      <p:grpSp>
        <p:nvGrpSpPr>
          <p:cNvPr id="13" name="组合 1"/>
          <p:cNvGrpSpPr/>
          <p:nvPr>
            <p:custDataLst>
              <p:tags r:id="rId2"/>
            </p:custDataLst>
          </p:nvPr>
        </p:nvGrpSpPr>
        <p:grpSpPr>
          <a:xfrm>
            <a:off x="0" y="770255"/>
            <a:ext cx="12151995" cy="128270"/>
            <a:chOff x="57" y="1058"/>
            <a:chExt cx="13204" cy="202"/>
          </a:xfrm>
        </p:grpSpPr>
        <p:cxnSp>
          <p:nvCxnSpPr>
            <p:cNvPr id="14" name="直接连接符 13"/>
            <p:cNvCxnSpPr/>
            <p:nvPr>
              <p:custDataLst>
                <p:tags r:id="rId3"/>
              </p:custDataLst>
            </p:nvPr>
          </p:nvCxnSpPr>
          <p:spPr>
            <a:xfrm>
              <a:off x="57" y="1259"/>
              <a:ext cx="13205"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custDataLst>
                <p:tags r:id="rId4"/>
              </p:custDataLst>
            </p:nvPr>
          </p:nvCxnSpPr>
          <p:spPr>
            <a:xfrm>
              <a:off x="57" y="1057"/>
              <a:ext cx="13205" cy="0"/>
            </a:xfrm>
            <a:prstGeom prst="line">
              <a:avLst/>
            </a:prstGeom>
            <a:ln w="571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16" name="矩形 15"/>
          <p:cNvSpPr/>
          <p:nvPr/>
        </p:nvSpPr>
        <p:spPr>
          <a:xfrm>
            <a:off x="-381807" y="964906"/>
            <a:ext cx="4174541" cy="637675"/>
          </a:xfrm>
          <a:prstGeom prst="rect">
            <a:avLst/>
          </a:prstGeom>
        </p:spPr>
        <p:txBody>
          <a:bodyPr wrap="none">
            <a:spAutoFit/>
          </a:bodyPr>
          <a:lstStyle/>
          <a:p>
            <a:pPr lvl="2">
              <a:lnSpc>
                <a:spcPct val="150000"/>
              </a:lnSpc>
              <a:spcBef>
                <a:spcPct val="0"/>
              </a:spcBef>
            </a:pPr>
            <a:r>
              <a:rPr lang="en-US" altLang="zh-CN" sz="2800" b="1" dirty="0">
                <a:latin typeface="黑体" panose="02010609060101010101" pitchFamily="49" charset="-122"/>
                <a:ea typeface="黑体" panose="02010609060101010101" pitchFamily="49" charset="-122"/>
              </a:rPr>
              <a:t>2</a:t>
            </a:r>
            <a:r>
              <a:rPr lang="zh-CN" altLang="en-US" sz="2800" b="1" dirty="0">
                <a:latin typeface="黑体" panose="02010609060101010101" pitchFamily="49" charset="-122"/>
                <a:ea typeface="黑体" panose="02010609060101010101" pitchFamily="49" charset="-122"/>
              </a:rPr>
              <a:t>、河流的</a:t>
            </a:r>
            <a:r>
              <a:rPr lang="zh-CN" altLang="en-US" sz="2800" b="1" dirty="0">
                <a:solidFill>
                  <a:srgbClr val="FF0000"/>
                </a:solidFill>
                <a:latin typeface="黑体" panose="02010609060101010101" pitchFamily="49" charset="-122"/>
                <a:ea typeface="黑体" panose="02010609060101010101" pitchFamily="49" charset="-122"/>
              </a:rPr>
              <a:t>水系特征</a:t>
            </a:r>
            <a:endParaRPr lang="en-US" altLang="zh-CN" sz="2800" b="1" dirty="0">
              <a:solidFill>
                <a:srgbClr val="FF0000"/>
              </a:solidFill>
              <a:latin typeface="黑体" panose="02010609060101010101" pitchFamily="49" charset="-122"/>
              <a:ea typeface="黑体" panose="02010609060101010101" pitchFamily="49" charset="-122"/>
            </a:endParaRPr>
          </a:p>
        </p:txBody>
      </p:sp>
      <p:sp>
        <p:nvSpPr>
          <p:cNvPr id="17" name="Text Box 5"/>
          <p:cNvSpPr txBox="1">
            <a:spLocks noChangeArrowheads="1"/>
          </p:cNvSpPr>
          <p:nvPr/>
        </p:nvSpPr>
        <p:spPr bwMode="auto">
          <a:xfrm>
            <a:off x="575306" y="1669596"/>
            <a:ext cx="5150584"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b="1" dirty="0" smtClean="0"/>
              <a:t>（</a:t>
            </a:r>
            <a:r>
              <a:rPr lang="en-US" altLang="zh-CN" sz="2400" b="1" dirty="0" smtClean="0"/>
              <a:t>2</a:t>
            </a:r>
            <a:r>
              <a:rPr lang="zh-CN" altLang="en-US" sz="2400" b="1" dirty="0" smtClean="0"/>
              <a:t>）</a:t>
            </a:r>
            <a:r>
              <a:rPr lang="zh-CN" altLang="en-US" sz="2400" b="1" dirty="0"/>
              <a:t>影响水系形态的主导因素：</a:t>
            </a:r>
            <a:r>
              <a:rPr lang="zh-CN" altLang="en-US" sz="2400" b="1" dirty="0">
                <a:solidFill>
                  <a:schemeClr val="bg1"/>
                </a:solidFill>
              </a:rPr>
              <a:t> </a:t>
            </a:r>
          </a:p>
        </p:txBody>
      </p:sp>
      <p:sp>
        <p:nvSpPr>
          <p:cNvPr id="18" name="文本框 17"/>
          <p:cNvSpPr txBox="1"/>
          <p:nvPr/>
        </p:nvSpPr>
        <p:spPr>
          <a:xfrm>
            <a:off x="5151040" y="1706147"/>
            <a:ext cx="1850833" cy="461665"/>
          </a:xfrm>
          <a:prstGeom prst="rect">
            <a:avLst/>
          </a:prstGeom>
          <a:noFill/>
        </p:spPr>
        <p:txBody>
          <a:bodyPr wrap="square" rtlCol="0">
            <a:spAutoFit/>
          </a:bodyPr>
          <a:lstStyle/>
          <a:p>
            <a:r>
              <a:rPr lang="zh-CN" altLang="en-US" sz="2400" b="1" dirty="0" smtClean="0">
                <a:solidFill>
                  <a:srgbClr val="FF0000"/>
                </a:solidFill>
              </a:rPr>
              <a:t>地形</a:t>
            </a:r>
            <a:endParaRPr lang="zh-CN" altLang="en-US" sz="2400" b="1" dirty="0">
              <a:solidFill>
                <a:srgbClr val="FF0000"/>
              </a:solidFill>
            </a:endParaRPr>
          </a:p>
        </p:txBody>
      </p:sp>
    </p:spTree>
    <p:extLst>
      <p:ext uri="{BB962C8B-B14F-4D97-AF65-F5344CB8AC3E}">
        <p14:creationId xmlns:p14="http://schemas.microsoft.com/office/powerpoint/2010/main" val="30114923"/>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3"/>
          <p:cNvSpPr txBox="1">
            <a:spLocks noChangeArrowheads="1"/>
          </p:cNvSpPr>
          <p:nvPr/>
        </p:nvSpPr>
        <p:spPr bwMode="auto">
          <a:xfrm>
            <a:off x="806310" y="1519655"/>
            <a:ext cx="252184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b="1" dirty="0" smtClean="0">
                <a:latin typeface="宋体" panose="02010600030101010101" pitchFamily="2" charset="-122"/>
              </a:rPr>
              <a:t>（</a:t>
            </a:r>
            <a:r>
              <a:rPr lang="en-US" altLang="zh-CN" sz="2400" b="1" dirty="0" smtClean="0"/>
              <a:t>3</a:t>
            </a:r>
            <a:r>
              <a:rPr lang="zh-CN" altLang="en-US" sz="2400" b="1" dirty="0" smtClean="0">
                <a:latin typeface="宋体" panose="02010600030101010101" pitchFamily="2" charset="-122"/>
              </a:rPr>
              <a:t>）</a:t>
            </a:r>
            <a:r>
              <a:rPr lang="zh-CN" altLang="en-US" sz="2400" b="1" dirty="0">
                <a:latin typeface="宋体" panose="02010600030101010101" pitchFamily="2" charset="-122"/>
              </a:rPr>
              <a:t>与自然灾害</a:t>
            </a:r>
          </a:p>
        </p:txBody>
      </p:sp>
      <p:sp>
        <p:nvSpPr>
          <p:cNvPr id="3" name="文本框 2"/>
          <p:cNvSpPr txBox="1"/>
          <p:nvPr>
            <p:custDataLst>
              <p:tags r:id="rId1"/>
            </p:custDataLst>
          </p:nvPr>
        </p:nvSpPr>
        <p:spPr>
          <a:xfrm>
            <a:off x="0" y="154106"/>
            <a:ext cx="4134465" cy="523220"/>
          </a:xfrm>
          <a:prstGeom prst="rect">
            <a:avLst/>
          </a:prstGeom>
          <a:noFill/>
        </p:spPr>
        <p:txBody>
          <a:bodyPr wrap="none" rtlCol="0">
            <a:spAutoFit/>
          </a:bodyPr>
          <a:lstStyle/>
          <a:p>
            <a:pPr lvl="0">
              <a:defRPr/>
            </a:pPr>
            <a:r>
              <a:rPr lang="zh-CN" altLang="en-US" sz="2800" b="1" dirty="0">
                <a:solidFill>
                  <a:srgbClr val="0070C0"/>
                </a:solidFill>
                <a:latin typeface="微软雅黑" panose="020B0503020204020204" charset="-122"/>
                <a:ea typeface="微软雅黑"/>
              </a:rPr>
              <a:t>三</a:t>
            </a:r>
            <a:r>
              <a:rPr lang="zh-CN" altLang="en-US" sz="2800" b="1" dirty="0" smtClean="0">
                <a:solidFill>
                  <a:srgbClr val="0070C0"/>
                </a:solidFill>
                <a:latin typeface="微软雅黑" panose="020B0503020204020204" charset="-122"/>
                <a:ea typeface="微软雅黑"/>
              </a:rPr>
              <a:t>、</a:t>
            </a:r>
            <a:r>
              <a:rPr lang="zh-CN" altLang="en-US" sz="2800" b="1" dirty="0">
                <a:solidFill>
                  <a:srgbClr val="0070C0"/>
                </a:solidFill>
                <a:latin typeface="微软雅黑" panose="020B0503020204020204" charset="-122"/>
                <a:ea typeface="微软雅黑"/>
              </a:rPr>
              <a:t>河流</a:t>
            </a:r>
            <a:r>
              <a:rPr lang="zh-CN" altLang="en-US" sz="2800" b="1" dirty="0" smtClean="0">
                <a:solidFill>
                  <a:srgbClr val="0070C0"/>
                </a:solidFill>
                <a:latin typeface="微软雅黑" panose="020B0503020204020204" charset="-122"/>
                <a:ea typeface="微软雅黑"/>
              </a:rPr>
              <a:t>的水文水系特征</a:t>
            </a:r>
            <a:endParaRPr lang="zh-CN" altLang="en-US" sz="2800" b="1" dirty="0">
              <a:solidFill>
                <a:srgbClr val="0070C0"/>
              </a:solidFill>
              <a:latin typeface="微软雅黑" panose="020B0503020204020204" charset="-122"/>
              <a:ea typeface="微软雅黑"/>
            </a:endParaRPr>
          </a:p>
        </p:txBody>
      </p:sp>
      <p:grpSp>
        <p:nvGrpSpPr>
          <p:cNvPr id="4" name="组合 1"/>
          <p:cNvGrpSpPr/>
          <p:nvPr>
            <p:custDataLst>
              <p:tags r:id="rId2"/>
            </p:custDataLst>
          </p:nvPr>
        </p:nvGrpSpPr>
        <p:grpSpPr>
          <a:xfrm>
            <a:off x="0" y="770255"/>
            <a:ext cx="12151995" cy="128270"/>
            <a:chOff x="57" y="1058"/>
            <a:chExt cx="13204" cy="202"/>
          </a:xfrm>
        </p:grpSpPr>
        <p:cxnSp>
          <p:nvCxnSpPr>
            <p:cNvPr id="5" name="直接连接符 4"/>
            <p:cNvCxnSpPr/>
            <p:nvPr>
              <p:custDataLst>
                <p:tags r:id="rId3"/>
              </p:custDataLst>
            </p:nvPr>
          </p:nvCxnSpPr>
          <p:spPr>
            <a:xfrm>
              <a:off x="57" y="1259"/>
              <a:ext cx="13205"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custDataLst>
                <p:tags r:id="rId4"/>
              </p:custDataLst>
            </p:nvPr>
          </p:nvCxnSpPr>
          <p:spPr>
            <a:xfrm>
              <a:off x="57" y="1057"/>
              <a:ext cx="13205" cy="0"/>
            </a:xfrm>
            <a:prstGeom prst="line">
              <a:avLst/>
            </a:prstGeom>
            <a:ln w="571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7" name="矩形 6"/>
          <p:cNvSpPr/>
          <p:nvPr/>
        </p:nvSpPr>
        <p:spPr>
          <a:xfrm>
            <a:off x="-381807" y="822373"/>
            <a:ext cx="4174541" cy="637675"/>
          </a:xfrm>
          <a:prstGeom prst="rect">
            <a:avLst/>
          </a:prstGeom>
        </p:spPr>
        <p:txBody>
          <a:bodyPr wrap="none">
            <a:spAutoFit/>
          </a:bodyPr>
          <a:lstStyle/>
          <a:p>
            <a:pPr lvl="2">
              <a:lnSpc>
                <a:spcPct val="150000"/>
              </a:lnSpc>
              <a:spcBef>
                <a:spcPct val="0"/>
              </a:spcBef>
            </a:pPr>
            <a:r>
              <a:rPr lang="en-US" altLang="zh-CN" sz="2800" b="1" dirty="0">
                <a:latin typeface="黑体" panose="02010609060101010101" pitchFamily="49" charset="-122"/>
                <a:ea typeface="黑体" panose="02010609060101010101" pitchFamily="49" charset="-122"/>
              </a:rPr>
              <a:t>2</a:t>
            </a:r>
            <a:r>
              <a:rPr lang="zh-CN" altLang="en-US" sz="2800" b="1" dirty="0">
                <a:latin typeface="黑体" panose="02010609060101010101" pitchFamily="49" charset="-122"/>
                <a:ea typeface="黑体" panose="02010609060101010101" pitchFamily="49" charset="-122"/>
              </a:rPr>
              <a:t>、河流的</a:t>
            </a:r>
            <a:r>
              <a:rPr lang="zh-CN" altLang="en-US" sz="2800" b="1" dirty="0">
                <a:solidFill>
                  <a:srgbClr val="FF0000"/>
                </a:solidFill>
                <a:latin typeface="黑体" panose="02010609060101010101" pitchFamily="49" charset="-122"/>
                <a:ea typeface="黑体" panose="02010609060101010101" pitchFamily="49" charset="-122"/>
              </a:rPr>
              <a:t>水系特征</a:t>
            </a:r>
            <a:endParaRPr lang="en-US" altLang="zh-CN" sz="2800" b="1" dirty="0">
              <a:solidFill>
                <a:srgbClr val="FF0000"/>
              </a:solidFill>
              <a:latin typeface="黑体" panose="02010609060101010101" pitchFamily="49" charset="-122"/>
              <a:ea typeface="黑体" panose="02010609060101010101" pitchFamily="49" charset="-122"/>
            </a:endParaRPr>
          </a:p>
        </p:txBody>
      </p:sp>
      <p:sp>
        <p:nvSpPr>
          <p:cNvPr id="29" name="Text Box 3"/>
          <p:cNvSpPr txBox="1">
            <a:spLocks noChangeArrowheads="1"/>
          </p:cNvSpPr>
          <p:nvPr/>
        </p:nvSpPr>
        <p:spPr bwMode="auto">
          <a:xfrm>
            <a:off x="509439" y="2246331"/>
            <a:ext cx="4451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b="1">
                <a:latin typeface="华文细黑" panose="02010600040101010101" pitchFamily="2" charset="-122"/>
                <a:ea typeface="华文细黑" panose="02010600040101010101" pitchFamily="2" charset="-122"/>
              </a:rPr>
              <a:t>扇形水系：水流汇集、易成洪涝</a:t>
            </a:r>
          </a:p>
        </p:txBody>
      </p:sp>
      <p:sp>
        <p:nvSpPr>
          <p:cNvPr id="30" name="Text Box 4"/>
          <p:cNvSpPr txBox="1">
            <a:spLocks noChangeArrowheads="1"/>
          </p:cNvSpPr>
          <p:nvPr/>
        </p:nvSpPr>
        <p:spPr bwMode="auto">
          <a:xfrm>
            <a:off x="534839" y="3084531"/>
            <a:ext cx="2393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400" b="1">
                <a:latin typeface="华文细黑" panose="02010600040101010101" pitchFamily="2" charset="-122"/>
                <a:ea typeface="华文细黑" panose="02010600040101010101" pitchFamily="2" charset="-122"/>
              </a:rPr>
              <a:t>南北对称状水系 </a:t>
            </a:r>
          </a:p>
        </p:txBody>
      </p:sp>
      <p:sp>
        <p:nvSpPr>
          <p:cNvPr id="31" name="Text Box 5"/>
          <p:cNvSpPr txBox="1">
            <a:spLocks noChangeArrowheads="1"/>
          </p:cNvSpPr>
          <p:nvPr/>
        </p:nvSpPr>
        <p:spPr bwMode="auto">
          <a:xfrm>
            <a:off x="469751" y="4144981"/>
            <a:ext cx="2012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400" b="1">
                <a:latin typeface="华文细黑" panose="02010600040101010101" pitchFamily="2" charset="-122"/>
                <a:ea typeface="华文细黑" panose="02010600040101010101" pitchFamily="2" charset="-122"/>
              </a:rPr>
              <a:t>东西对称水系</a:t>
            </a:r>
          </a:p>
        </p:txBody>
      </p:sp>
      <p:sp>
        <p:nvSpPr>
          <p:cNvPr id="32" name="Text Box 6"/>
          <p:cNvSpPr txBox="1">
            <a:spLocks noChangeArrowheads="1"/>
          </p:cNvSpPr>
          <p:nvPr/>
        </p:nvSpPr>
        <p:spPr bwMode="auto">
          <a:xfrm>
            <a:off x="2268389" y="4170381"/>
            <a:ext cx="2089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400" b="1">
                <a:latin typeface="华文细黑" panose="02010600040101010101" pitchFamily="2" charset="-122"/>
                <a:ea typeface="华文细黑" panose="02010600040101010101" pitchFamily="2" charset="-122"/>
              </a:rPr>
              <a:t>（黄河中游） </a:t>
            </a:r>
          </a:p>
        </p:txBody>
      </p:sp>
      <p:sp>
        <p:nvSpPr>
          <p:cNvPr id="33" name="Text Box 7"/>
          <p:cNvSpPr txBox="1">
            <a:spLocks noChangeArrowheads="1"/>
          </p:cNvSpPr>
          <p:nvPr/>
        </p:nvSpPr>
        <p:spPr bwMode="auto">
          <a:xfrm>
            <a:off x="4052739" y="4144981"/>
            <a:ext cx="1479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400" b="1">
                <a:latin typeface="华文细黑" panose="02010600040101010101" pitchFamily="2" charset="-122"/>
                <a:ea typeface="华文细黑" panose="02010600040101010101" pitchFamily="2" charset="-122"/>
              </a:rPr>
              <a:t>易成洪涝 </a:t>
            </a:r>
          </a:p>
        </p:txBody>
      </p:sp>
      <p:sp>
        <p:nvSpPr>
          <p:cNvPr id="34" name="Text Box 8"/>
          <p:cNvSpPr txBox="1">
            <a:spLocks noChangeArrowheads="1"/>
          </p:cNvSpPr>
          <p:nvPr/>
        </p:nvSpPr>
        <p:spPr bwMode="auto">
          <a:xfrm>
            <a:off x="2944664" y="2778144"/>
            <a:ext cx="3003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b="1">
                <a:latin typeface="华文细黑" panose="02010600040101010101" pitchFamily="2" charset="-122"/>
                <a:ea typeface="华文细黑" panose="02010600040101010101" pitchFamily="2" charset="-122"/>
              </a:rPr>
              <a:t>正常年份：错开洪峰 </a:t>
            </a:r>
          </a:p>
        </p:txBody>
      </p:sp>
      <p:sp>
        <p:nvSpPr>
          <p:cNvPr id="35" name="Text Box 9"/>
          <p:cNvSpPr txBox="1">
            <a:spLocks noChangeArrowheads="1"/>
          </p:cNvSpPr>
          <p:nvPr/>
        </p:nvSpPr>
        <p:spPr bwMode="auto">
          <a:xfrm>
            <a:off x="2958951" y="3470294"/>
            <a:ext cx="4451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400" b="1">
                <a:latin typeface="华文细黑" panose="02010600040101010101" pitchFamily="2" charset="-122"/>
                <a:ea typeface="华文细黑" panose="02010600040101010101" pitchFamily="2" charset="-122"/>
              </a:rPr>
              <a:t>异常年份：同时到达，易成洪峰</a:t>
            </a:r>
          </a:p>
        </p:txBody>
      </p:sp>
      <p:sp>
        <p:nvSpPr>
          <p:cNvPr id="36" name="AutoShape 10"/>
          <p:cNvSpPr>
            <a:spLocks/>
          </p:cNvSpPr>
          <p:nvPr/>
        </p:nvSpPr>
        <p:spPr bwMode="auto">
          <a:xfrm>
            <a:off x="2801789" y="2971819"/>
            <a:ext cx="142875" cy="792162"/>
          </a:xfrm>
          <a:prstGeom prst="leftBrace">
            <a:avLst>
              <a:gd name="adj1" fmla="val 46204"/>
              <a:gd name="adj2" fmla="val 50000"/>
            </a:avLst>
          </a:prstGeom>
          <a:solidFill>
            <a:schemeClr val="accent2"/>
          </a:solidFill>
          <a:ln w="3175">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pic>
        <p:nvPicPr>
          <p:cNvPr id="37" name="Picture 2" descr="zhgshx"/>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18252" y="1597446"/>
            <a:ext cx="4634662" cy="47313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60395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37"/>
                                        </p:tgtEl>
                                        <p:attrNameLst>
                                          <p:attrName>style.visibility</p:attrName>
                                        </p:attrNameLst>
                                      </p:cBhvr>
                                      <p:to>
                                        <p:strVal val="visible"/>
                                      </p:to>
                                    </p:set>
                                    <p:anim calcmode="lin" valueType="num">
                                      <p:cBhvr additive="base">
                                        <p:cTn id="7" dur="500" fill="hold"/>
                                        <p:tgtEl>
                                          <p:spTgt spid="37"/>
                                        </p:tgtEl>
                                        <p:attrNameLst>
                                          <p:attrName>ppt_x</p:attrName>
                                        </p:attrNameLst>
                                      </p:cBhvr>
                                      <p:tavLst>
                                        <p:tav tm="0">
                                          <p:val>
                                            <p:strVal val="#ppt_x"/>
                                          </p:val>
                                        </p:tav>
                                        <p:tav tm="100000">
                                          <p:val>
                                            <p:strVal val="#ppt_x"/>
                                          </p:val>
                                        </p:tav>
                                      </p:tavLst>
                                    </p:anim>
                                    <p:anim calcmode="lin" valueType="num">
                                      <p:cBhvr additive="base">
                                        <p:cTn id="8"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43" name="Text Box 3"/>
          <p:cNvSpPr txBox="1">
            <a:spLocks noChangeArrowheads="1"/>
          </p:cNvSpPr>
          <p:nvPr/>
        </p:nvSpPr>
        <p:spPr bwMode="auto">
          <a:xfrm>
            <a:off x="50604" y="1135397"/>
            <a:ext cx="5700201"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kumimoji="1" lang="zh-CN" altLang="en-US" sz="3200" b="1" dirty="0" smtClean="0">
                <a:latin typeface="Times New Roman" panose="02020603050405020304" pitchFamily="18" charset="0"/>
                <a:ea typeface="楷体_GB2312" pitchFamily="49" charset="-122"/>
              </a:rPr>
              <a:t>（</a:t>
            </a:r>
            <a:r>
              <a:rPr kumimoji="1" lang="zh-CN" altLang="en-US" sz="3200" b="1" dirty="0">
                <a:latin typeface="Times New Roman" panose="02020603050405020304" pitchFamily="18" charset="0"/>
                <a:ea typeface="楷体_GB2312" pitchFamily="49" charset="-122"/>
              </a:rPr>
              <a:t>一</a:t>
            </a:r>
            <a:r>
              <a:rPr kumimoji="1" lang="zh-CN" altLang="en-US" sz="3200" b="1" dirty="0" smtClean="0">
                <a:latin typeface="Times New Roman" panose="02020603050405020304" pitchFamily="18" charset="0"/>
                <a:ea typeface="楷体_GB2312" pitchFamily="49" charset="-122"/>
              </a:rPr>
              <a:t>）、长江概况</a:t>
            </a:r>
            <a:endParaRPr kumimoji="1" lang="zh-CN" altLang="en-US" sz="3200" b="1" dirty="0">
              <a:latin typeface="Times New Roman" panose="02020603050405020304" pitchFamily="18" charset="0"/>
              <a:ea typeface="楷体_GB2312" pitchFamily="49" charset="-122"/>
            </a:endParaRPr>
          </a:p>
        </p:txBody>
      </p:sp>
      <p:sp>
        <p:nvSpPr>
          <p:cNvPr id="675844" name="Text Box 4"/>
          <p:cNvSpPr txBox="1">
            <a:spLocks noChangeArrowheads="1"/>
          </p:cNvSpPr>
          <p:nvPr/>
        </p:nvSpPr>
        <p:spPr bwMode="auto">
          <a:xfrm>
            <a:off x="50604" y="1820515"/>
            <a:ext cx="11786035"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kumimoji="1" lang="en-US" altLang="zh-CN" sz="2800" b="1" dirty="0">
                <a:solidFill>
                  <a:srgbClr val="0000FF"/>
                </a:solidFill>
                <a:latin typeface="楷体_GB2312" pitchFamily="49" charset="-122"/>
                <a:ea typeface="楷体_GB2312" pitchFamily="49" charset="-122"/>
                <a:hlinkClick r:id="rId6" action="ppaction://hlinksldjump"/>
              </a:rPr>
              <a:t>1.</a:t>
            </a:r>
            <a:r>
              <a:rPr kumimoji="1" lang="zh-CN" altLang="en-US" sz="2800" b="1" dirty="0">
                <a:solidFill>
                  <a:srgbClr val="0000FF"/>
                </a:solidFill>
                <a:latin typeface="楷体_GB2312" pitchFamily="49" charset="-122"/>
                <a:ea typeface="楷体_GB2312" pitchFamily="49" charset="-122"/>
              </a:rPr>
              <a:t>发源地</a:t>
            </a:r>
            <a:r>
              <a:rPr kumimoji="1" lang="zh-CN" altLang="en-US" sz="2800" b="1" dirty="0" smtClean="0">
                <a:solidFill>
                  <a:srgbClr val="0000FF"/>
                </a:solidFill>
                <a:latin typeface="楷体_GB2312" pitchFamily="49" charset="-122"/>
                <a:ea typeface="楷体_GB2312" pitchFamily="49" charset="-122"/>
              </a:rPr>
              <a:t>：</a:t>
            </a:r>
            <a:endParaRPr kumimoji="1" lang="zh-CN" altLang="en-US" sz="2800" b="1" dirty="0">
              <a:solidFill>
                <a:srgbClr val="0000FF"/>
              </a:solidFill>
              <a:latin typeface="楷体_GB2312" pitchFamily="49" charset="-122"/>
              <a:ea typeface="楷体_GB2312" pitchFamily="49" charset="-122"/>
            </a:endParaRPr>
          </a:p>
          <a:p>
            <a:r>
              <a:rPr kumimoji="1" lang="en-US" altLang="zh-CN" sz="2800" b="1" dirty="0">
                <a:solidFill>
                  <a:srgbClr val="0000FF"/>
                </a:solidFill>
                <a:latin typeface="楷体_GB2312" pitchFamily="49" charset="-122"/>
                <a:ea typeface="楷体_GB2312" pitchFamily="49" charset="-122"/>
              </a:rPr>
              <a:t>2.</a:t>
            </a:r>
            <a:r>
              <a:rPr kumimoji="1" lang="zh-CN" altLang="en-US" sz="2800" b="1" dirty="0">
                <a:solidFill>
                  <a:srgbClr val="0000FF"/>
                </a:solidFill>
                <a:latin typeface="楷体_GB2312" pitchFamily="49" charset="-122"/>
                <a:ea typeface="楷体_GB2312" pitchFamily="49" charset="-122"/>
              </a:rPr>
              <a:t>注入海洋</a:t>
            </a:r>
            <a:r>
              <a:rPr kumimoji="1" lang="zh-CN" altLang="en-US" sz="2800" b="1" dirty="0">
                <a:solidFill>
                  <a:schemeClr val="accent2"/>
                </a:solidFill>
                <a:latin typeface="楷体_GB2312" pitchFamily="49" charset="-122"/>
                <a:ea typeface="楷体_GB2312" pitchFamily="49" charset="-122"/>
              </a:rPr>
              <a:t>：</a:t>
            </a:r>
            <a:r>
              <a:rPr kumimoji="1" lang="zh-CN" altLang="en-US" sz="2400" b="1" dirty="0">
                <a:latin typeface="楷体_GB2312" pitchFamily="49" charset="-122"/>
                <a:ea typeface="楷体_GB2312" pitchFamily="49" charset="-122"/>
              </a:rPr>
              <a:t>东海</a:t>
            </a:r>
          </a:p>
          <a:p>
            <a:r>
              <a:rPr kumimoji="1" lang="en-US" altLang="zh-CN" sz="2800" b="1" dirty="0">
                <a:solidFill>
                  <a:srgbClr val="0000FF"/>
                </a:solidFill>
                <a:latin typeface="楷体_GB2312" pitchFamily="49" charset="-122"/>
                <a:ea typeface="楷体_GB2312" pitchFamily="49" charset="-122"/>
                <a:hlinkClick r:id="rId7" action="ppaction://hlinksldjump"/>
              </a:rPr>
              <a:t>3.</a:t>
            </a:r>
            <a:r>
              <a:rPr kumimoji="1" lang="zh-CN" altLang="en-US" sz="2800" b="1" dirty="0">
                <a:solidFill>
                  <a:srgbClr val="0000FF"/>
                </a:solidFill>
                <a:latin typeface="楷体_GB2312" pitchFamily="49" charset="-122"/>
                <a:ea typeface="楷体_GB2312" pitchFamily="49" charset="-122"/>
              </a:rPr>
              <a:t>流经的省区：</a:t>
            </a:r>
          </a:p>
        </p:txBody>
      </p:sp>
      <p:sp>
        <p:nvSpPr>
          <p:cNvPr id="675845" name="AutoShape 5"/>
          <p:cNvSpPr>
            <a:spLocks/>
          </p:cNvSpPr>
          <p:nvPr/>
        </p:nvSpPr>
        <p:spPr bwMode="auto">
          <a:xfrm>
            <a:off x="228600" y="5390816"/>
            <a:ext cx="221412" cy="1447800"/>
          </a:xfrm>
          <a:prstGeom prst="leftBrace">
            <a:avLst>
              <a:gd name="adj1" fmla="val 79167"/>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5846" name="Text Box 6"/>
          <p:cNvSpPr txBox="1">
            <a:spLocks noChangeArrowheads="1"/>
          </p:cNvSpPr>
          <p:nvPr/>
        </p:nvSpPr>
        <p:spPr bwMode="auto">
          <a:xfrm>
            <a:off x="381001" y="5390816"/>
            <a:ext cx="873194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zh-CN" altLang="en-US" sz="2400" b="1">
                <a:latin typeface="楷体_GB2312" pitchFamily="49" charset="-122"/>
                <a:ea typeface="楷体_GB2312" pitchFamily="49" charset="-122"/>
              </a:rPr>
              <a:t>长度：</a:t>
            </a:r>
            <a:r>
              <a:rPr lang="en-US" altLang="zh-CN" sz="2400" b="1">
                <a:latin typeface="楷体_GB2312" pitchFamily="49" charset="-122"/>
                <a:ea typeface="楷体_GB2312" pitchFamily="49" charset="-122"/>
              </a:rPr>
              <a:t>6300km</a:t>
            </a:r>
            <a:r>
              <a:rPr lang="zh-CN" altLang="en-US" sz="2400" b="1">
                <a:latin typeface="楷体_GB2312" pitchFamily="49" charset="-122"/>
                <a:ea typeface="楷体_GB2312" pitchFamily="49" charset="-122"/>
              </a:rPr>
              <a:t>，居我国首位，世界第三位。</a:t>
            </a:r>
          </a:p>
        </p:txBody>
      </p:sp>
      <p:sp>
        <p:nvSpPr>
          <p:cNvPr id="675847" name="Text Box 7"/>
          <p:cNvSpPr txBox="1">
            <a:spLocks noChangeArrowheads="1"/>
          </p:cNvSpPr>
          <p:nvPr/>
        </p:nvSpPr>
        <p:spPr bwMode="auto">
          <a:xfrm>
            <a:off x="377826" y="5924216"/>
            <a:ext cx="122929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zh-CN" altLang="en-US" sz="2400" b="1">
                <a:latin typeface="楷体_GB2312" pitchFamily="49" charset="-122"/>
                <a:ea typeface="楷体_GB2312" pitchFamily="49" charset="-122"/>
              </a:rPr>
              <a:t>流域面积：</a:t>
            </a:r>
            <a:r>
              <a:rPr lang="en-US" altLang="zh-CN" sz="2400" b="1">
                <a:latin typeface="楷体_GB2312" pitchFamily="49" charset="-122"/>
                <a:ea typeface="楷体_GB2312" pitchFamily="49" charset="-122"/>
              </a:rPr>
              <a:t>180</a:t>
            </a:r>
            <a:r>
              <a:rPr lang="zh-CN" altLang="en-US" sz="2400" b="1">
                <a:latin typeface="楷体_GB2312" pitchFamily="49" charset="-122"/>
                <a:ea typeface="楷体_GB2312" pitchFamily="49" charset="-122"/>
              </a:rPr>
              <a:t>万平方千米，占国土面积近</a:t>
            </a:r>
            <a:r>
              <a:rPr lang="en-US" altLang="zh-CN" sz="2400" b="1">
                <a:latin typeface="楷体_GB2312" pitchFamily="49" charset="-122"/>
                <a:ea typeface="楷体_GB2312" pitchFamily="49" charset="-122"/>
              </a:rPr>
              <a:t>1/5</a:t>
            </a:r>
            <a:r>
              <a:rPr lang="zh-CN" altLang="en-US" sz="2400" b="1">
                <a:latin typeface="楷体_GB2312" pitchFamily="49" charset="-122"/>
                <a:ea typeface="楷体_GB2312" pitchFamily="49" charset="-122"/>
              </a:rPr>
              <a:t>，居我国首位。</a:t>
            </a:r>
          </a:p>
        </p:txBody>
      </p:sp>
      <p:sp>
        <p:nvSpPr>
          <p:cNvPr id="675848" name="Text Box 8"/>
          <p:cNvSpPr txBox="1">
            <a:spLocks noChangeArrowheads="1"/>
          </p:cNvSpPr>
          <p:nvPr/>
        </p:nvSpPr>
        <p:spPr bwMode="auto">
          <a:xfrm>
            <a:off x="381000" y="6456028"/>
            <a:ext cx="11405034"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zh-CN" altLang="en-US" sz="2400" b="1">
                <a:latin typeface="楷体_GB2312" pitchFamily="49" charset="-122"/>
                <a:ea typeface="楷体_GB2312" pitchFamily="49" charset="-122"/>
              </a:rPr>
              <a:t>年径流量：</a:t>
            </a:r>
            <a:r>
              <a:rPr lang="en-US" altLang="zh-CN" sz="2400" b="1">
                <a:latin typeface="楷体_GB2312" pitchFamily="49" charset="-122"/>
                <a:ea typeface="楷体_GB2312" pitchFamily="49" charset="-122"/>
              </a:rPr>
              <a:t>10000</a:t>
            </a:r>
            <a:r>
              <a:rPr lang="zh-CN" altLang="en-US" sz="2400" b="1">
                <a:latin typeface="楷体_GB2312" pitchFamily="49" charset="-122"/>
                <a:ea typeface="楷体_GB2312" pitchFamily="49" charset="-122"/>
              </a:rPr>
              <a:t>亿立方米，占全国的</a:t>
            </a:r>
            <a:r>
              <a:rPr lang="en-US" altLang="zh-CN" sz="2400" b="1">
                <a:latin typeface="楷体_GB2312" pitchFamily="49" charset="-122"/>
                <a:ea typeface="楷体_GB2312" pitchFamily="49" charset="-122"/>
              </a:rPr>
              <a:t>1/3</a:t>
            </a:r>
            <a:r>
              <a:rPr lang="zh-CN" altLang="en-US" sz="2400" b="1">
                <a:latin typeface="楷体_GB2312" pitchFamily="49" charset="-122"/>
                <a:ea typeface="楷体_GB2312" pitchFamily="49" charset="-122"/>
              </a:rPr>
              <a:t>，居我国首位。</a:t>
            </a:r>
          </a:p>
        </p:txBody>
      </p:sp>
      <p:sp>
        <p:nvSpPr>
          <p:cNvPr id="675849" name="Text Box 9"/>
          <p:cNvSpPr txBox="1">
            <a:spLocks noChangeArrowheads="1"/>
          </p:cNvSpPr>
          <p:nvPr/>
        </p:nvSpPr>
        <p:spPr bwMode="auto">
          <a:xfrm>
            <a:off x="1830192" y="1804641"/>
            <a:ext cx="1000644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kumimoji="1" lang="zh-CN" altLang="en-US" sz="2400" b="1" dirty="0">
                <a:latin typeface="楷体_GB2312" pitchFamily="49" charset="-122"/>
                <a:ea typeface="楷体_GB2312" pitchFamily="49" charset="-122"/>
              </a:rPr>
              <a:t>青藏高原唐古拉山主峰各拉丹东（</a:t>
            </a:r>
            <a:r>
              <a:rPr kumimoji="1" lang="en-US" altLang="zh-CN" sz="2400" b="1" dirty="0">
                <a:latin typeface="楷体_GB2312" pitchFamily="49" charset="-122"/>
                <a:ea typeface="楷体_GB2312" pitchFamily="49" charset="-122"/>
              </a:rPr>
              <a:t>6621</a:t>
            </a:r>
            <a:r>
              <a:rPr kumimoji="1" lang="zh-CN" altLang="en-US" sz="2400" b="1" dirty="0">
                <a:latin typeface="楷体_GB2312" pitchFamily="49" charset="-122"/>
                <a:ea typeface="楷体_GB2312" pitchFamily="49" charset="-122"/>
              </a:rPr>
              <a:t>米）西南侧，源头为沱沱河。</a:t>
            </a:r>
            <a:endParaRPr lang="zh-CN" altLang="en-US" sz="2400" dirty="0">
              <a:latin typeface="楷体_GB2312" pitchFamily="49" charset="-122"/>
              <a:ea typeface="楷体_GB2312" pitchFamily="49" charset="-122"/>
            </a:endParaRPr>
          </a:p>
        </p:txBody>
      </p:sp>
      <p:sp>
        <p:nvSpPr>
          <p:cNvPr id="675850" name="Text Box 10"/>
          <p:cNvSpPr txBox="1">
            <a:spLocks noChangeArrowheads="1"/>
          </p:cNvSpPr>
          <p:nvPr/>
        </p:nvSpPr>
        <p:spPr bwMode="auto">
          <a:xfrm>
            <a:off x="457199" y="3331828"/>
            <a:ext cx="1173484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kumimoji="1" lang="zh-CN" altLang="en-US" sz="2400" b="1">
                <a:latin typeface="楷体_GB2312" pitchFamily="49" charset="-122"/>
                <a:ea typeface="楷体_GB2312" pitchFamily="49" charset="-122"/>
              </a:rPr>
              <a:t>青、川、藏、云、渝、鄂、湘、赣、皖、苏、沪（</a:t>
            </a:r>
            <a:r>
              <a:rPr kumimoji="1" lang="en-US" altLang="zh-CN" sz="2400" b="1">
                <a:latin typeface="楷体_GB2312" pitchFamily="49" charset="-122"/>
                <a:ea typeface="楷体_GB2312" pitchFamily="49" charset="-122"/>
              </a:rPr>
              <a:t>11</a:t>
            </a:r>
            <a:r>
              <a:rPr kumimoji="1" lang="zh-CN" altLang="en-US" sz="2400" b="1">
                <a:latin typeface="楷体_GB2312" pitchFamily="49" charset="-122"/>
                <a:ea typeface="楷体_GB2312" pitchFamily="49" charset="-122"/>
              </a:rPr>
              <a:t>）</a:t>
            </a:r>
          </a:p>
        </p:txBody>
      </p:sp>
      <p:sp>
        <p:nvSpPr>
          <p:cNvPr id="675851" name="Text Box 11"/>
          <p:cNvSpPr txBox="1">
            <a:spLocks noChangeArrowheads="1"/>
          </p:cNvSpPr>
          <p:nvPr/>
        </p:nvSpPr>
        <p:spPr bwMode="auto">
          <a:xfrm>
            <a:off x="2286000" y="4191000"/>
            <a:ext cx="891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zh-CN" altLang="en-US" sz="2400" b="1">
                <a:latin typeface="楷体_GB2312" pitchFamily="49" charset="-122"/>
                <a:ea typeface="楷体_GB2312" pitchFamily="49" charset="-122"/>
              </a:rPr>
              <a:t>青藏高原、横断山区、云贵高原、四川盆地、长江中下游平原</a:t>
            </a:r>
          </a:p>
        </p:txBody>
      </p:sp>
      <p:sp>
        <p:nvSpPr>
          <p:cNvPr id="675852" name="Text Box 12"/>
          <p:cNvSpPr txBox="1">
            <a:spLocks noChangeArrowheads="1"/>
          </p:cNvSpPr>
          <p:nvPr/>
        </p:nvSpPr>
        <p:spPr bwMode="auto">
          <a:xfrm>
            <a:off x="0" y="4855829"/>
            <a:ext cx="7528014"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kumimoji="1" lang="en-US" altLang="zh-CN" sz="2800" b="1">
                <a:solidFill>
                  <a:srgbClr val="0000FF"/>
                </a:solidFill>
                <a:latin typeface="楷体_GB2312" pitchFamily="49" charset="-122"/>
                <a:ea typeface="楷体_GB2312" pitchFamily="49" charset="-122"/>
              </a:rPr>
              <a:t>5.</a:t>
            </a:r>
            <a:r>
              <a:rPr kumimoji="1" lang="zh-CN" altLang="en-US" sz="2800" b="1">
                <a:solidFill>
                  <a:srgbClr val="0000FF"/>
                </a:solidFill>
                <a:latin typeface="楷体_GB2312" pitchFamily="49" charset="-122"/>
                <a:ea typeface="楷体_GB2312" pitchFamily="49" charset="-122"/>
              </a:rPr>
              <a:t>我国第一大河：</a:t>
            </a:r>
          </a:p>
        </p:txBody>
      </p:sp>
      <p:sp>
        <p:nvSpPr>
          <p:cNvPr id="675853" name="Text Box 13"/>
          <p:cNvSpPr txBox="1">
            <a:spLocks noChangeArrowheads="1"/>
          </p:cNvSpPr>
          <p:nvPr/>
        </p:nvSpPr>
        <p:spPr bwMode="auto">
          <a:xfrm>
            <a:off x="76200" y="3789029"/>
            <a:ext cx="5867422"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kumimoji="1" lang="en-US" altLang="zh-CN" sz="2800" b="1" dirty="0">
                <a:solidFill>
                  <a:srgbClr val="0000FF"/>
                </a:solidFill>
                <a:latin typeface="楷体_GB2312" pitchFamily="49" charset="-122"/>
                <a:ea typeface="楷体_GB2312" pitchFamily="49" charset="-122"/>
                <a:hlinkClick r:id="rId8" action="ppaction://hlinksldjump"/>
              </a:rPr>
              <a:t>4.</a:t>
            </a:r>
            <a:r>
              <a:rPr kumimoji="1" lang="zh-CN" altLang="en-US" sz="2800" b="1" dirty="0">
                <a:solidFill>
                  <a:srgbClr val="0000FF"/>
                </a:solidFill>
                <a:latin typeface="楷体_GB2312" pitchFamily="49" charset="-122"/>
                <a:ea typeface="楷体_GB2312" pitchFamily="49" charset="-122"/>
              </a:rPr>
              <a:t>流经的主要地形区：</a:t>
            </a:r>
          </a:p>
        </p:txBody>
      </p:sp>
      <p:sp>
        <p:nvSpPr>
          <p:cNvPr id="14" name="文本框 13"/>
          <p:cNvSpPr txBox="1"/>
          <p:nvPr>
            <p:custDataLst>
              <p:tags r:id="rId1"/>
            </p:custDataLst>
          </p:nvPr>
        </p:nvSpPr>
        <p:spPr>
          <a:xfrm>
            <a:off x="0" y="26671"/>
            <a:ext cx="7076440" cy="706755"/>
          </a:xfrm>
          <a:prstGeom prst="rect">
            <a:avLst/>
          </a:prstGeom>
          <a:noFill/>
        </p:spPr>
        <p:txBody>
          <a:bodyPr wrap="square" rtlCol="0">
            <a:spAutoFit/>
          </a:bodyPr>
          <a:lstStyle/>
          <a:p>
            <a:r>
              <a:rPr lang="zh-CN" altLang="en-US" sz="4000" dirty="0">
                <a:latin typeface="方正粗黑宋简体" panose="02000000000000000000" charset="-122"/>
                <a:ea typeface="方正粗黑宋简体" panose="02000000000000000000" charset="-122"/>
              </a:rPr>
              <a:t>四、我国主要河流</a:t>
            </a:r>
            <a:r>
              <a:rPr lang="en-US" altLang="zh-CN" sz="4000" dirty="0">
                <a:latin typeface="方正粗黑宋简体" panose="02000000000000000000" charset="-122"/>
                <a:ea typeface="方正粗黑宋简体" panose="02000000000000000000" charset="-122"/>
              </a:rPr>
              <a:t>-</a:t>
            </a:r>
            <a:r>
              <a:rPr lang="zh-CN" altLang="en-US" sz="4000" dirty="0">
                <a:latin typeface="方正粗黑宋简体" panose="02000000000000000000" charset="-122"/>
                <a:ea typeface="方正粗黑宋简体" panose="02000000000000000000" charset="-122"/>
              </a:rPr>
              <a:t>长江</a:t>
            </a:r>
          </a:p>
        </p:txBody>
      </p:sp>
      <p:grpSp>
        <p:nvGrpSpPr>
          <p:cNvPr id="15" name="组合 1"/>
          <p:cNvGrpSpPr/>
          <p:nvPr>
            <p:custDataLst>
              <p:tags r:id="rId2"/>
            </p:custDataLst>
          </p:nvPr>
        </p:nvGrpSpPr>
        <p:grpSpPr>
          <a:xfrm>
            <a:off x="0" y="770255"/>
            <a:ext cx="12151995" cy="128270"/>
            <a:chOff x="57" y="1058"/>
            <a:chExt cx="13204" cy="202"/>
          </a:xfrm>
        </p:grpSpPr>
        <p:cxnSp>
          <p:nvCxnSpPr>
            <p:cNvPr id="16" name="直接连接符 15"/>
            <p:cNvCxnSpPr/>
            <p:nvPr>
              <p:custDataLst>
                <p:tags r:id="rId3"/>
              </p:custDataLst>
            </p:nvPr>
          </p:nvCxnSpPr>
          <p:spPr>
            <a:xfrm>
              <a:off x="57" y="1259"/>
              <a:ext cx="13205"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custDataLst>
                <p:tags r:id="rId4"/>
              </p:custDataLst>
            </p:nvPr>
          </p:nvCxnSpPr>
          <p:spPr>
            <a:xfrm>
              <a:off x="57" y="1057"/>
              <a:ext cx="13205" cy="0"/>
            </a:xfrm>
            <a:prstGeom prst="line">
              <a:avLst/>
            </a:prstGeom>
            <a:ln w="571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40147131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675844">
                                            <p:txEl>
                                              <p:pRg st="0" end="0"/>
                                            </p:txEl>
                                          </p:spTgt>
                                        </p:tgtEl>
                                        <p:attrNameLst>
                                          <p:attrName>style.visibility</p:attrName>
                                        </p:attrNameLst>
                                      </p:cBhvr>
                                      <p:to>
                                        <p:strVal val="visible"/>
                                      </p:to>
                                    </p:set>
                                    <p:animEffect transition="in" filter="blinds(horizontal)">
                                      <p:cBhvr>
                                        <p:cTn id="7" dur="500"/>
                                        <p:tgtEl>
                                          <p:spTgt spid="675844">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75849"/>
                                        </p:tgtEl>
                                        <p:attrNameLst>
                                          <p:attrName>style.visibility</p:attrName>
                                        </p:attrNameLst>
                                      </p:cBhvr>
                                      <p:to>
                                        <p:strVal val="visible"/>
                                      </p:to>
                                    </p:set>
                                    <p:animEffect transition="in" filter="blinds(horizontal)">
                                      <p:cBhvr>
                                        <p:cTn id="12" dur="500"/>
                                        <p:tgtEl>
                                          <p:spTgt spid="675849"/>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675844">
                                            <p:txEl>
                                              <p:pRg st="1" end="1"/>
                                            </p:txEl>
                                          </p:spTgt>
                                        </p:tgtEl>
                                        <p:attrNameLst>
                                          <p:attrName>style.visibility</p:attrName>
                                        </p:attrNameLst>
                                      </p:cBhvr>
                                      <p:to>
                                        <p:strVal val="visible"/>
                                      </p:to>
                                    </p:set>
                                    <p:animEffect transition="in" filter="blinds(horizontal)">
                                      <p:cBhvr>
                                        <p:cTn id="17" dur="500"/>
                                        <p:tgtEl>
                                          <p:spTgt spid="675844">
                                            <p:txEl>
                                              <p:pRg st="1" end="1"/>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675844">
                                            <p:txEl>
                                              <p:pRg st="2" end="2"/>
                                            </p:txEl>
                                          </p:spTgt>
                                        </p:tgtEl>
                                        <p:attrNameLst>
                                          <p:attrName>style.visibility</p:attrName>
                                        </p:attrNameLst>
                                      </p:cBhvr>
                                      <p:to>
                                        <p:strVal val="visible"/>
                                      </p:to>
                                    </p:set>
                                    <p:animEffect transition="in" filter="blinds(horizontal)">
                                      <p:cBhvr>
                                        <p:cTn id="22" dur="500"/>
                                        <p:tgtEl>
                                          <p:spTgt spid="675844">
                                            <p:txEl>
                                              <p:pRg st="2" end="2"/>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675850"/>
                                        </p:tgtEl>
                                        <p:attrNameLst>
                                          <p:attrName>style.visibility</p:attrName>
                                        </p:attrNameLst>
                                      </p:cBhvr>
                                      <p:to>
                                        <p:strVal val="visible"/>
                                      </p:to>
                                    </p:set>
                                    <p:animEffect transition="in" filter="blinds(horizontal)">
                                      <p:cBhvr>
                                        <p:cTn id="27" dur="500"/>
                                        <p:tgtEl>
                                          <p:spTgt spid="675850"/>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675853"/>
                                        </p:tgtEl>
                                        <p:attrNameLst>
                                          <p:attrName>style.visibility</p:attrName>
                                        </p:attrNameLst>
                                      </p:cBhvr>
                                      <p:to>
                                        <p:strVal val="visible"/>
                                      </p:to>
                                    </p:set>
                                    <p:animEffect transition="in" filter="blinds(horizontal)">
                                      <p:cBhvr>
                                        <p:cTn id="32" dur="500"/>
                                        <p:tgtEl>
                                          <p:spTgt spid="675853"/>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675851"/>
                                        </p:tgtEl>
                                        <p:attrNameLst>
                                          <p:attrName>style.visibility</p:attrName>
                                        </p:attrNameLst>
                                      </p:cBhvr>
                                      <p:to>
                                        <p:strVal val="visible"/>
                                      </p:to>
                                    </p:set>
                                    <p:animEffect transition="in" filter="blinds(horizontal)">
                                      <p:cBhvr>
                                        <p:cTn id="37" dur="500"/>
                                        <p:tgtEl>
                                          <p:spTgt spid="675851"/>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675852"/>
                                        </p:tgtEl>
                                        <p:attrNameLst>
                                          <p:attrName>style.visibility</p:attrName>
                                        </p:attrNameLst>
                                      </p:cBhvr>
                                      <p:to>
                                        <p:strVal val="visible"/>
                                      </p:to>
                                    </p:set>
                                    <p:animEffect transition="in" filter="blinds(horizontal)">
                                      <p:cBhvr>
                                        <p:cTn id="42" dur="500"/>
                                        <p:tgtEl>
                                          <p:spTgt spid="675852"/>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42" presetClass="entr" presetSubtype="0" fill="hold" grpId="0" nodeType="clickEffect">
                                  <p:stCondLst>
                                    <p:cond delay="0"/>
                                  </p:stCondLst>
                                  <p:childTnLst>
                                    <p:set>
                                      <p:cBhvr>
                                        <p:cTn id="46" dur="1" fill="hold">
                                          <p:stCondLst>
                                            <p:cond delay="0"/>
                                          </p:stCondLst>
                                        </p:cTn>
                                        <p:tgtEl>
                                          <p:spTgt spid="675845"/>
                                        </p:tgtEl>
                                        <p:attrNameLst>
                                          <p:attrName>style.visibility</p:attrName>
                                        </p:attrNameLst>
                                      </p:cBhvr>
                                      <p:to>
                                        <p:strVal val="visible"/>
                                      </p:to>
                                    </p:set>
                                    <p:animEffect transition="in" filter="fade">
                                      <p:cBhvr>
                                        <p:cTn id="47" dur="1000"/>
                                        <p:tgtEl>
                                          <p:spTgt spid="675845"/>
                                        </p:tgtEl>
                                      </p:cBhvr>
                                    </p:animEffect>
                                    <p:anim calcmode="lin" valueType="num">
                                      <p:cBhvr>
                                        <p:cTn id="48" dur="1000" fill="hold"/>
                                        <p:tgtEl>
                                          <p:spTgt spid="675845"/>
                                        </p:tgtEl>
                                        <p:attrNameLst>
                                          <p:attrName>ppt_x</p:attrName>
                                        </p:attrNameLst>
                                      </p:cBhvr>
                                      <p:tavLst>
                                        <p:tav tm="0">
                                          <p:val>
                                            <p:strVal val="#ppt_x"/>
                                          </p:val>
                                        </p:tav>
                                        <p:tav tm="100000">
                                          <p:val>
                                            <p:strVal val="#ppt_x"/>
                                          </p:val>
                                        </p:tav>
                                      </p:tavLst>
                                    </p:anim>
                                    <p:anim calcmode="lin" valueType="num">
                                      <p:cBhvr>
                                        <p:cTn id="49" dur="1000" fill="hold"/>
                                        <p:tgtEl>
                                          <p:spTgt spid="675845"/>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0"/>
                                  </p:stCondLst>
                                  <p:childTnLst>
                                    <p:set>
                                      <p:cBhvr>
                                        <p:cTn id="51" dur="1" fill="hold">
                                          <p:stCondLst>
                                            <p:cond delay="0"/>
                                          </p:stCondLst>
                                        </p:cTn>
                                        <p:tgtEl>
                                          <p:spTgt spid="675846"/>
                                        </p:tgtEl>
                                        <p:attrNameLst>
                                          <p:attrName>style.visibility</p:attrName>
                                        </p:attrNameLst>
                                      </p:cBhvr>
                                      <p:to>
                                        <p:strVal val="visible"/>
                                      </p:to>
                                    </p:set>
                                    <p:animEffect transition="in" filter="fade">
                                      <p:cBhvr>
                                        <p:cTn id="52" dur="1000"/>
                                        <p:tgtEl>
                                          <p:spTgt spid="675846"/>
                                        </p:tgtEl>
                                      </p:cBhvr>
                                    </p:animEffect>
                                    <p:anim calcmode="lin" valueType="num">
                                      <p:cBhvr>
                                        <p:cTn id="53" dur="1000" fill="hold"/>
                                        <p:tgtEl>
                                          <p:spTgt spid="675846"/>
                                        </p:tgtEl>
                                        <p:attrNameLst>
                                          <p:attrName>ppt_x</p:attrName>
                                        </p:attrNameLst>
                                      </p:cBhvr>
                                      <p:tavLst>
                                        <p:tav tm="0">
                                          <p:val>
                                            <p:strVal val="#ppt_x"/>
                                          </p:val>
                                        </p:tav>
                                        <p:tav tm="100000">
                                          <p:val>
                                            <p:strVal val="#ppt_x"/>
                                          </p:val>
                                        </p:tav>
                                      </p:tavLst>
                                    </p:anim>
                                    <p:anim calcmode="lin" valueType="num">
                                      <p:cBhvr>
                                        <p:cTn id="54" dur="1000" fill="hold"/>
                                        <p:tgtEl>
                                          <p:spTgt spid="675846"/>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p:stCondLst>
                                    <p:cond delay="0"/>
                                  </p:stCondLst>
                                  <p:childTnLst>
                                    <p:set>
                                      <p:cBhvr>
                                        <p:cTn id="56" dur="1" fill="hold">
                                          <p:stCondLst>
                                            <p:cond delay="0"/>
                                          </p:stCondLst>
                                        </p:cTn>
                                        <p:tgtEl>
                                          <p:spTgt spid="675847"/>
                                        </p:tgtEl>
                                        <p:attrNameLst>
                                          <p:attrName>style.visibility</p:attrName>
                                        </p:attrNameLst>
                                      </p:cBhvr>
                                      <p:to>
                                        <p:strVal val="visible"/>
                                      </p:to>
                                    </p:set>
                                    <p:animEffect transition="in" filter="fade">
                                      <p:cBhvr>
                                        <p:cTn id="57" dur="1000"/>
                                        <p:tgtEl>
                                          <p:spTgt spid="675847"/>
                                        </p:tgtEl>
                                      </p:cBhvr>
                                    </p:animEffect>
                                    <p:anim calcmode="lin" valueType="num">
                                      <p:cBhvr>
                                        <p:cTn id="58" dur="1000" fill="hold"/>
                                        <p:tgtEl>
                                          <p:spTgt spid="675847"/>
                                        </p:tgtEl>
                                        <p:attrNameLst>
                                          <p:attrName>ppt_x</p:attrName>
                                        </p:attrNameLst>
                                      </p:cBhvr>
                                      <p:tavLst>
                                        <p:tav tm="0">
                                          <p:val>
                                            <p:strVal val="#ppt_x"/>
                                          </p:val>
                                        </p:tav>
                                        <p:tav tm="100000">
                                          <p:val>
                                            <p:strVal val="#ppt_x"/>
                                          </p:val>
                                        </p:tav>
                                      </p:tavLst>
                                    </p:anim>
                                    <p:anim calcmode="lin" valueType="num">
                                      <p:cBhvr>
                                        <p:cTn id="59" dur="1000" fill="hold"/>
                                        <p:tgtEl>
                                          <p:spTgt spid="675847"/>
                                        </p:tgtEl>
                                        <p:attrNameLst>
                                          <p:attrName>ppt_y</p:attrName>
                                        </p:attrNameLst>
                                      </p:cBhvr>
                                      <p:tavLst>
                                        <p:tav tm="0">
                                          <p:val>
                                            <p:strVal val="#ppt_y+.1"/>
                                          </p:val>
                                        </p:tav>
                                        <p:tav tm="100000">
                                          <p:val>
                                            <p:strVal val="#ppt_y"/>
                                          </p:val>
                                        </p:tav>
                                      </p:tavLst>
                                    </p:anim>
                                  </p:childTnLst>
                                </p:cTn>
                              </p:par>
                              <p:par>
                                <p:cTn id="60" presetID="42" presetClass="entr" presetSubtype="0" fill="hold" grpId="0" nodeType="withEffect">
                                  <p:stCondLst>
                                    <p:cond delay="0"/>
                                  </p:stCondLst>
                                  <p:childTnLst>
                                    <p:set>
                                      <p:cBhvr>
                                        <p:cTn id="61" dur="1" fill="hold">
                                          <p:stCondLst>
                                            <p:cond delay="0"/>
                                          </p:stCondLst>
                                        </p:cTn>
                                        <p:tgtEl>
                                          <p:spTgt spid="675848"/>
                                        </p:tgtEl>
                                        <p:attrNameLst>
                                          <p:attrName>style.visibility</p:attrName>
                                        </p:attrNameLst>
                                      </p:cBhvr>
                                      <p:to>
                                        <p:strVal val="visible"/>
                                      </p:to>
                                    </p:set>
                                    <p:animEffect transition="in" filter="fade">
                                      <p:cBhvr>
                                        <p:cTn id="62" dur="1000"/>
                                        <p:tgtEl>
                                          <p:spTgt spid="675848"/>
                                        </p:tgtEl>
                                      </p:cBhvr>
                                    </p:animEffect>
                                    <p:anim calcmode="lin" valueType="num">
                                      <p:cBhvr>
                                        <p:cTn id="63" dur="1000" fill="hold"/>
                                        <p:tgtEl>
                                          <p:spTgt spid="675848"/>
                                        </p:tgtEl>
                                        <p:attrNameLst>
                                          <p:attrName>ppt_x</p:attrName>
                                        </p:attrNameLst>
                                      </p:cBhvr>
                                      <p:tavLst>
                                        <p:tav tm="0">
                                          <p:val>
                                            <p:strVal val="#ppt_x"/>
                                          </p:val>
                                        </p:tav>
                                        <p:tav tm="100000">
                                          <p:val>
                                            <p:strVal val="#ppt_x"/>
                                          </p:val>
                                        </p:tav>
                                      </p:tavLst>
                                    </p:anim>
                                    <p:anim calcmode="lin" valueType="num">
                                      <p:cBhvr>
                                        <p:cTn id="64" dur="1000" fill="hold"/>
                                        <p:tgtEl>
                                          <p:spTgt spid="67584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5845" grpId="0" animBg="1"/>
      <p:bldP spid="675846" grpId="0"/>
      <p:bldP spid="675847" grpId="0"/>
      <p:bldP spid="675848" grpId="0"/>
      <p:bldP spid="675849" grpId="0"/>
      <p:bldP spid="675850" grpId="0"/>
      <p:bldP spid="675851" grpId="0"/>
      <p:bldP spid="675852" grpId="0"/>
      <p:bldP spid="675853"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6866" name="Text Box 2"/>
          <p:cNvSpPr txBox="1">
            <a:spLocks noChangeArrowheads="1"/>
          </p:cNvSpPr>
          <p:nvPr/>
        </p:nvSpPr>
        <p:spPr bwMode="auto">
          <a:xfrm>
            <a:off x="453002" y="1401275"/>
            <a:ext cx="11699913"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kumimoji="1" lang="en-US" altLang="zh-CN" sz="2400" b="1" dirty="0">
                <a:solidFill>
                  <a:srgbClr val="0000FF"/>
                </a:solidFill>
                <a:latin typeface="楷体_GB2312" pitchFamily="49" charset="-122"/>
                <a:ea typeface="楷体_GB2312" pitchFamily="49" charset="-122"/>
              </a:rPr>
              <a:t>6.</a:t>
            </a:r>
            <a:r>
              <a:rPr kumimoji="1" lang="zh-CN" altLang="en-US" sz="2400" b="1" dirty="0">
                <a:solidFill>
                  <a:srgbClr val="0000FF"/>
                </a:solidFill>
                <a:latin typeface="楷体_GB2312" pitchFamily="49" charset="-122"/>
                <a:ea typeface="楷体_GB2312" pitchFamily="49" charset="-122"/>
                <a:hlinkClick r:id="rId7" action="ppaction://hlinksldjump"/>
              </a:rPr>
              <a:t>上中下游划分及各段特点</a:t>
            </a:r>
            <a:r>
              <a:rPr kumimoji="1" lang="zh-CN" altLang="en-US" sz="2400" b="1" dirty="0">
                <a:solidFill>
                  <a:srgbClr val="0000FF"/>
                </a:solidFill>
                <a:latin typeface="楷体_GB2312" pitchFamily="49" charset="-122"/>
                <a:ea typeface="楷体_GB2312" pitchFamily="49" charset="-122"/>
              </a:rPr>
              <a:t>：</a:t>
            </a:r>
          </a:p>
          <a:p>
            <a:r>
              <a:rPr kumimoji="1" lang="zh-CN" altLang="en-US" sz="2400" b="1" dirty="0">
                <a:solidFill>
                  <a:srgbClr val="0000FF"/>
                </a:solidFill>
                <a:latin typeface="楷体_GB2312" pitchFamily="49" charset="-122"/>
                <a:ea typeface="楷体_GB2312" pitchFamily="49" charset="-122"/>
              </a:rPr>
              <a:t>⑴上游：源头</a:t>
            </a:r>
            <a:r>
              <a:rPr kumimoji="1" lang="en-US" altLang="zh-CN" sz="2400" b="1" dirty="0">
                <a:solidFill>
                  <a:srgbClr val="0000FF"/>
                </a:solidFill>
                <a:latin typeface="Times New Roman" panose="02020603050405020304" pitchFamily="18" charset="0"/>
                <a:ea typeface="楷体_GB2312" pitchFamily="49" charset="-122"/>
              </a:rPr>
              <a:t>——</a:t>
            </a:r>
            <a:r>
              <a:rPr kumimoji="1" lang="zh-CN" altLang="en-US" sz="2400" b="1" dirty="0">
                <a:solidFill>
                  <a:srgbClr val="0000FF"/>
                </a:solidFill>
                <a:latin typeface="楷体_GB2312" pitchFamily="49" charset="-122"/>
                <a:ea typeface="楷体_GB2312" pitchFamily="49" charset="-122"/>
              </a:rPr>
              <a:t>宜昌</a:t>
            </a:r>
          </a:p>
          <a:p>
            <a:r>
              <a:rPr kumimoji="1" lang="zh-CN" altLang="en-US" sz="2400" b="1" dirty="0">
                <a:latin typeface="楷体_GB2312" pitchFamily="49" charset="-122"/>
                <a:ea typeface="楷体_GB2312" pitchFamily="49" charset="-122"/>
              </a:rPr>
              <a:t>特点：落差大，峡谷多，水流急，水能丰富</a:t>
            </a:r>
          </a:p>
          <a:p>
            <a:r>
              <a:rPr kumimoji="1" lang="zh-CN" altLang="en-US" sz="2400" b="1" dirty="0" smtClean="0">
                <a:solidFill>
                  <a:srgbClr val="0000FF"/>
                </a:solidFill>
                <a:latin typeface="楷体_GB2312" pitchFamily="49" charset="-122"/>
                <a:ea typeface="楷体_GB2312" pitchFamily="49" charset="-122"/>
              </a:rPr>
              <a:t>⑵</a:t>
            </a:r>
            <a:r>
              <a:rPr kumimoji="1" lang="zh-CN" altLang="en-US" sz="2400" b="1" dirty="0">
                <a:solidFill>
                  <a:srgbClr val="0000FF"/>
                </a:solidFill>
                <a:latin typeface="楷体_GB2312" pitchFamily="49" charset="-122"/>
                <a:ea typeface="楷体_GB2312" pitchFamily="49" charset="-122"/>
              </a:rPr>
              <a:t>中游：宜昌</a:t>
            </a:r>
            <a:r>
              <a:rPr kumimoji="1" lang="en-US" altLang="zh-CN" sz="2400" b="1" dirty="0">
                <a:solidFill>
                  <a:srgbClr val="0000FF"/>
                </a:solidFill>
                <a:latin typeface="Times New Roman" panose="02020603050405020304" pitchFamily="18" charset="0"/>
                <a:ea typeface="楷体_GB2312" pitchFamily="49" charset="-122"/>
              </a:rPr>
              <a:t>——</a:t>
            </a:r>
            <a:r>
              <a:rPr kumimoji="1" lang="zh-CN" altLang="en-US" sz="2400" b="1" dirty="0">
                <a:solidFill>
                  <a:srgbClr val="0000FF"/>
                </a:solidFill>
                <a:latin typeface="楷体_GB2312" pitchFamily="49" charset="-122"/>
                <a:ea typeface="楷体_GB2312" pitchFamily="49" charset="-122"/>
              </a:rPr>
              <a:t>湖口</a:t>
            </a:r>
          </a:p>
          <a:p>
            <a:r>
              <a:rPr kumimoji="1" lang="zh-CN" altLang="en-US" sz="2400" b="1" dirty="0">
                <a:latin typeface="楷体_GB2312" pitchFamily="49" charset="-122"/>
                <a:ea typeface="楷体_GB2312" pitchFamily="49" charset="-122"/>
              </a:rPr>
              <a:t>特点：多曲流、多支流、多湖泊、水量大</a:t>
            </a:r>
          </a:p>
          <a:p>
            <a:r>
              <a:rPr kumimoji="1" lang="zh-CN" altLang="en-US" sz="2400" b="1" dirty="0" smtClean="0">
                <a:solidFill>
                  <a:srgbClr val="0000FF"/>
                </a:solidFill>
                <a:latin typeface="楷体_GB2312" pitchFamily="49" charset="-122"/>
                <a:ea typeface="楷体_GB2312" pitchFamily="49" charset="-122"/>
              </a:rPr>
              <a:t>⑶</a:t>
            </a:r>
            <a:r>
              <a:rPr kumimoji="1" lang="zh-CN" altLang="en-US" sz="2400" b="1" dirty="0">
                <a:solidFill>
                  <a:srgbClr val="0000FF"/>
                </a:solidFill>
                <a:latin typeface="楷体_GB2312" pitchFamily="49" charset="-122"/>
                <a:ea typeface="楷体_GB2312" pitchFamily="49" charset="-122"/>
              </a:rPr>
              <a:t>下游：湖口</a:t>
            </a:r>
            <a:r>
              <a:rPr kumimoji="1" lang="en-US" altLang="zh-CN" sz="2400" b="1" dirty="0">
                <a:solidFill>
                  <a:srgbClr val="0000FF"/>
                </a:solidFill>
                <a:latin typeface="Times New Roman" panose="02020603050405020304" pitchFamily="18" charset="0"/>
                <a:ea typeface="楷体_GB2312" pitchFamily="49" charset="-122"/>
              </a:rPr>
              <a:t>——</a:t>
            </a:r>
            <a:r>
              <a:rPr kumimoji="1" lang="zh-CN" altLang="en-US" sz="2400" b="1" dirty="0">
                <a:solidFill>
                  <a:srgbClr val="0000FF"/>
                </a:solidFill>
                <a:latin typeface="楷体_GB2312" pitchFamily="49" charset="-122"/>
                <a:ea typeface="楷体_GB2312" pitchFamily="49" charset="-122"/>
              </a:rPr>
              <a:t>入海口</a:t>
            </a:r>
          </a:p>
          <a:p>
            <a:r>
              <a:rPr kumimoji="1" lang="zh-CN" altLang="en-US" sz="2400" b="1" dirty="0">
                <a:latin typeface="楷体_GB2312" pitchFamily="49" charset="-122"/>
                <a:ea typeface="楷体_GB2312" pitchFamily="49" charset="-122"/>
              </a:rPr>
              <a:t>特点：江阔水深、少支流、多</a:t>
            </a:r>
            <a:r>
              <a:rPr kumimoji="1" lang="zh-CN" altLang="en-US" sz="2400" b="1" dirty="0" smtClean="0">
                <a:latin typeface="楷体_GB2312" pitchFamily="49" charset="-122"/>
                <a:ea typeface="楷体_GB2312" pitchFamily="49" charset="-122"/>
              </a:rPr>
              <a:t>湖泊</a:t>
            </a:r>
            <a:endParaRPr kumimoji="1" lang="zh-CN" altLang="en-US" sz="2400" b="1" dirty="0">
              <a:latin typeface="楷体_GB2312" pitchFamily="49" charset="-122"/>
              <a:ea typeface="楷体_GB2312" pitchFamily="49" charset="-122"/>
            </a:endParaRPr>
          </a:p>
        </p:txBody>
      </p:sp>
      <p:sp>
        <p:nvSpPr>
          <p:cNvPr id="3" name="Text Box 3"/>
          <p:cNvSpPr txBox="1">
            <a:spLocks noChangeArrowheads="1"/>
          </p:cNvSpPr>
          <p:nvPr/>
        </p:nvSpPr>
        <p:spPr bwMode="auto">
          <a:xfrm>
            <a:off x="0" y="938658"/>
            <a:ext cx="5700201"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kumimoji="1" lang="zh-CN" altLang="en-US" sz="3200" b="1" dirty="0" smtClean="0">
                <a:latin typeface="Times New Roman" panose="02020603050405020304" pitchFamily="18" charset="0"/>
                <a:ea typeface="楷体_GB2312" pitchFamily="49" charset="-122"/>
              </a:rPr>
              <a:t>（</a:t>
            </a:r>
            <a:r>
              <a:rPr kumimoji="1" lang="zh-CN" altLang="en-US" sz="3200" b="1" dirty="0">
                <a:latin typeface="Times New Roman" panose="02020603050405020304" pitchFamily="18" charset="0"/>
                <a:ea typeface="楷体_GB2312" pitchFamily="49" charset="-122"/>
              </a:rPr>
              <a:t>一</a:t>
            </a:r>
            <a:r>
              <a:rPr kumimoji="1" lang="zh-CN" altLang="en-US" sz="3200" b="1" dirty="0" smtClean="0">
                <a:latin typeface="Times New Roman" panose="02020603050405020304" pitchFamily="18" charset="0"/>
                <a:ea typeface="楷体_GB2312" pitchFamily="49" charset="-122"/>
              </a:rPr>
              <a:t>）长江概况</a:t>
            </a:r>
            <a:endParaRPr kumimoji="1" lang="zh-CN" altLang="en-US" sz="3200" b="1" dirty="0">
              <a:latin typeface="Times New Roman" panose="02020603050405020304" pitchFamily="18" charset="0"/>
              <a:ea typeface="楷体_GB2312" pitchFamily="49" charset="-122"/>
            </a:endParaRPr>
          </a:p>
        </p:txBody>
      </p:sp>
      <p:sp>
        <p:nvSpPr>
          <p:cNvPr id="4" name="文本框 3"/>
          <p:cNvSpPr txBox="1"/>
          <p:nvPr>
            <p:custDataLst>
              <p:tags r:id="rId1"/>
            </p:custDataLst>
          </p:nvPr>
        </p:nvSpPr>
        <p:spPr>
          <a:xfrm>
            <a:off x="0" y="26671"/>
            <a:ext cx="7076440" cy="706755"/>
          </a:xfrm>
          <a:prstGeom prst="rect">
            <a:avLst/>
          </a:prstGeom>
          <a:noFill/>
        </p:spPr>
        <p:txBody>
          <a:bodyPr wrap="square" rtlCol="0">
            <a:spAutoFit/>
          </a:bodyPr>
          <a:lstStyle/>
          <a:p>
            <a:r>
              <a:rPr lang="zh-CN" altLang="en-US" sz="4000" dirty="0">
                <a:latin typeface="方正粗黑宋简体" panose="02000000000000000000" charset="-122"/>
                <a:ea typeface="方正粗黑宋简体" panose="02000000000000000000" charset="-122"/>
              </a:rPr>
              <a:t>四、我国主要河流</a:t>
            </a:r>
            <a:r>
              <a:rPr lang="en-US" altLang="zh-CN" sz="4000" dirty="0">
                <a:latin typeface="方正粗黑宋简体" panose="02000000000000000000" charset="-122"/>
                <a:ea typeface="方正粗黑宋简体" panose="02000000000000000000" charset="-122"/>
              </a:rPr>
              <a:t>-</a:t>
            </a:r>
            <a:r>
              <a:rPr lang="zh-CN" altLang="en-US" sz="4000" dirty="0">
                <a:latin typeface="方正粗黑宋简体" panose="02000000000000000000" charset="-122"/>
                <a:ea typeface="方正粗黑宋简体" panose="02000000000000000000" charset="-122"/>
              </a:rPr>
              <a:t>长江</a:t>
            </a:r>
          </a:p>
        </p:txBody>
      </p:sp>
      <p:grpSp>
        <p:nvGrpSpPr>
          <p:cNvPr id="5" name="组合 1"/>
          <p:cNvGrpSpPr/>
          <p:nvPr>
            <p:custDataLst>
              <p:tags r:id="rId2"/>
            </p:custDataLst>
          </p:nvPr>
        </p:nvGrpSpPr>
        <p:grpSpPr>
          <a:xfrm>
            <a:off x="0" y="770255"/>
            <a:ext cx="12151995" cy="128270"/>
            <a:chOff x="57" y="1058"/>
            <a:chExt cx="13204" cy="202"/>
          </a:xfrm>
        </p:grpSpPr>
        <p:cxnSp>
          <p:nvCxnSpPr>
            <p:cNvPr id="6" name="直接连接符 5"/>
            <p:cNvCxnSpPr/>
            <p:nvPr>
              <p:custDataLst>
                <p:tags r:id="rId3"/>
              </p:custDataLst>
            </p:nvPr>
          </p:nvCxnSpPr>
          <p:spPr>
            <a:xfrm>
              <a:off x="57" y="1259"/>
              <a:ext cx="13205"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custDataLst>
                <p:tags r:id="rId4"/>
              </p:custDataLst>
            </p:nvPr>
          </p:nvCxnSpPr>
          <p:spPr>
            <a:xfrm>
              <a:off x="57" y="1057"/>
              <a:ext cx="13205" cy="0"/>
            </a:xfrm>
            <a:prstGeom prst="line">
              <a:avLst/>
            </a:prstGeom>
            <a:ln w="571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pic>
        <p:nvPicPr>
          <p:cNvPr id="11" name="Picture 45" descr="cj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3002" y="4078931"/>
            <a:ext cx="8382000" cy="2819400"/>
          </a:xfrm>
          <a:prstGeom prst="rect">
            <a:avLst/>
          </a:prstGeom>
          <a:noFill/>
          <a:extLst>
            <a:ext uri="{909E8E84-426E-40DD-AFC4-6F175D3DCCD1}">
              <a14:hiddenFill xmlns:a14="http://schemas.microsoft.com/office/drawing/2010/main">
                <a:solidFill>
                  <a:srgbClr val="FFFFFF"/>
                </a:solidFill>
              </a14:hiddenFill>
            </a:ext>
          </a:extLst>
        </p:spPr>
      </p:pic>
      <p:sp>
        <p:nvSpPr>
          <p:cNvPr id="12" name="Freeform 46"/>
          <p:cNvSpPr>
            <a:spLocks/>
          </p:cNvSpPr>
          <p:nvPr/>
        </p:nvSpPr>
        <p:spPr bwMode="auto">
          <a:xfrm>
            <a:off x="481578" y="4212281"/>
            <a:ext cx="7726363" cy="2413000"/>
          </a:xfrm>
          <a:custGeom>
            <a:avLst/>
            <a:gdLst>
              <a:gd name="T0" fmla="*/ 258 w 4690"/>
              <a:gd name="T1" fmla="*/ 72 h 1862"/>
              <a:gd name="T2" fmla="*/ 538 w 4690"/>
              <a:gd name="T3" fmla="*/ 48 h 1862"/>
              <a:gd name="T4" fmla="*/ 608 w 4690"/>
              <a:gd name="T5" fmla="*/ 0 h 1862"/>
              <a:gd name="T6" fmla="*/ 756 w 4690"/>
              <a:gd name="T7" fmla="*/ 82 h 1862"/>
              <a:gd name="T8" fmla="*/ 872 w 4690"/>
              <a:gd name="T9" fmla="*/ 230 h 1862"/>
              <a:gd name="T10" fmla="*/ 1030 w 4690"/>
              <a:gd name="T11" fmla="*/ 442 h 1862"/>
              <a:gd name="T12" fmla="*/ 1162 w 4690"/>
              <a:gd name="T13" fmla="*/ 578 h 1862"/>
              <a:gd name="T14" fmla="*/ 1226 w 4690"/>
              <a:gd name="T15" fmla="*/ 818 h 1862"/>
              <a:gd name="T16" fmla="*/ 1258 w 4690"/>
              <a:gd name="T17" fmla="*/ 1044 h 1862"/>
              <a:gd name="T18" fmla="*/ 1246 w 4690"/>
              <a:gd name="T19" fmla="*/ 1292 h 1862"/>
              <a:gd name="T20" fmla="*/ 1320 w 4690"/>
              <a:gd name="T21" fmla="*/ 1614 h 1862"/>
              <a:gd name="T22" fmla="*/ 1446 w 4690"/>
              <a:gd name="T23" fmla="*/ 1608 h 1862"/>
              <a:gd name="T24" fmla="*/ 1470 w 4690"/>
              <a:gd name="T25" fmla="*/ 1674 h 1862"/>
              <a:gd name="T26" fmla="*/ 1680 w 4690"/>
              <a:gd name="T27" fmla="*/ 1740 h 1862"/>
              <a:gd name="T28" fmla="*/ 1728 w 4690"/>
              <a:gd name="T29" fmla="*/ 1842 h 1862"/>
              <a:gd name="T30" fmla="*/ 1896 w 4690"/>
              <a:gd name="T31" fmla="*/ 1740 h 1862"/>
              <a:gd name="T32" fmla="*/ 1932 w 4690"/>
              <a:gd name="T33" fmla="*/ 1566 h 1862"/>
              <a:gd name="T34" fmla="*/ 2046 w 4690"/>
              <a:gd name="T35" fmla="*/ 1344 h 1862"/>
              <a:gd name="T36" fmla="*/ 2358 w 4690"/>
              <a:gd name="T37" fmla="*/ 1272 h 1862"/>
              <a:gd name="T38" fmla="*/ 2538 w 4690"/>
              <a:gd name="T39" fmla="*/ 1068 h 1862"/>
              <a:gd name="T40" fmla="*/ 2634 w 4690"/>
              <a:gd name="T41" fmla="*/ 1050 h 1862"/>
              <a:gd name="T42" fmla="*/ 2796 w 4690"/>
              <a:gd name="T43" fmla="*/ 852 h 1862"/>
              <a:gd name="T44" fmla="*/ 2964 w 4690"/>
              <a:gd name="T45" fmla="*/ 792 h 1862"/>
              <a:gd name="T46" fmla="*/ 3042 w 4690"/>
              <a:gd name="T47" fmla="*/ 792 h 1862"/>
              <a:gd name="T48" fmla="*/ 3186 w 4690"/>
              <a:gd name="T49" fmla="*/ 798 h 1862"/>
              <a:gd name="T50" fmla="*/ 3258 w 4690"/>
              <a:gd name="T51" fmla="*/ 888 h 1862"/>
              <a:gd name="T52" fmla="*/ 3438 w 4690"/>
              <a:gd name="T53" fmla="*/ 1044 h 1862"/>
              <a:gd name="T54" fmla="*/ 3624 w 4690"/>
              <a:gd name="T55" fmla="*/ 966 h 1862"/>
              <a:gd name="T56" fmla="*/ 3702 w 4690"/>
              <a:gd name="T57" fmla="*/ 858 h 1862"/>
              <a:gd name="T58" fmla="*/ 3870 w 4690"/>
              <a:gd name="T59" fmla="*/ 876 h 1862"/>
              <a:gd name="T60" fmla="*/ 4002 w 4690"/>
              <a:gd name="T61" fmla="*/ 984 h 1862"/>
              <a:gd name="T62" fmla="*/ 4110 w 4690"/>
              <a:gd name="T63" fmla="*/ 918 h 1862"/>
              <a:gd name="T64" fmla="*/ 4260 w 4690"/>
              <a:gd name="T65" fmla="*/ 690 h 1862"/>
              <a:gd name="T66" fmla="*/ 4374 w 4690"/>
              <a:gd name="T67" fmla="*/ 504 h 1862"/>
              <a:gd name="T68" fmla="*/ 4662 w 4690"/>
              <a:gd name="T69" fmla="*/ 438 h 1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690" h="1862">
                <a:moveTo>
                  <a:pt x="0" y="34"/>
                </a:moveTo>
                <a:cubicBezTo>
                  <a:pt x="148" y="46"/>
                  <a:pt x="151" y="36"/>
                  <a:pt x="258" y="72"/>
                </a:cubicBezTo>
                <a:cubicBezTo>
                  <a:pt x="327" y="78"/>
                  <a:pt x="372" y="90"/>
                  <a:pt x="418" y="88"/>
                </a:cubicBezTo>
                <a:cubicBezTo>
                  <a:pt x="465" y="84"/>
                  <a:pt x="513" y="61"/>
                  <a:pt x="538" y="48"/>
                </a:cubicBezTo>
                <a:cubicBezTo>
                  <a:pt x="550" y="46"/>
                  <a:pt x="560" y="22"/>
                  <a:pt x="568" y="12"/>
                </a:cubicBezTo>
                <a:cubicBezTo>
                  <a:pt x="577" y="1"/>
                  <a:pt x="596" y="8"/>
                  <a:pt x="608" y="0"/>
                </a:cubicBezTo>
                <a:cubicBezTo>
                  <a:pt x="648" y="8"/>
                  <a:pt x="668" y="1"/>
                  <a:pt x="702" y="24"/>
                </a:cubicBezTo>
                <a:cubicBezTo>
                  <a:pt x="723" y="38"/>
                  <a:pt x="745" y="59"/>
                  <a:pt x="756" y="82"/>
                </a:cubicBezTo>
                <a:cubicBezTo>
                  <a:pt x="795" y="160"/>
                  <a:pt x="761" y="106"/>
                  <a:pt x="816" y="168"/>
                </a:cubicBezTo>
                <a:cubicBezTo>
                  <a:pt x="832" y="195"/>
                  <a:pt x="859" y="214"/>
                  <a:pt x="872" y="230"/>
                </a:cubicBezTo>
                <a:cubicBezTo>
                  <a:pt x="885" y="246"/>
                  <a:pt x="868" y="229"/>
                  <a:pt x="894" y="264"/>
                </a:cubicBezTo>
                <a:cubicBezTo>
                  <a:pt x="946" y="342"/>
                  <a:pt x="946" y="296"/>
                  <a:pt x="1030" y="442"/>
                </a:cubicBezTo>
                <a:cubicBezTo>
                  <a:pt x="1041" y="474"/>
                  <a:pt x="1054" y="464"/>
                  <a:pt x="1078" y="488"/>
                </a:cubicBezTo>
                <a:cubicBezTo>
                  <a:pt x="1086" y="512"/>
                  <a:pt x="1130" y="496"/>
                  <a:pt x="1162" y="578"/>
                </a:cubicBezTo>
                <a:cubicBezTo>
                  <a:pt x="1192" y="623"/>
                  <a:pt x="1190" y="654"/>
                  <a:pt x="1208" y="728"/>
                </a:cubicBezTo>
                <a:cubicBezTo>
                  <a:pt x="1216" y="768"/>
                  <a:pt x="1220" y="791"/>
                  <a:pt x="1226" y="818"/>
                </a:cubicBezTo>
                <a:cubicBezTo>
                  <a:pt x="1232" y="845"/>
                  <a:pt x="1239" y="852"/>
                  <a:pt x="1244" y="890"/>
                </a:cubicBezTo>
                <a:cubicBezTo>
                  <a:pt x="1251" y="945"/>
                  <a:pt x="1260" y="958"/>
                  <a:pt x="1258" y="1044"/>
                </a:cubicBezTo>
                <a:cubicBezTo>
                  <a:pt x="1268" y="1092"/>
                  <a:pt x="1252" y="1140"/>
                  <a:pt x="1274" y="1184"/>
                </a:cubicBezTo>
                <a:cubicBezTo>
                  <a:pt x="1282" y="1222"/>
                  <a:pt x="1241" y="1257"/>
                  <a:pt x="1246" y="1292"/>
                </a:cubicBezTo>
                <a:cubicBezTo>
                  <a:pt x="1251" y="1327"/>
                  <a:pt x="1290" y="1342"/>
                  <a:pt x="1302" y="1396"/>
                </a:cubicBezTo>
                <a:cubicBezTo>
                  <a:pt x="1317" y="1418"/>
                  <a:pt x="1296" y="1600"/>
                  <a:pt x="1320" y="1614"/>
                </a:cubicBezTo>
                <a:cubicBezTo>
                  <a:pt x="1342" y="1626"/>
                  <a:pt x="1326" y="1702"/>
                  <a:pt x="1350" y="1710"/>
                </a:cubicBezTo>
                <a:cubicBezTo>
                  <a:pt x="1368" y="1734"/>
                  <a:pt x="1423" y="1591"/>
                  <a:pt x="1446" y="1608"/>
                </a:cubicBezTo>
                <a:cubicBezTo>
                  <a:pt x="1468" y="1575"/>
                  <a:pt x="1478" y="1501"/>
                  <a:pt x="1482" y="1512"/>
                </a:cubicBezTo>
                <a:cubicBezTo>
                  <a:pt x="1496" y="1517"/>
                  <a:pt x="1449" y="1629"/>
                  <a:pt x="1470" y="1674"/>
                </a:cubicBezTo>
                <a:cubicBezTo>
                  <a:pt x="1467" y="1727"/>
                  <a:pt x="1429" y="1819"/>
                  <a:pt x="1464" y="1830"/>
                </a:cubicBezTo>
                <a:cubicBezTo>
                  <a:pt x="1495" y="1829"/>
                  <a:pt x="1643" y="1737"/>
                  <a:pt x="1680" y="1740"/>
                </a:cubicBezTo>
                <a:cubicBezTo>
                  <a:pt x="1717" y="1743"/>
                  <a:pt x="1678" y="1831"/>
                  <a:pt x="1686" y="1848"/>
                </a:cubicBezTo>
                <a:cubicBezTo>
                  <a:pt x="1693" y="1862"/>
                  <a:pt x="1714" y="1851"/>
                  <a:pt x="1728" y="1842"/>
                </a:cubicBezTo>
                <a:cubicBezTo>
                  <a:pt x="1742" y="1833"/>
                  <a:pt x="1742" y="1811"/>
                  <a:pt x="1770" y="1794"/>
                </a:cubicBezTo>
                <a:cubicBezTo>
                  <a:pt x="1823" y="1832"/>
                  <a:pt x="1852" y="1757"/>
                  <a:pt x="1896" y="1740"/>
                </a:cubicBezTo>
                <a:cubicBezTo>
                  <a:pt x="1933" y="1685"/>
                  <a:pt x="1848" y="1638"/>
                  <a:pt x="1878" y="1578"/>
                </a:cubicBezTo>
                <a:cubicBezTo>
                  <a:pt x="1878" y="1535"/>
                  <a:pt x="1906" y="1597"/>
                  <a:pt x="1932" y="1566"/>
                </a:cubicBezTo>
                <a:cubicBezTo>
                  <a:pt x="1958" y="1535"/>
                  <a:pt x="2015" y="1429"/>
                  <a:pt x="2034" y="1392"/>
                </a:cubicBezTo>
                <a:cubicBezTo>
                  <a:pt x="2040" y="1377"/>
                  <a:pt x="2033" y="1354"/>
                  <a:pt x="2046" y="1344"/>
                </a:cubicBezTo>
                <a:cubicBezTo>
                  <a:pt x="2073" y="1323"/>
                  <a:pt x="2109" y="1316"/>
                  <a:pt x="2142" y="1308"/>
                </a:cubicBezTo>
                <a:cubicBezTo>
                  <a:pt x="2213" y="1290"/>
                  <a:pt x="2286" y="1283"/>
                  <a:pt x="2358" y="1272"/>
                </a:cubicBezTo>
                <a:cubicBezTo>
                  <a:pt x="2403" y="1260"/>
                  <a:pt x="2370" y="1264"/>
                  <a:pt x="2400" y="1230"/>
                </a:cubicBezTo>
                <a:cubicBezTo>
                  <a:pt x="2430" y="1196"/>
                  <a:pt x="2507" y="1092"/>
                  <a:pt x="2538" y="1068"/>
                </a:cubicBezTo>
                <a:cubicBezTo>
                  <a:pt x="2569" y="1038"/>
                  <a:pt x="2570" y="1089"/>
                  <a:pt x="2586" y="1086"/>
                </a:cubicBezTo>
                <a:cubicBezTo>
                  <a:pt x="2602" y="1083"/>
                  <a:pt x="2615" y="1073"/>
                  <a:pt x="2634" y="1050"/>
                </a:cubicBezTo>
                <a:cubicBezTo>
                  <a:pt x="2653" y="1027"/>
                  <a:pt x="2673" y="981"/>
                  <a:pt x="2700" y="948"/>
                </a:cubicBezTo>
                <a:cubicBezTo>
                  <a:pt x="2726" y="921"/>
                  <a:pt x="2774" y="872"/>
                  <a:pt x="2796" y="852"/>
                </a:cubicBezTo>
                <a:cubicBezTo>
                  <a:pt x="2818" y="832"/>
                  <a:pt x="2804" y="838"/>
                  <a:pt x="2832" y="828"/>
                </a:cubicBezTo>
                <a:cubicBezTo>
                  <a:pt x="2863" y="824"/>
                  <a:pt x="2937" y="799"/>
                  <a:pt x="2964" y="792"/>
                </a:cubicBezTo>
                <a:cubicBezTo>
                  <a:pt x="2991" y="785"/>
                  <a:pt x="2981" y="786"/>
                  <a:pt x="2994" y="786"/>
                </a:cubicBezTo>
                <a:cubicBezTo>
                  <a:pt x="3026" y="770"/>
                  <a:pt x="3026" y="794"/>
                  <a:pt x="3042" y="792"/>
                </a:cubicBezTo>
                <a:cubicBezTo>
                  <a:pt x="3058" y="790"/>
                  <a:pt x="3066" y="773"/>
                  <a:pt x="3090" y="774"/>
                </a:cubicBezTo>
                <a:cubicBezTo>
                  <a:pt x="3110" y="779"/>
                  <a:pt x="3180" y="789"/>
                  <a:pt x="3186" y="798"/>
                </a:cubicBezTo>
                <a:cubicBezTo>
                  <a:pt x="3212" y="805"/>
                  <a:pt x="3212" y="855"/>
                  <a:pt x="3228" y="864"/>
                </a:cubicBezTo>
                <a:cubicBezTo>
                  <a:pt x="3240" y="879"/>
                  <a:pt x="3242" y="879"/>
                  <a:pt x="3258" y="888"/>
                </a:cubicBezTo>
                <a:cubicBezTo>
                  <a:pt x="3270" y="938"/>
                  <a:pt x="3270" y="886"/>
                  <a:pt x="3324" y="918"/>
                </a:cubicBezTo>
                <a:cubicBezTo>
                  <a:pt x="3384" y="930"/>
                  <a:pt x="3397" y="1039"/>
                  <a:pt x="3438" y="1044"/>
                </a:cubicBezTo>
                <a:cubicBezTo>
                  <a:pt x="3487" y="1067"/>
                  <a:pt x="3544" y="1040"/>
                  <a:pt x="3582" y="1026"/>
                </a:cubicBezTo>
                <a:cubicBezTo>
                  <a:pt x="3613" y="1013"/>
                  <a:pt x="3613" y="988"/>
                  <a:pt x="3624" y="966"/>
                </a:cubicBezTo>
                <a:cubicBezTo>
                  <a:pt x="3640" y="947"/>
                  <a:pt x="3635" y="912"/>
                  <a:pt x="3648" y="894"/>
                </a:cubicBezTo>
                <a:cubicBezTo>
                  <a:pt x="3661" y="876"/>
                  <a:pt x="3681" y="869"/>
                  <a:pt x="3702" y="858"/>
                </a:cubicBezTo>
                <a:cubicBezTo>
                  <a:pt x="3723" y="847"/>
                  <a:pt x="3746" y="825"/>
                  <a:pt x="3774" y="828"/>
                </a:cubicBezTo>
                <a:cubicBezTo>
                  <a:pt x="3802" y="831"/>
                  <a:pt x="3846" y="857"/>
                  <a:pt x="3870" y="876"/>
                </a:cubicBezTo>
                <a:cubicBezTo>
                  <a:pt x="3912" y="839"/>
                  <a:pt x="3872" y="973"/>
                  <a:pt x="3918" y="942"/>
                </a:cubicBezTo>
                <a:cubicBezTo>
                  <a:pt x="3940" y="954"/>
                  <a:pt x="3978" y="983"/>
                  <a:pt x="4002" y="984"/>
                </a:cubicBezTo>
                <a:cubicBezTo>
                  <a:pt x="4026" y="985"/>
                  <a:pt x="4044" y="959"/>
                  <a:pt x="4062" y="948"/>
                </a:cubicBezTo>
                <a:cubicBezTo>
                  <a:pt x="4093" y="973"/>
                  <a:pt x="4110" y="918"/>
                  <a:pt x="4110" y="918"/>
                </a:cubicBezTo>
                <a:cubicBezTo>
                  <a:pt x="4150" y="838"/>
                  <a:pt x="4164" y="816"/>
                  <a:pt x="4218" y="756"/>
                </a:cubicBezTo>
                <a:cubicBezTo>
                  <a:pt x="4243" y="716"/>
                  <a:pt x="4246" y="712"/>
                  <a:pt x="4260" y="690"/>
                </a:cubicBezTo>
                <a:cubicBezTo>
                  <a:pt x="4274" y="668"/>
                  <a:pt x="4283" y="655"/>
                  <a:pt x="4302" y="624"/>
                </a:cubicBezTo>
                <a:cubicBezTo>
                  <a:pt x="4328" y="547"/>
                  <a:pt x="4311" y="546"/>
                  <a:pt x="4374" y="504"/>
                </a:cubicBezTo>
                <a:cubicBezTo>
                  <a:pt x="4432" y="418"/>
                  <a:pt x="4380" y="390"/>
                  <a:pt x="4476" y="378"/>
                </a:cubicBezTo>
                <a:cubicBezTo>
                  <a:pt x="4690" y="394"/>
                  <a:pt x="4623" y="426"/>
                  <a:pt x="4662" y="438"/>
                </a:cubicBezTo>
              </a:path>
            </a:pathLst>
          </a:custGeom>
          <a:noFill/>
          <a:ln w="57150" cap="flat" cmpd="sng">
            <a:solidFill>
              <a:srgbClr val="0000FF"/>
            </a:solidFill>
            <a:prstDash val="solid"/>
            <a:round/>
            <a:headEnd type="none" w="med" len="med"/>
            <a:tailEnd type="none" w="med" len="med"/>
          </a:ln>
          <a:effectLst/>
          <a:extLst>
            <a:ext uri="{909E8E84-426E-40DD-AFC4-6F175D3DCCD1}">
              <a14:hiddenFill xmlns:a14="http://schemas.microsoft.com/office/drawing/2010/main">
                <a:solidFill>
                  <a:srgbClr val="FF66CC"/>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3" name="Group 56"/>
          <p:cNvGrpSpPr>
            <a:grpSpLocks/>
          </p:cNvGrpSpPr>
          <p:nvPr/>
        </p:nvGrpSpPr>
        <p:grpSpPr bwMode="auto">
          <a:xfrm>
            <a:off x="5431403" y="4993332"/>
            <a:ext cx="809625" cy="404813"/>
            <a:chOff x="3504" y="2267"/>
            <a:chExt cx="374" cy="229"/>
          </a:xfrm>
        </p:grpSpPr>
        <p:sp>
          <p:nvSpPr>
            <p:cNvPr id="14" name="Oval 57"/>
            <p:cNvSpPr>
              <a:spLocks noChangeArrowheads="1"/>
            </p:cNvSpPr>
            <p:nvPr/>
          </p:nvSpPr>
          <p:spPr bwMode="auto">
            <a:xfrm>
              <a:off x="3648" y="2448"/>
              <a:ext cx="48" cy="48"/>
            </a:xfrm>
            <a:prstGeom prst="ellipse">
              <a:avLst/>
            </a:prstGeom>
            <a:solidFill>
              <a:srgbClr val="FF0000"/>
            </a:solidFill>
            <a:ln w="952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 name="Text Box 58"/>
            <p:cNvSpPr txBox="1">
              <a:spLocks noChangeArrowheads="1"/>
            </p:cNvSpPr>
            <p:nvPr/>
          </p:nvSpPr>
          <p:spPr bwMode="auto">
            <a:xfrm>
              <a:off x="3504" y="2267"/>
              <a:ext cx="374" cy="190"/>
            </a:xfrm>
            <a:prstGeom prst="rect">
              <a:avLst/>
            </a:prstGeom>
            <a:noFill/>
            <a:ln>
              <a:noFill/>
            </a:ln>
            <a:effectLst/>
            <a:extLst>
              <a:ext uri="{909E8E84-426E-40DD-AFC4-6F175D3DCCD1}">
                <a14:hiddenFill xmlns:a14="http://schemas.microsoft.com/office/drawing/2010/main">
                  <a:solidFill>
                    <a:srgbClr val="FF66CC"/>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a:r>
                <a:rPr kumimoji="1" lang="zh-CN" altLang="en-US" sz="1600" b="1">
                  <a:solidFill>
                    <a:srgbClr val="660066"/>
                  </a:solidFill>
                  <a:latin typeface="Times New Roman" panose="02020603050405020304" pitchFamily="18" charset="0"/>
                </a:rPr>
                <a:t>宜昌</a:t>
              </a:r>
            </a:p>
          </p:txBody>
        </p:sp>
      </p:grpSp>
      <p:grpSp>
        <p:nvGrpSpPr>
          <p:cNvPr id="16" name="Group 59"/>
          <p:cNvGrpSpPr>
            <a:grpSpLocks/>
          </p:cNvGrpSpPr>
          <p:nvPr/>
        </p:nvGrpSpPr>
        <p:grpSpPr bwMode="auto">
          <a:xfrm>
            <a:off x="6853802" y="5050481"/>
            <a:ext cx="609600" cy="457200"/>
            <a:chOff x="4320" y="2304"/>
            <a:chExt cx="384" cy="288"/>
          </a:xfrm>
        </p:grpSpPr>
        <p:sp>
          <p:nvSpPr>
            <p:cNvPr id="17" name="Oval 60"/>
            <p:cNvSpPr>
              <a:spLocks noChangeArrowheads="1"/>
            </p:cNvSpPr>
            <p:nvPr/>
          </p:nvSpPr>
          <p:spPr bwMode="auto">
            <a:xfrm>
              <a:off x="4464" y="2544"/>
              <a:ext cx="48" cy="48"/>
            </a:xfrm>
            <a:prstGeom prst="ellipse">
              <a:avLst/>
            </a:prstGeom>
            <a:solidFill>
              <a:srgbClr val="FF0000"/>
            </a:solidFill>
            <a:ln w="952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 name="Text Box 61"/>
            <p:cNvSpPr txBox="1">
              <a:spLocks noChangeArrowheads="1"/>
            </p:cNvSpPr>
            <p:nvPr/>
          </p:nvSpPr>
          <p:spPr bwMode="auto">
            <a:xfrm>
              <a:off x="4320" y="2304"/>
              <a:ext cx="384" cy="212"/>
            </a:xfrm>
            <a:prstGeom prst="rect">
              <a:avLst/>
            </a:prstGeom>
            <a:noFill/>
            <a:ln>
              <a:noFill/>
            </a:ln>
            <a:effectLst/>
            <a:extLst>
              <a:ext uri="{909E8E84-426E-40DD-AFC4-6F175D3DCCD1}">
                <a14:hiddenFill xmlns:a14="http://schemas.microsoft.com/office/drawing/2010/main">
                  <a:solidFill>
                    <a:srgbClr val="FF66CC"/>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a:r>
                <a:rPr kumimoji="1" lang="zh-CN" altLang="en-US" sz="1600" b="1">
                  <a:solidFill>
                    <a:srgbClr val="660066"/>
                  </a:solidFill>
                  <a:latin typeface="Times New Roman" panose="02020603050405020304" pitchFamily="18" charset="0"/>
                </a:rPr>
                <a:t>湖口</a:t>
              </a:r>
            </a:p>
          </p:txBody>
        </p:sp>
      </p:grpSp>
      <p:grpSp>
        <p:nvGrpSpPr>
          <p:cNvPr id="36" name="Group 19"/>
          <p:cNvGrpSpPr>
            <a:grpSpLocks/>
          </p:cNvGrpSpPr>
          <p:nvPr/>
        </p:nvGrpSpPr>
        <p:grpSpPr bwMode="auto">
          <a:xfrm>
            <a:off x="3977090" y="5400312"/>
            <a:ext cx="609600" cy="336550"/>
            <a:chOff x="2496" y="2553"/>
            <a:chExt cx="384" cy="193"/>
          </a:xfrm>
        </p:grpSpPr>
        <p:sp>
          <p:nvSpPr>
            <p:cNvPr id="37" name="Oval 20"/>
            <p:cNvSpPr>
              <a:spLocks noChangeArrowheads="1"/>
            </p:cNvSpPr>
            <p:nvPr/>
          </p:nvSpPr>
          <p:spPr bwMode="auto">
            <a:xfrm>
              <a:off x="2832" y="2640"/>
              <a:ext cx="48" cy="48"/>
            </a:xfrm>
            <a:prstGeom prst="ellipse">
              <a:avLst/>
            </a:prstGeom>
            <a:solidFill>
              <a:srgbClr val="FF0000"/>
            </a:solidFill>
            <a:ln w="952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 name="Text Box 21"/>
            <p:cNvSpPr txBox="1">
              <a:spLocks noChangeArrowheads="1"/>
            </p:cNvSpPr>
            <p:nvPr/>
          </p:nvSpPr>
          <p:spPr bwMode="auto">
            <a:xfrm>
              <a:off x="2496" y="2553"/>
              <a:ext cx="374" cy="193"/>
            </a:xfrm>
            <a:prstGeom prst="rect">
              <a:avLst/>
            </a:prstGeom>
            <a:noFill/>
            <a:ln>
              <a:noFill/>
            </a:ln>
            <a:effectLst/>
            <a:extLst>
              <a:ext uri="{909E8E84-426E-40DD-AFC4-6F175D3DCCD1}">
                <a14:hiddenFill xmlns:a14="http://schemas.microsoft.com/office/drawing/2010/main">
                  <a:solidFill>
                    <a:srgbClr val="FF66CC"/>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a:r>
                <a:rPr kumimoji="1" lang="zh-CN" altLang="en-US" sz="1600" b="1">
                  <a:latin typeface="Times New Roman" panose="02020603050405020304" pitchFamily="18" charset="0"/>
                </a:rPr>
                <a:t>重庆</a:t>
              </a:r>
            </a:p>
          </p:txBody>
        </p:sp>
      </p:grpSp>
      <p:grpSp>
        <p:nvGrpSpPr>
          <p:cNvPr id="39" name="Group 22"/>
          <p:cNvGrpSpPr>
            <a:grpSpLocks/>
          </p:cNvGrpSpPr>
          <p:nvPr/>
        </p:nvGrpSpPr>
        <p:grpSpPr bwMode="auto">
          <a:xfrm>
            <a:off x="6415490" y="4881200"/>
            <a:ext cx="692150" cy="384175"/>
            <a:chOff x="4032" y="2209"/>
            <a:chExt cx="406" cy="239"/>
          </a:xfrm>
        </p:grpSpPr>
        <p:sp>
          <p:nvSpPr>
            <p:cNvPr id="40" name="Oval 23"/>
            <p:cNvSpPr>
              <a:spLocks noChangeArrowheads="1"/>
            </p:cNvSpPr>
            <p:nvPr/>
          </p:nvSpPr>
          <p:spPr bwMode="auto">
            <a:xfrm>
              <a:off x="4176" y="2400"/>
              <a:ext cx="48" cy="48"/>
            </a:xfrm>
            <a:prstGeom prst="ellipse">
              <a:avLst/>
            </a:prstGeom>
            <a:solidFill>
              <a:srgbClr val="FF0000"/>
            </a:solidFill>
            <a:ln w="952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sz="1600" b="1">
                <a:latin typeface="Times New Roman" panose="02020603050405020304" pitchFamily="18" charset="0"/>
              </a:endParaRPr>
            </a:p>
          </p:txBody>
        </p:sp>
        <p:sp>
          <p:nvSpPr>
            <p:cNvPr id="41" name="Text Box 24"/>
            <p:cNvSpPr txBox="1">
              <a:spLocks noChangeArrowheads="1"/>
            </p:cNvSpPr>
            <p:nvPr/>
          </p:nvSpPr>
          <p:spPr bwMode="auto">
            <a:xfrm>
              <a:off x="4032" y="2209"/>
              <a:ext cx="406" cy="209"/>
            </a:xfrm>
            <a:prstGeom prst="rect">
              <a:avLst/>
            </a:prstGeom>
            <a:noFill/>
            <a:ln>
              <a:noFill/>
            </a:ln>
            <a:effectLst/>
            <a:extLst>
              <a:ext uri="{909E8E84-426E-40DD-AFC4-6F175D3DCCD1}">
                <a14:hiddenFill xmlns:a14="http://schemas.microsoft.com/office/drawing/2010/main">
                  <a:solidFill>
                    <a:srgbClr val="FF66CC"/>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a:r>
                <a:rPr kumimoji="1" lang="zh-CN" altLang="en-US" sz="1600" b="1">
                  <a:latin typeface="Times New Roman" panose="02020603050405020304" pitchFamily="18" charset="0"/>
                </a:rPr>
                <a:t>武 汉</a:t>
              </a:r>
            </a:p>
          </p:txBody>
        </p:sp>
      </p:grpSp>
      <p:grpSp>
        <p:nvGrpSpPr>
          <p:cNvPr id="42" name="Group 31"/>
          <p:cNvGrpSpPr>
            <a:grpSpLocks/>
          </p:cNvGrpSpPr>
          <p:nvPr/>
        </p:nvGrpSpPr>
        <p:grpSpPr bwMode="auto">
          <a:xfrm>
            <a:off x="8093284" y="4546268"/>
            <a:ext cx="696912" cy="423036"/>
            <a:chOff x="5156" y="1856"/>
            <a:chExt cx="406" cy="256"/>
          </a:xfrm>
        </p:grpSpPr>
        <p:sp>
          <p:nvSpPr>
            <p:cNvPr id="43" name="Oval 32"/>
            <p:cNvSpPr>
              <a:spLocks noChangeArrowheads="1"/>
            </p:cNvSpPr>
            <p:nvPr/>
          </p:nvSpPr>
          <p:spPr bwMode="auto">
            <a:xfrm>
              <a:off x="5280" y="2064"/>
              <a:ext cx="48" cy="48"/>
            </a:xfrm>
            <a:prstGeom prst="ellipse">
              <a:avLst/>
            </a:prstGeom>
            <a:solidFill>
              <a:srgbClr val="FF0000"/>
            </a:solidFill>
            <a:ln w="952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 name="Text Box 33"/>
            <p:cNvSpPr txBox="1">
              <a:spLocks noChangeArrowheads="1"/>
            </p:cNvSpPr>
            <p:nvPr/>
          </p:nvSpPr>
          <p:spPr bwMode="auto">
            <a:xfrm>
              <a:off x="5156" y="1856"/>
              <a:ext cx="406" cy="204"/>
            </a:xfrm>
            <a:prstGeom prst="rect">
              <a:avLst/>
            </a:prstGeom>
            <a:noFill/>
            <a:ln>
              <a:noFill/>
            </a:ln>
            <a:effectLst/>
            <a:extLst>
              <a:ext uri="{909E8E84-426E-40DD-AFC4-6F175D3DCCD1}">
                <a14:hiddenFill xmlns:a14="http://schemas.microsoft.com/office/drawing/2010/main">
                  <a:solidFill>
                    <a:srgbClr val="FF66CC"/>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a:r>
                <a:rPr kumimoji="1" lang="zh-CN" altLang="en-US" sz="1600" b="1" dirty="0">
                  <a:latin typeface="Times New Roman" panose="02020603050405020304" pitchFamily="18" charset="0"/>
                </a:rPr>
                <a:t>上 海</a:t>
              </a:r>
            </a:p>
          </p:txBody>
        </p:sp>
      </p:grpSp>
      <p:grpSp>
        <p:nvGrpSpPr>
          <p:cNvPr id="45" name="Group 35"/>
          <p:cNvGrpSpPr>
            <a:grpSpLocks/>
          </p:cNvGrpSpPr>
          <p:nvPr/>
        </p:nvGrpSpPr>
        <p:grpSpPr bwMode="auto">
          <a:xfrm>
            <a:off x="2376890" y="4427175"/>
            <a:ext cx="3048000" cy="900113"/>
            <a:chOff x="1488" y="1920"/>
            <a:chExt cx="1920" cy="567"/>
          </a:xfrm>
        </p:grpSpPr>
        <p:sp>
          <p:nvSpPr>
            <p:cNvPr id="46" name="Text Box 36"/>
            <p:cNvSpPr txBox="1">
              <a:spLocks noChangeArrowheads="1"/>
            </p:cNvSpPr>
            <p:nvPr/>
          </p:nvSpPr>
          <p:spPr bwMode="auto">
            <a:xfrm>
              <a:off x="1488" y="1920"/>
              <a:ext cx="432"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zh-CN" altLang="en-US" sz="2800" b="1" i="1">
                  <a:solidFill>
                    <a:srgbClr val="FF0000"/>
                  </a:solidFill>
                  <a:latin typeface="Times New Roman" panose="02020603050405020304" pitchFamily="18" charset="0"/>
                </a:rPr>
                <a:t>上</a:t>
              </a:r>
            </a:p>
          </p:txBody>
        </p:sp>
        <p:sp>
          <p:nvSpPr>
            <p:cNvPr id="47" name="Text Box 37"/>
            <p:cNvSpPr txBox="1">
              <a:spLocks noChangeArrowheads="1"/>
            </p:cNvSpPr>
            <p:nvPr/>
          </p:nvSpPr>
          <p:spPr bwMode="auto">
            <a:xfrm>
              <a:off x="2976" y="2160"/>
              <a:ext cx="432"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zh-CN" altLang="en-US" sz="2800" b="1" i="1">
                  <a:solidFill>
                    <a:srgbClr val="FF0000"/>
                  </a:solidFill>
                  <a:latin typeface="Times New Roman" panose="02020603050405020304" pitchFamily="18" charset="0"/>
                </a:rPr>
                <a:t>游</a:t>
              </a:r>
            </a:p>
          </p:txBody>
        </p:sp>
      </p:grpSp>
      <p:sp>
        <p:nvSpPr>
          <p:cNvPr id="48" name="Text Box 38"/>
          <p:cNvSpPr txBox="1">
            <a:spLocks noChangeArrowheads="1"/>
          </p:cNvSpPr>
          <p:nvPr/>
        </p:nvSpPr>
        <p:spPr bwMode="auto">
          <a:xfrm>
            <a:off x="6110690" y="5508262"/>
            <a:ext cx="12192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zh-CN" altLang="en-US" sz="2800" b="1" i="1">
                <a:solidFill>
                  <a:srgbClr val="FF0000"/>
                </a:solidFill>
                <a:latin typeface="Times New Roman" panose="02020603050405020304" pitchFamily="18" charset="0"/>
              </a:rPr>
              <a:t>中游</a:t>
            </a:r>
          </a:p>
        </p:txBody>
      </p:sp>
      <p:sp>
        <p:nvSpPr>
          <p:cNvPr id="49" name="Text Box 39"/>
          <p:cNvSpPr txBox="1">
            <a:spLocks noChangeArrowheads="1"/>
          </p:cNvSpPr>
          <p:nvPr/>
        </p:nvSpPr>
        <p:spPr bwMode="auto">
          <a:xfrm>
            <a:off x="7302272" y="4883775"/>
            <a:ext cx="10668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zh-CN" altLang="en-US" sz="2800" b="1" i="1" dirty="0">
                <a:solidFill>
                  <a:srgbClr val="FF0000"/>
                </a:solidFill>
                <a:latin typeface="Times New Roman" panose="02020603050405020304" pitchFamily="18" charset="0"/>
              </a:rPr>
              <a:t>下游</a:t>
            </a:r>
          </a:p>
        </p:txBody>
      </p:sp>
      <p:sp>
        <p:nvSpPr>
          <p:cNvPr id="50" name="AutoShape 47"/>
          <p:cNvSpPr>
            <a:spLocks noChangeArrowheads="1"/>
          </p:cNvSpPr>
          <p:nvPr/>
        </p:nvSpPr>
        <p:spPr bwMode="auto">
          <a:xfrm>
            <a:off x="35104" y="4729429"/>
            <a:ext cx="1828800" cy="1905000"/>
          </a:xfrm>
          <a:prstGeom prst="wedgeRectCallout">
            <a:avLst>
              <a:gd name="adj1" fmla="val 100347"/>
              <a:gd name="adj2" fmla="val 6000"/>
            </a:avLst>
          </a:prstGeom>
          <a:solidFill>
            <a:srgbClr val="FFFF99"/>
          </a:solidFill>
          <a:ln>
            <a:noFill/>
          </a:ln>
          <a:effectLst/>
          <a:extLs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ctr"/>
            <a:r>
              <a:rPr kumimoji="1" lang="zh-CN" altLang="en-US" sz="2800" b="1" dirty="0">
                <a:solidFill>
                  <a:srgbClr val="000066"/>
                </a:solidFill>
                <a:latin typeface="楷体_GB2312" pitchFamily="49" charset="-122"/>
                <a:ea typeface="楷体_GB2312" pitchFamily="49" charset="-122"/>
              </a:rPr>
              <a:t>落差大、峡谷多、水流急、富水力</a:t>
            </a:r>
          </a:p>
        </p:txBody>
      </p:sp>
      <p:sp>
        <p:nvSpPr>
          <p:cNvPr id="51" name="AutoShape 48"/>
          <p:cNvSpPr>
            <a:spLocks noChangeArrowheads="1"/>
          </p:cNvSpPr>
          <p:nvPr/>
        </p:nvSpPr>
        <p:spPr bwMode="auto">
          <a:xfrm>
            <a:off x="4278715" y="5954642"/>
            <a:ext cx="2743200" cy="990600"/>
          </a:xfrm>
          <a:prstGeom prst="wedgeRectCallout">
            <a:avLst>
              <a:gd name="adj1" fmla="val 35880"/>
              <a:gd name="adj2" fmla="val -119713"/>
            </a:avLst>
          </a:prstGeom>
          <a:solidFill>
            <a:srgbClr val="FFFF9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ctr"/>
            <a:r>
              <a:rPr kumimoji="1" lang="zh-CN" altLang="en-US" sz="2800" b="1" dirty="0">
                <a:solidFill>
                  <a:srgbClr val="000066"/>
                </a:solidFill>
                <a:latin typeface="楷体_GB2312" pitchFamily="49" charset="-122"/>
                <a:ea typeface="楷体_GB2312" pitchFamily="49" charset="-122"/>
              </a:rPr>
              <a:t>多曲流</a:t>
            </a:r>
            <a:r>
              <a:rPr kumimoji="1" lang="en-US" altLang="zh-CN" sz="2800" b="1" dirty="0">
                <a:solidFill>
                  <a:srgbClr val="000066"/>
                </a:solidFill>
                <a:latin typeface="楷体_GB2312" pitchFamily="49" charset="-122"/>
                <a:ea typeface="楷体_GB2312" pitchFamily="49" charset="-122"/>
              </a:rPr>
              <a:t>,</a:t>
            </a:r>
            <a:r>
              <a:rPr kumimoji="1" lang="zh-CN" altLang="en-US" sz="2800" b="1" dirty="0">
                <a:solidFill>
                  <a:srgbClr val="000066"/>
                </a:solidFill>
                <a:latin typeface="楷体_GB2312" pitchFamily="49" charset="-122"/>
                <a:ea typeface="楷体_GB2312" pitchFamily="49" charset="-122"/>
              </a:rPr>
              <a:t>多支流</a:t>
            </a:r>
            <a:r>
              <a:rPr kumimoji="1" lang="en-US" altLang="zh-CN" sz="2800" b="1" dirty="0">
                <a:solidFill>
                  <a:srgbClr val="000066"/>
                </a:solidFill>
                <a:latin typeface="楷体_GB2312" pitchFamily="49" charset="-122"/>
                <a:ea typeface="楷体_GB2312" pitchFamily="49" charset="-122"/>
              </a:rPr>
              <a:t>,</a:t>
            </a:r>
            <a:r>
              <a:rPr kumimoji="1" lang="zh-CN" altLang="en-US" sz="2800" b="1" dirty="0">
                <a:solidFill>
                  <a:srgbClr val="000066"/>
                </a:solidFill>
                <a:latin typeface="楷体_GB2312" pitchFamily="49" charset="-122"/>
                <a:ea typeface="楷体_GB2312" pitchFamily="49" charset="-122"/>
              </a:rPr>
              <a:t>多湖泊，水量大</a:t>
            </a:r>
          </a:p>
        </p:txBody>
      </p:sp>
      <p:sp>
        <p:nvSpPr>
          <p:cNvPr id="52" name="AutoShape 49"/>
          <p:cNvSpPr>
            <a:spLocks noChangeArrowheads="1"/>
          </p:cNvSpPr>
          <p:nvPr/>
        </p:nvSpPr>
        <p:spPr bwMode="auto">
          <a:xfrm>
            <a:off x="5476647" y="3393014"/>
            <a:ext cx="3651250" cy="609600"/>
          </a:xfrm>
          <a:prstGeom prst="wedgeRectCallout">
            <a:avLst>
              <a:gd name="adj1" fmla="val 25782"/>
              <a:gd name="adj2" fmla="val 161718"/>
            </a:avLst>
          </a:prstGeom>
          <a:solidFill>
            <a:srgbClr val="FFFF99"/>
          </a:solidFill>
          <a:ln>
            <a:noFill/>
          </a:ln>
          <a:effectLst/>
          <a:extLs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ctr"/>
            <a:r>
              <a:rPr kumimoji="1" lang="zh-CN" altLang="en-US" sz="2800" b="1">
                <a:solidFill>
                  <a:srgbClr val="000066"/>
                </a:solidFill>
                <a:latin typeface="楷体_GB2312" pitchFamily="49" charset="-122"/>
                <a:ea typeface="楷体_GB2312" pitchFamily="49" charset="-122"/>
              </a:rPr>
              <a:t>水流平稳</a:t>
            </a:r>
            <a:r>
              <a:rPr kumimoji="1" lang="en-US" altLang="zh-CN" sz="2800" b="1">
                <a:solidFill>
                  <a:srgbClr val="000066"/>
                </a:solidFill>
                <a:latin typeface="楷体_GB2312" pitchFamily="49" charset="-122"/>
                <a:ea typeface="楷体_GB2312" pitchFamily="49" charset="-122"/>
              </a:rPr>
              <a:t>,</a:t>
            </a:r>
            <a:r>
              <a:rPr kumimoji="1" lang="zh-CN" altLang="en-US" sz="2800" b="1">
                <a:solidFill>
                  <a:srgbClr val="000066"/>
                </a:solidFill>
                <a:latin typeface="楷体_GB2312" pitchFamily="49" charset="-122"/>
                <a:ea typeface="楷体_GB2312" pitchFamily="49" charset="-122"/>
              </a:rPr>
              <a:t>江阔水深</a:t>
            </a:r>
          </a:p>
        </p:txBody>
      </p:sp>
    </p:spTree>
    <p:extLst>
      <p:ext uri="{BB962C8B-B14F-4D97-AF65-F5344CB8AC3E}">
        <p14:creationId xmlns:p14="http://schemas.microsoft.com/office/powerpoint/2010/main" val="1954837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4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grpId="0" nodeType="clickEffect">
                                  <p:stCondLst>
                                    <p:cond delay="0"/>
                                  </p:stCondLst>
                                  <p:childTnLst>
                                    <p:set>
                                      <p:cBhvr>
                                        <p:cTn id="10" dur="1" fill="hold">
                                          <p:stCondLst>
                                            <p:cond delay="0"/>
                                          </p:stCondLst>
                                        </p:cTn>
                                        <p:tgtEl>
                                          <p:spTgt spid="50"/>
                                        </p:tgtEl>
                                        <p:attrNameLst>
                                          <p:attrName>style.visibility</p:attrName>
                                        </p:attrNameLst>
                                      </p:cBhvr>
                                      <p:to>
                                        <p:strVal val="visible"/>
                                      </p:to>
                                    </p:set>
                                    <p:animEffect transition="in" filter="wipe(down)">
                                      <p:cBhvr>
                                        <p:cTn id="11" dur="500"/>
                                        <p:tgtEl>
                                          <p:spTgt spid="50"/>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iterate type="wd">
                                    <p:tmAbs val="300"/>
                                  </p:iterate>
                                  <p:childTnLst>
                                    <p:set>
                                      <p:cBhvr>
                                        <p:cTn id="15" dur="1" fill="hold">
                                          <p:stCondLst>
                                            <p:cond delay="299"/>
                                          </p:stCondLst>
                                        </p:cTn>
                                        <p:tgtEl>
                                          <p:spTgt spid="48"/>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51"/>
                                        </p:tgtEl>
                                        <p:attrNameLst>
                                          <p:attrName>style.visibility</p:attrName>
                                        </p:attrNameLst>
                                      </p:cBhvr>
                                      <p:to>
                                        <p:strVal val="visible"/>
                                      </p:to>
                                    </p:set>
                                    <p:animEffect transition="in" filter="wipe(down)">
                                      <p:cBhvr>
                                        <p:cTn id="20" dur="500"/>
                                        <p:tgtEl>
                                          <p:spTgt spid="51"/>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iterate type="wd">
                                    <p:tmAbs val="300"/>
                                  </p:iterate>
                                  <p:childTnLst>
                                    <p:set>
                                      <p:cBhvr>
                                        <p:cTn id="24" dur="1" fill="hold">
                                          <p:stCondLst>
                                            <p:cond delay="299"/>
                                          </p:stCondLst>
                                        </p:cTn>
                                        <p:tgtEl>
                                          <p:spTgt spid="4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22" presetClass="entr" presetSubtype="1" fill="hold" grpId="0" nodeType="clickEffect">
                                  <p:stCondLst>
                                    <p:cond delay="0"/>
                                  </p:stCondLst>
                                  <p:childTnLst>
                                    <p:set>
                                      <p:cBhvr>
                                        <p:cTn id="28" dur="1" fill="hold">
                                          <p:stCondLst>
                                            <p:cond delay="0"/>
                                          </p:stCondLst>
                                        </p:cTn>
                                        <p:tgtEl>
                                          <p:spTgt spid="52"/>
                                        </p:tgtEl>
                                        <p:attrNameLst>
                                          <p:attrName>style.visibility</p:attrName>
                                        </p:attrNameLst>
                                      </p:cBhvr>
                                      <p:to>
                                        <p:strVal val="visible"/>
                                      </p:to>
                                    </p:set>
                                    <p:animEffect transition="in" filter="wipe(up)">
                                      <p:cBhvr>
                                        <p:cTn id="29" dur="500"/>
                                        <p:tgtEl>
                                          <p:spTgt spid="52"/>
                                        </p:tgtEl>
                                      </p:cBhvr>
                                    </p:animEffect>
                                  </p:childTnLst>
                                </p:cTn>
                              </p:par>
                            </p:childTnLst>
                          </p:cTn>
                        </p:par>
                      </p:childTnLst>
                    </p:cTn>
                  </p:par>
                  <p:par>
                    <p:cTn id="30" fill="hold">
                      <p:stCondLst>
                        <p:cond delay="indefinite"/>
                      </p:stCondLst>
                      <p:childTnLst>
                        <p:par>
                          <p:cTn id="31" fill="hold">
                            <p:stCondLst>
                              <p:cond delay="0"/>
                            </p:stCondLst>
                            <p:childTnLst>
                              <p:par>
                                <p:cTn id="32" presetID="4" presetClass="entr" presetSubtype="32" fill="hold" nodeType="clickEffect">
                                  <p:stCondLst>
                                    <p:cond delay="0"/>
                                  </p:stCondLst>
                                  <p:childTnLst>
                                    <p:set>
                                      <p:cBhvr>
                                        <p:cTn id="33" dur="1" fill="hold">
                                          <p:stCondLst>
                                            <p:cond delay="0"/>
                                          </p:stCondLst>
                                        </p:cTn>
                                        <p:tgtEl>
                                          <p:spTgt spid="36"/>
                                        </p:tgtEl>
                                        <p:attrNameLst>
                                          <p:attrName>style.visibility</p:attrName>
                                        </p:attrNameLst>
                                      </p:cBhvr>
                                      <p:to>
                                        <p:strVal val="visible"/>
                                      </p:to>
                                    </p:set>
                                    <p:animEffect transition="in" filter="box(out)">
                                      <p:cBhvr>
                                        <p:cTn id="34" dur="500"/>
                                        <p:tgtEl>
                                          <p:spTgt spid="36"/>
                                        </p:tgtEl>
                                      </p:cBhvr>
                                    </p:animEffect>
                                  </p:childTnLst>
                                </p:cTn>
                              </p:par>
                            </p:childTnLst>
                          </p:cTn>
                        </p:par>
                      </p:childTnLst>
                    </p:cTn>
                  </p:par>
                  <p:par>
                    <p:cTn id="35" fill="hold">
                      <p:stCondLst>
                        <p:cond delay="indefinite"/>
                      </p:stCondLst>
                      <p:childTnLst>
                        <p:par>
                          <p:cTn id="36" fill="hold">
                            <p:stCondLst>
                              <p:cond delay="0"/>
                            </p:stCondLst>
                            <p:childTnLst>
                              <p:par>
                                <p:cTn id="37" presetID="4" presetClass="entr" presetSubtype="32" fill="hold" nodeType="clickEffect">
                                  <p:stCondLst>
                                    <p:cond delay="0"/>
                                  </p:stCondLst>
                                  <p:childTnLst>
                                    <p:set>
                                      <p:cBhvr>
                                        <p:cTn id="38" dur="1" fill="hold">
                                          <p:stCondLst>
                                            <p:cond delay="0"/>
                                          </p:stCondLst>
                                        </p:cTn>
                                        <p:tgtEl>
                                          <p:spTgt spid="39"/>
                                        </p:tgtEl>
                                        <p:attrNameLst>
                                          <p:attrName>style.visibility</p:attrName>
                                        </p:attrNameLst>
                                      </p:cBhvr>
                                      <p:to>
                                        <p:strVal val="visible"/>
                                      </p:to>
                                    </p:set>
                                    <p:animEffect transition="in" filter="box(out)">
                                      <p:cBhvr>
                                        <p:cTn id="39" dur="500"/>
                                        <p:tgtEl>
                                          <p:spTgt spid="39"/>
                                        </p:tgtEl>
                                      </p:cBhvr>
                                    </p:animEffect>
                                  </p:childTnLst>
                                </p:cTn>
                              </p:par>
                            </p:childTnLst>
                          </p:cTn>
                        </p:par>
                      </p:childTnLst>
                    </p:cTn>
                  </p:par>
                  <p:par>
                    <p:cTn id="40" fill="hold">
                      <p:stCondLst>
                        <p:cond delay="indefinite"/>
                      </p:stCondLst>
                      <p:childTnLst>
                        <p:par>
                          <p:cTn id="41" fill="hold">
                            <p:stCondLst>
                              <p:cond delay="0"/>
                            </p:stCondLst>
                            <p:childTnLst>
                              <p:par>
                                <p:cTn id="42" presetID="42" presetClass="entr" presetSubtype="0" fill="hold" nodeType="clickEffect">
                                  <p:stCondLst>
                                    <p:cond delay="0"/>
                                  </p:stCondLst>
                                  <p:childTnLst>
                                    <p:set>
                                      <p:cBhvr>
                                        <p:cTn id="43" dur="1" fill="hold">
                                          <p:stCondLst>
                                            <p:cond delay="0"/>
                                          </p:stCondLst>
                                        </p:cTn>
                                        <p:tgtEl>
                                          <p:spTgt spid="676866">
                                            <p:txEl>
                                              <p:pRg st="1" end="1"/>
                                            </p:txEl>
                                          </p:spTgt>
                                        </p:tgtEl>
                                        <p:attrNameLst>
                                          <p:attrName>style.visibility</p:attrName>
                                        </p:attrNameLst>
                                      </p:cBhvr>
                                      <p:to>
                                        <p:strVal val="visible"/>
                                      </p:to>
                                    </p:set>
                                    <p:animEffect transition="in" filter="fade">
                                      <p:cBhvr>
                                        <p:cTn id="44" dur="1000"/>
                                        <p:tgtEl>
                                          <p:spTgt spid="676866">
                                            <p:txEl>
                                              <p:pRg st="1" end="1"/>
                                            </p:txEl>
                                          </p:spTgt>
                                        </p:tgtEl>
                                      </p:cBhvr>
                                    </p:animEffect>
                                    <p:anim calcmode="lin" valueType="num">
                                      <p:cBhvr>
                                        <p:cTn id="45" dur="1000" fill="hold"/>
                                        <p:tgtEl>
                                          <p:spTgt spid="676866">
                                            <p:txEl>
                                              <p:pRg st="1" end="1"/>
                                            </p:txEl>
                                          </p:spTgt>
                                        </p:tgtEl>
                                        <p:attrNameLst>
                                          <p:attrName>ppt_x</p:attrName>
                                        </p:attrNameLst>
                                      </p:cBhvr>
                                      <p:tavLst>
                                        <p:tav tm="0">
                                          <p:val>
                                            <p:strVal val="#ppt_x"/>
                                          </p:val>
                                        </p:tav>
                                        <p:tav tm="100000">
                                          <p:val>
                                            <p:strVal val="#ppt_x"/>
                                          </p:val>
                                        </p:tav>
                                      </p:tavLst>
                                    </p:anim>
                                    <p:anim calcmode="lin" valueType="num">
                                      <p:cBhvr>
                                        <p:cTn id="46" dur="1000" fill="hold"/>
                                        <p:tgtEl>
                                          <p:spTgt spid="676866">
                                            <p:txEl>
                                              <p:pRg st="1" end="1"/>
                                            </p:txEl>
                                          </p:spTgt>
                                        </p:tgtEl>
                                        <p:attrNameLst>
                                          <p:attrName>ppt_y</p:attrName>
                                        </p:attrNameLst>
                                      </p:cBhvr>
                                      <p:tavLst>
                                        <p:tav tm="0">
                                          <p:val>
                                            <p:strVal val="#ppt_y+.1"/>
                                          </p:val>
                                        </p:tav>
                                        <p:tav tm="100000">
                                          <p:val>
                                            <p:strVal val="#ppt_y"/>
                                          </p:val>
                                        </p:tav>
                                      </p:tavLst>
                                    </p:anim>
                                  </p:childTnLst>
                                </p:cTn>
                              </p:par>
                              <p:par>
                                <p:cTn id="47" presetID="42" presetClass="entr" presetSubtype="0" fill="hold" nodeType="withEffect">
                                  <p:stCondLst>
                                    <p:cond delay="0"/>
                                  </p:stCondLst>
                                  <p:childTnLst>
                                    <p:set>
                                      <p:cBhvr>
                                        <p:cTn id="48" dur="1" fill="hold">
                                          <p:stCondLst>
                                            <p:cond delay="0"/>
                                          </p:stCondLst>
                                        </p:cTn>
                                        <p:tgtEl>
                                          <p:spTgt spid="676866">
                                            <p:txEl>
                                              <p:pRg st="2" end="2"/>
                                            </p:txEl>
                                          </p:spTgt>
                                        </p:tgtEl>
                                        <p:attrNameLst>
                                          <p:attrName>style.visibility</p:attrName>
                                        </p:attrNameLst>
                                      </p:cBhvr>
                                      <p:to>
                                        <p:strVal val="visible"/>
                                      </p:to>
                                    </p:set>
                                    <p:animEffect transition="in" filter="fade">
                                      <p:cBhvr>
                                        <p:cTn id="49" dur="1000"/>
                                        <p:tgtEl>
                                          <p:spTgt spid="676866">
                                            <p:txEl>
                                              <p:pRg st="2" end="2"/>
                                            </p:txEl>
                                          </p:spTgt>
                                        </p:tgtEl>
                                      </p:cBhvr>
                                    </p:animEffect>
                                    <p:anim calcmode="lin" valueType="num">
                                      <p:cBhvr>
                                        <p:cTn id="50" dur="1000" fill="hold"/>
                                        <p:tgtEl>
                                          <p:spTgt spid="676866">
                                            <p:txEl>
                                              <p:pRg st="2" end="2"/>
                                            </p:txEl>
                                          </p:spTgt>
                                        </p:tgtEl>
                                        <p:attrNameLst>
                                          <p:attrName>ppt_x</p:attrName>
                                        </p:attrNameLst>
                                      </p:cBhvr>
                                      <p:tavLst>
                                        <p:tav tm="0">
                                          <p:val>
                                            <p:strVal val="#ppt_x"/>
                                          </p:val>
                                        </p:tav>
                                        <p:tav tm="100000">
                                          <p:val>
                                            <p:strVal val="#ppt_x"/>
                                          </p:val>
                                        </p:tav>
                                      </p:tavLst>
                                    </p:anim>
                                    <p:anim calcmode="lin" valueType="num">
                                      <p:cBhvr>
                                        <p:cTn id="51" dur="1000" fill="hold"/>
                                        <p:tgtEl>
                                          <p:spTgt spid="676866">
                                            <p:txEl>
                                              <p:pRg st="2" end="2"/>
                                            </p:txEl>
                                          </p:spTgt>
                                        </p:tgtEl>
                                        <p:attrNameLst>
                                          <p:attrName>ppt_y</p:attrName>
                                        </p:attrNameLst>
                                      </p:cBhvr>
                                      <p:tavLst>
                                        <p:tav tm="0">
                                          <p:val>
                                            <p:strVal val="#ppt_y+.1"/>
                                          </p:val>
                                        </p:tav>
                                        <p:tav tm="100000">
                                          <p:val>
                                            <p:strVal val="#ppt_y"/>
                                          </p:val>
                                        </p:tav>
                                      </p:tavLst>
                                    </p:anim>
                                  </p:childTnLst>
                                </p:cTn>
                              </p:par>
                              <p:par>
                                <p:cTn id="52" presetID="42" presetClass="entr" presetSubtype="0" fill="hold" nodeType="withEffect">
                                  <p:stCondLst>
                                    <p:cond delay="0"/>
                                  </p:stCondLst>
                                  <p:childTnLst>
                                    <p:set>
                                      <p:cBhvr>
                                        <p:cTn id="53" dur="1" fill="hold">
                                          <p:stCondLst>
                                            <p:cond delay="0"/>
                                          </p:stCondLst>
                                        </p:cTn>
                                        <p:tgtEl>
                                          <p:spTgt spid="676866">
                                            <p:txEl>
                                              <p:pRg st="3" end="3"/>
                                            </p:txEl>
                                          </p:spTgt>
                                        </p:tgtEl>
                                        <p:attrNameLst>
                                          <p:attrName>style.visibility</p:attrName>
                                        </p:attrNameLst>
                                      </p:cBhvr>
                                      <p:to>
                                        <p:strVal val="visible"/>
                                      </p:to>
                                    </p:set>
                                    <p:animEffect transition="in" filter="fade">
                                      <p:cBhvr>
                                        <p:cTn id="54" dur="1000"/>
                                        <p:tgtEl>
                                          <p:spTgt spid="676866">
                                            <p:txEl>
                                              <p:pRg st="3" end="3"/>
                                            </p:txEl>
                                          </p:spTgt>
                                        </p:tgtEl>
                                      </p:cBhvr>
                                    </p:animEffect>
                                    <p:anim calcmode="lin" valueType="num">
                                      <p:cBhvr>
                                        <p:cTn id="55" dur="1000" fill="hold"/>
                                        <p:tgtEl>
                                          <p:spTgt spid="676866">
                                            <p:txEl>
                                              <p:pRg st="3" end="3"/>
                                            </p:txEl>
                                          </p:spTgt>
                                        </p:tgtEl>
                                        <p:attrNameLst>
                                          <p:attrName>ppt_x</p:attrName>
                                        </p:attrNameLst>
                                      </p:cBhvr>
                                      <p:tavLst>
                                        <p:tav tm="0">
                                          <p:val>
                                            <p:strVal val="#ppt_x"/>
                                          </p:val>
                                        </p:tav>
                                        <p:tav tm="100000">
                                          <p:val>
                                            <p:strVal val="#ppt_x"/>
                                          </p:val>
                                        </p:tav>
                                      </p:tavLst>
                                    </p:anim>
                                    <p:anim calcmode="lin" valueType="num">
                                      <p:cBhvr>
                                        <p:cTn id="56" dur="1000" fill="hold"/>
                                        <p:tgtEl>
                                          <p:spTgt spid="676866">
                                            <p:txEl>
                                              <p:pRg st="3" end="3"/>
                                            </p:txEl>
                                          </p:spTgt>
                                        </p:tgtEl>
                                        <p:attrNameLst>
                                          <p:attrName>ppt_y</p:attrName>
                                        </p:attrNameLst>
                                      </p:cBhvr>
                                      <p:tavLst>
                                        <p:tav tm="0">
                                          <p:val>
                                            <p:strVal val="#ppt_y+.1"/>
                                          </p:val>
                                        </p:tav>
                                        <p:tav tm="100000">
                                          <p:val>
                                            <p:strVal val="#ppt_y"/>
                                          </p:val>
                                        </p:tav>
                                      </p:tavLst>
                                    </p:anim>
                                  </p:childTnLst>
                                </p:cTn>
                              </p:par>
                              <p:par>
                                <p:cTn id="57" presetID="42" presetClass="entr" presetSubtype="0" fill="hold" nodeType="withEffect">
                                  <p:stCondLst>
                                    <p:cond delay="0"/>
                                  </p:stCondLst>
                                  <p:childTnLst>
                                    <p:set>
                                      <p:cBhvr>
                                        <p:cTn id="58" dur="1" fill="hold">
                                          <p:stCondLst>
                                            <p:cond delay="0"/>
                                          </p:stCondLst>
                                        </p:cTn>
                                        <p:tgtEl>
                                          <p:spTgt spid="676866">
                                            <p:txEl>
                                              <p:pRg st="4" end="4"/>
                                            </p:txEl>
                                          </p:spTgt>
                                        </p:tgtEl>
                                        <p:attrNameLst>
                                          <p:attrName>style.visibility</p:attrName>
                                        </p:attrNameLst>
                                      </p:cBhvr>
                                      <p:to>
                                        <p:strVal val="visible"/>
                                      </p:to>
                                    </p:set>
                                    <p:animEffect transition="in" filter="fade">
                                      <p:cBhvr>
                                        <p:cTn id="59" dur="1000"/>
                                        <p:tgtEl>
                                          <p:spTgt spid="676866">
                                            <p:txEl>
                                              <p:pRg st="4" end="4"/>
                                            </p:txEl>
                                          </p:spTgt>
                                        </p:tgtEl>
                                      </p:cBhvr>
                                    </p:animEffect>
                                    <p:anim calcmode="lin" valueType="num">
                                      <p:cBhvr>
                                        <p:cTn id="60" dur="1000" fill="hold"/>
                                        <p:tgtEl>
                                          <p:spTgt spid="676866">
                                            <p:txEl>
                                              <p:pRg st="4" end="4"/>
                                            </p:txEl>
                                          </p:spTgt>
                                        </p:tgtEl>
                                        <p:attrNameLst>
                                          <p:attrName>ppt_x</p:attrName>
                                        </p:attrNameLst>
                                      </p:cBhvr>
                                      <p:tavLst>
                                        <p:tav tm="0">
                                          <p:val>
                                            <p:strVal val="#ppt_x"/>
                                          </p:val>
                                        </p:tav>
                                        <p:tav tm="100000">
                                          <p:val>
                                            <p:strVal val="#ppt_x"/>
                                          </p:val>
                                        </p:tav>
                                      </p:tavLst>
                                    </p:anim>
                                    <p:anim calcmode="lin" valueType="num">
                                      <p:cBhvr>
                                        <p:cTn id="61" dur="1000" fill="hold"/>
                                        <p:tgtEl>
                                          <p:spTgt spid="676866">
                                            <p:txEl>
                                              <p:pRg st="4" end="4"/>
                                            </p:txEl>
                                          </p:spTgt>
                                        </p:tgtEl>
                                        <p:attrNameLst>
                                          <p:attrName>ppt_y</p:attrName>
                                        </p:attrNameLst>
                                      </p:cBhvr>
                                      <p:tavLst>
                                        <p:tav tm="0">
                                          <p:val>
                                            <p:strVal val="#ppt_y+.1"/>
                                          </p:val>
                                        </p:tav>
                                        <p:tav tm="100000">
                                          <p:val>
                                            <p:strVal val="#ppt_y"/>
                                          </p:val>
                                        </p:tav>
                                      </p:tavLst>
                                    </p:anim>
                                  </p:childTnLst>
                                </p:cTn>
                              </p:par>
                              <p:par>
                                <p:cTn id="62" presetID="42" presetClass="entr" presetSubtype="0" fill="hold" nodeType="withEffect">
                                  <p:stCondLst>
                                    <p:cond delay="0"/>
                                  </p:stCondLst>
                                  <p:childTnLst>
                                    <p:set>
                                      <p:cBhvr>
                                        <p:cTn id="63" dur="1" fill="hold">
                                          <p:stCondLst>
                                            <p:cond delay="0"/>
                                          </p:stCondLst>
                                        </p:cTn>
                                        <p:tgtEl>
                                          <p:spTgt spid="676866">
                                            <p:txEl>
                                              <p:pRg st="5" end="5"/>
                                            </p:txEl>
                                          </p:spTgt>
                                        </p:tgtEl>
                                        <p:attrNameLst>
                                          <p:attrName>style.visibility</p:attrName>
                                        </p:attrNameLst>
                                      </p:cBhvr>
                                      <p:to>
                                        <p:strVal val="visible"/>
                                      </p:to>
                                    </p:set>
                                    <p:animEffect transition="in" filter="fade">
                                      <p:cBhvr>
                                        <p:cTn id="64" dur="1000"/>
                                        <p:tgtEl>
                                          <p:spTgt spid="676866">
                                            <p:txEl>
                                              <p:pRg st="5" end="5"/>
                                            </p:txEl>
                                          </p:spTgt>
                                        </p:tgtEl>
                                      </p:cBhvr>
                                    </p:animEffect>
                                    <p:anim calcmode="lin" valueType="num">
                                      <p:cBhvr>
                                        <p:cTn id="65" dur="1000" fill="hold"/>
                                        <p:tgtEl>
                                          <p:spTgt spid="676866">
                                            <p:txEl>
                                              <p:pRg st="5" end="5"/>
                                            </p:txEl>
                                          </p:spTgt>
                                        </p:tgtEl>
                                        <p:attrNameLst>
                                          <p:attrName>ppt_x</p:attrName>
                                        </p:attrNameLst>
                                      </p:cBhvr>
                                      <p:tavLst>
                                        <p:tav tm="0">
                                          <p:val>
                                            <p:strVal val="#ppt_x"/>
                                          </p:val>
                                        </p:tav>
                                        <p:tav tm="100000">
                                          <p:val>
                                            <p:strVal val="#ppt_x"/>
                                          </p:val>
                                        </p:tav>
                                      </p:tavLst>
                                    </p:anim>
                                    <p:anim calcmode="lin" valueType="num">
                                      <p:cBhvr>
                                        <p:cTn id="66" dur="1000" fill="hold"/>
                                        <p:tgtEl>
                                          <p:spTgt spid="676866">
                                            <p:txEl>
                                              <p:pRg st="5" end="5"/>
                                            </p:txEl>
                                          </p:spTgt>
                                        </p:tgtEl>
                                        <p:attrNameLst>
                                          <p:attrName>ppt_y</p:attrName>
                                        </p:attrNameLst>
                                      </p:cBhvr>
                                      <p:tavLst>
                                        <p:tav tm="0">
                                          <p:val>
                                            <p:strVal val="#ppt_y+.1"/>
                                          </p:val>
                                        </p:tav>
                                        <p:tav tm="100000">
                                          <p:val>
                                            <p:strVal val="#ppt_y"/>
                                          </p:val>
                                        </p:tav>
                                      </p:tavLst>
                                    </p:anim>
                                  </p:childTnLst>
                                </p:cTn>
                              </p:par>
                              <p:par>
                                <p:cTn id="67" presetID="42" presetClass="entr" presetSubtype="0" fill="hold" nodeType="withEffect">
                                  <p:stCondLst>
                                    <p:cond delay="0"/>
                                  </p:stCondLst>
                                  <p:childTnLst>
                                    <p:set>
                                      <p:cBhvr>
                                        <p:cTn id="68" dur="1" fill="hold">
                                          <p:stCondLst>
                                            <p:cond delay="0"/>
                                          </p:stCondLst>
                                        </p:cTn>
                                        <p:tgtEl>
                                          <p:spTgt spid="676866">
                                            <p:txEl>
                                              <p:pRg st="6" end="6"/>
                                            </p:txEl>
                                          </p:spTgt>
                                        </p:tgtEl>
                                        <p:attrNameLst>
                                          <p:attrName>style.visibility</p:attrName>
                                        </p:attrNameLst>
                                      </p:cBhvr>
                                      <p:to>
                                        <p:strVal val="visible"/>
                                      </p:to>
                                    </p:set>
                                    <p:animEffect transition="in" filter="fade">
                                      <p:cBhvr>
                                        <p:cTn id="69" dur="1000"/>
                                        <p:tgtEl>
                                          <p:spTgt spid="676866">
                                            <p:txEl>
                                              <p:pRg st="6" end="6"/>
                                            </p:txEl>
                                          </p:spTgt>
                                        </p:tgtEl>
                                      </p:cBhvr>
                                    </p:animEffect>
                                    <p:anim calcmode="lin" valueType="num">
                                      <p:cBhvr>
                                        <p:cTn id="70" dur="1000" fill="hold"/>
                                        <p:tgtEl>
                                          <p:spTgt spid="676866">
                                            <p:txEl>
                                              <p:pRg st="6" end="6"/>
                                            </p:txEl>
                                          </p:spTgt>
                                        </p:tgtEl>
                                        <p:attrNameLst>
                                          <p:attrName>ppt_x</p:attrName>
                                        </p:attrNameLst>
                                      </p:cBhvr>
                                      <p:tavLst>
                                        <p:tav tm="0">
                                          <p:val>
                                            <p:strVal val="#ppt_x"/>
                                          </p:val>
                                        </p:tav>
                                        <p:tav tm="100000">
                                          <p:val>
                                            <p:strVal val="#ppt_x"/>
                                          </p:val>
                                        </p:tav>
                                      </p:tavLst>
                                    </p:anim>
                                    <p:anim calcmode="lin" valueType="num">
                                      <p:cBhvr>
                                        <p:cTn id="71" dur="1000" fill="hold"/>
                                        <p:tgtEl>
                                          <p:spTgt spid="676866">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utoUpdateAnimBg="0"/>
      <p:bldP spid="49" grpId="0" autoUpdateAnimBg="0"/>
      <p:bldP spid="50" grpId="0" animBg="1" autoUpdateAnimBg="0"/>
      <p:bldP spid="51" grpId="0" animBg="1" autoUpdateAnimBg="0"/>
      <p:bldP spid="52" grpId="0" animBg="1" autoUpdateAnimBg="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1"/>
          <p:cNvGrpSpPr/>
          <p:nvPr>
            <p:custDataLst>
              <p:tags r:id="rId1"/>
            </p:custDataLst>
          </p:nvPr>
        </p:nvGrpSpPr>
        <p:grpSpPr>
          <a:xfrm>
            <a:off x="0" y="770255"/>
            <a:ext cx="12151995" cy="128270"/>
            <a:chOff x="57" y="1058"/>
            <a:chExt cx="13204" cy="202"/>
          </a:xfrm>
        </p:grpSpPr>
        <p:cxnSp>
          <p:nvCxnSpPr>
            <p:cNvPr id="5" name="直接连接符 4"/>
            <p:cNvCxnSpPr/>
            <p:nvPr>
              <p:custDataLst>
                <p:tags r:id="rId3"/>
              </p:custDataLst>
            </p:nvPr>
          </p:nvCxnSpPr>
          <p:spPr>
            <a:xfrm>
              <a:off x="57" y="1259"/>
              <a:ext cx="13205"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custDataLst>
                <p:tags r:id="rId4"/>
              </p:custDataLst>
            </p:nvPr>
          </p:nvCxnSpPr>
          <p:spPr>
            <a:xfrm>
              <a:off x="57" y="1057"/>
              <a:ext cx="13205" cy="0"/>
            </a:xfrm>
            <a:prstGeom prst="line">
              <a:avLst/>
            </a:prstGeom>
            <a:ln w="571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7" name="文本框 6"/>
          <p:cNvSpPr txBox="1"/>
          <p:nvPr/>
        </p:nvSpPr>
        <p:spPr>
          <a:xfrm>
            <a:off x="187287" y="176270"/>
            <a:ext cx="2555913" cy="523220"/>
          </a:xfrm>
          <a:prstGeom prst="rect">
            <a:avLst/>
          </a:prstGeom>
          <a:noFill/>
        </p:spPr>
        <p:txBody>
          <a:bodyPr wrap="square" rtlCol="0">
            <a:spAutoFit/>
          </a:bodyPr>
          <a:lstStyle/>
          <a:p>
            <a:r>
              <a:rPr lang="zh-CN" altLang="en-US" sz="2800" b="1" dirty="0" smtClean="0"/>
              <a:t>一、河流概述</a:t>
            </a:r>
            <a:endParaRPr lang="zh-CN" altLang="en-US" sz="2800" b="1" dirty="0"/>
          </a:p>
        </p:txBody>
      </p:sp>
      <p:sp>
        <p:nvSpPr>
          <p:cNvPr id="8" name="文本框 7">
            <a:extLst>
              <a:ext uri="{FF2B5EF4-FFF2-40B4-BE49-F238E27FC236}">
                <a16:creationId xmlns="" xmlns:a16="http://schemas.microsoft.com/office/drawing/2014/main" id="{1E3EF98C-6505-4341-8A7E-F0FA4CADC1B1}"/>
              </a:ext>
            </a:extLst>
          </p:cNvPr>
          <p:cNvSpPr txBox="1"/>
          <p:nvPr/>
        </p:nvSpPr>
        <p:spPr>
          <a:xfrm>
            <a:off x="187287" y="1015360"/>
            <a:ext cx="1620957"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smtClean="0">
                <a:ln>
                  <a:noFill/>
                </a:ln>
                <a:solidFill>
                  <a:srgbClr val="0070C0"/>
                </a:solidFill>
                <a:effectLst/>
                <a:uLnTx/>
                <a:uFillTx/>
                <a:latin typeface="微软雅黑" panose="020B0503020204020204" pitchFamily="34" charset="-122"/>
                <a:ea typeface="微软雅黑" panose="020B0503020204020204" pitchFamily="34" charset="-122"/>
                <a:cs typeface="+mn-cs"/>
              </a:rPr>
              <a:t>河流类型</a:t>
            </a:r>
            <a:endParaRPr kumimoji="0" lang="zh-CN" altLang="en-US" sz="28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endParaRPr>
          </a:p>
        </p:txBody>
      </p:sp>
      <p:sp>
        <p:nvSpPr>
          <p:cNvPr id="9" name="任意多边形: 形状 13">
            <a:extLst>
              <a:ext uri="{FF2B5EF4-FFF2-40B4-BE49-F238E27FC236}">
                <a16:creationId xmlns="" xmlns:a16="http://schemas.microsoft.com/office/drawing/2014/main" id="{38F12BED-D69D-4D16-ADA0-BDF24B896C78}"/>
              </a:ext>
            </a:extLst>
          </p:cNvPr>
          <p:cNvSpPr/>
          <p:nvPr/>
        </p:nvSpPr>
        <p:spPr>
          <a:xfrm>
            <a:off x="0" y="1953428"/>
            <a:ext cx="4177840" cy="673920"/>
          </a:xfrm>
          <a:custGeom>
            <a:avLst/>
            <a:gdLst>
              <a:gd name="connsiteX0" fmla="*/ 0 w 5088193"/>
              <a:gd name="connsiteY0" fmla="*/ 112322 h 673920"/>
              <a:gd name="connsiteX1" fmla="*/ 112322 w 5088193"/>
              <a:gd name="connsiteY1" fmla="*/ 0 h 673920"/>
              <a:gd name="connsiteX2" fmla="*/ 4975871 w 5088193"/>
              <a:gd name="connsiteY2" fmla="*/ 0 h 673920"/>
              <a:gd name="connsiteX3" fmla="*/ 5088193 w 5088193"/>
              <a:gd name="connsiteY3" fmla="*/ 112322 h 673920"/>
              <a:gd name="connsiteX4" fmla="*/ 5088193 w 5088193"/>
              <a:gd name="connsiteY4" fmla="*/ 561598 h 673920"/>
              <a:gd name="connsiteX5" fmla="*/ 4975871 w 5088193"/>
              <a:gd name="connsiteY5" fmla="*/ 673920 h 673920"/>
              <a:gd name="connsiteX6" fmla="*/ 112322 w 5088193"/>
              <a:gd name="connsiteY6" fmla="*/ 673920 h 673920"/>
              <a:gd name="connsiteX7" fmla="*/ 0 w 5088193"/>
              <a:gd name="connsiteY7" fmla="*/ 561598 h 673920"/>
              <a:gd name="connsiteX8" fmla="*/ 0 w 5088193"/>
              <a:gd name="connsiteY8" fmla="*/ 112322 h 673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88193" h="673920">
                <a:moveTo>
                  <a:pt x="0" y="112322"/>
                </a:moveTo>
                <a:cubicBezTo>
                  <a:pt x="0" y="50288"/>
                  <a:pt x="50288" y="0"/>
                  <a:pt x="112322" y="0"/>
                </a:cubicBezTo>
                <a:lnTo>
                  <a:pt x="4975871" y="0"/>
                </a:lnTo>
                <a:cubicBezTo>
                  <a:pt x="5037905" y="0"/>
                  <a:pt x="5088193" y="50288"/>
                  <a:pt x="5088193" y="112322"/>
                </a:cubicBezTo>
                <a:lnTo>
                  <a:pt x="5088193" y="561598"/>
                </a:lnTo>
                <a:cubicBezTo>
                  <a:pt x="5088193" y="623632"/>
                  <a:pt x="5037905" y="673920"/>
                  <a:pt x="4975871" y="673920"/>
                </a:cubicBezTo>
                <a:lnTo>
                  <a:pt x="112322" y="673920"/>
                </a:lnTo>
                <a:cubicBezTo>
                  <a:pt x="50288" y="673920"/>
                  <a:pt x="0" y="623632"/>
                  <a:pt x="0" y="561598"/>
                </a:cubicBezTo>
                <a:lnTo>
                  <a:pt x="0" y="112322"/>
                </a:lnTo>
                <a:close/>
              </a:path>
            </a:pathLst>
          </a:custGeom>
          <a:solidFill>
            <a:sysClr val="window" lastClr="FFFFFF">
              <a:lumMod val="95000"/>
            </a:sysClr>
          </a:solidFill>
          <a:ln w="25400" cap="flat" cmpd="sng" algn="ctr">
            <a:solidFill>
              <a:sysClr val="window" lastClr="FFFFFF">
                <a:hueOff val="0"/>
                <a:satOff val="0"/>
                <a:lumOff val="0"/>
                <a:alphaOff val="0"/>
              </a:sysClr>
            </a:solidFill>
            <a:prstDash val="solid"/>
          </a:ln>
          <a:effectLst/>
        </p:spPr>
        <p:txBody>
          <a:bodyPr spcFirstLastPara="0" vert="horz" wrap="square" lIns="93858" tIns="93858" rIns="93858" bIns="93858" numCol="1" spcCol="1270" anchor="ctr" anchorCtr="0">
            <a:noAutofit/>
          </a:bodyPr>
          <a:lstStyle/>
          <a:p>
            <a:pPr marL="0" marR="0" lvl="0" indent="0" algn="l" defTabSz="711200" rtl="0" eaLnBrk="1" fontAlgn="auto" latinLnBrk="0" hangingPunct="1">
              <a:spcBef>
                <a:spcPct val="0"/>
              </a:spcBef>
              <a:spcAft>
                <a:spcPct val="35000"/>
              </a:spcAft>
              <a:buClrTx/>
              <a:buSzTx/>
              <a:buFontTx/>
              <a:buNone/>
              <a:tabLst/>
              <a:defRPr/>
            </a:pPr>
            <a:r>
              <a:rPr kumimoji="0" lang="zh-CN" altLang="en-US" sz="2400" b="1" i="0" u="none" strike="noStrike" kern="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sym typeface="Arial" panose="020B0604020202020204"/>
              </a:rPr>
              <a:t>时令河</a:t>
            </a:r>
            <a:r>
              <a:rPr kumimoji="0" lang="zh-CN" altLang="en-US" sz="2400" b="1" i="0" u="none" strike="noStrike" kern="0" cap="none" spc="0" normalizeH="0" baseline="0" noProof="0" dirty="0">
                <a:ln>
                  <a:noFill/>
                </a:ln>
                <a:solidFill>
                  <a:srgbClr val="E7E6E6">
                    <a:lumMod val="25000"/>
                  </a:srgbClr>
                </a:solidFill>
                <a:effectLst/>
                <a:uLnTx/>
                <a:uFillTx/>
                <a:latin typeface="微软雅黑" panose="020B0503020204020204" pitchFamily="34" charset="-122"/>
                <a:ea typeface="微软雅黑" panose="020B0503020204020204" pitchFamily="34" charset="-122"/>
                <a:cs typeface="+mn-cs"/>
                <a:sym typeface="Arial" panose="020B0604020202020204"/>
              </a:rPr>
              <a:t>：一年四季都有水的是常年河，只是在某个季节有水。</a:t>
            </a:r>
          </a:p>
        </p:txBody>
      </p:sp>
      <p:sp>
        <p:nvSpPr>
          <p:cNvPr id="10" name="任意多边形: 形状 14">
            <a:extLst>
              <a:ext uri="{FF2B5EF4-FFF2-40B4-BE49-F238E27FC236}">
                <a16:creationId xmlns="" xmlns:a16="http://schemas.microsoft.com/office/drawing/2014/main" id="{14822F7F-2EAB-4F75-AE8B-D2A6933B8E52}"/>
              </a:ext>
            </a:extLst>
          </p:cNvPr>
          <p:cNvSpPr/>
          <p:nvPr/>
        </p:nvSpPr>
        <p:spPr>
          <a:xfrm>
            <a:off x="0" y="3059606"/>
            <a:ext cx="4295061" cy="673920"/>
          </a:xfrm>
          <a:custGeom>
            <a:avLst/>
            <a:gdLst>
              <a:gd name="connsiteX0" fmla="*/ 0 w 5088193"/>
              <a:gd name="connsiteY0" fmla="*/ 112322 h 673920"/>
              <a:gd name="connsiteX1" fmla="*/ 112322 w 5088193"/>
              <a:gd name="connsiteY1" fmla="*/ 0 h 673920"/>
              <a:gd name="connsiteX2" fmla="*/ 4975871 w 5088193"/>
              <a:gd name="connsiteY2" fmla="*/ 0 h 673920"/>
              <a:gd name="connsiteX3" fmla="*/ 5088193 w 5088193"/>
              <a:gd name="connsiteY3" fmla="*/ 112322 h 673920"/>
              <a:gd name="connsiteX4" fmla="*/ 5088193 w 5088193"/>
              <a:gd name="connsiteY4" fmla="*/ 561598 h 673920"/>
              <a:gd name="connsiteX5" fmla="*/ 4975871 w 5088193"/>
              <a:gd name="connsiteY5" fmla="*/ 673920 h 673920"/>
              <a:gd name="connsiteX6" fmla="*/ 112322 w 5088193"/>
              <a:gd name="connsiteY6" fmla="*/ 673920 h 673920"/>
              <a:gd name="connsiteX7" fmla="*/ 0 w 5088193"/>
              <a:gd name="connsiteY7" fmla="*/ 561598 h 673920"/>
              <a:gd name="connsiteX8" fmla="*/ 0 w 5088193"/>
              <a:gd name="connsiteY8" fmla="*/ 112322 h 673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88193" h="673920">
                <a:moveTo>
                  <a:pt x="0" y="112322"/>
                </a:moveTo>
                <a:cubicBezTo>
                  <a:pt x="0" y="50288"/>
                  <a:pt x="50288" y="0"/>
                  <a:pt x="112322" y="0"/>
                </a:cubicBezTo>
                <a:lnTo>
                  <a:pt x="4975871" y="0"/>
                </a:lnTo>
                <a:cubicBezTo>
                  <a:pt x="5037905" y="0"/>
                  <a:pt x="5088193" y="50288"/>
                  <a:pt x="5088193" y="112322"/>
                </a:cubicBezTo>
                <a:lnTo>
                  <a:pt x="5088193" y="561598"/>
                </a:lnTo>
                <a:cubicBezTo>
                  <a:pt x="5088193" y="623632"/>
                  <a:pt x="5037905" y="673920"/>
                  <a:pt x="4975871" y="673920"/>
                </a:cubicBezTo>
                <a:lnTo>
                  <a:pt x="112322" y="673920"/>
                </a:lnTo>
                <a:cubicBezTo>
                  <a:pt x="50288" y="673920"/>
                  <a:pt x="0" y="623632"/>
                  <a:pt x="0" y="561598"/>
                </a:cubicBezTo>
                <a:lnTo>
                  <a:pt x="0" y="112322"/>
                </a:lnTo>
                <a:close/>
              </a:path>
            </a:pathLst>
          </a:custGeom>
          <a:solidFill>
            <a:sysClr val="window" lastClr="FFFFFF">
              <a:lumMod val="95000"/>
            </a:sysClr>
          </a:solidFill>
          <a:ln w="25400" cap="flat" cmpd="sng" algn="ctr">
            <a:solidFill>
              <a:sysClr val="window" lastClr="FFFFFF">
                <a:hueOff val="0"/>
                <a:satOff val="0"/>
                <a:lumOff val="0"/>
                <a:alphaOff val="0"/>
              </a:sysClr>
            </a:solidFill>
            <a:prstDash val="solid"/>
          </a:ln>
          <a:effectLst/>
        </p:spPr>
        <p:txBody>
          <a:bodyPr spcFirstLastPara="0" vert="horz" wrap="square" lIns="93858" tIns="93858" rIns="93858" bIns="93858" numCol="1" spcCol="1270" anchor="ctr" anchorCtr="0">
            <a:noAutofit/>
          </a:bodyPr>
          <a:lstStyle/>
          <a:p>
            <a:pPr marL="0" marR="0" lvl="0" indent="0" algn="l" defTabSz="711200" rtl="0" eaLnBrk="1" fontAlgn="auto" latinLnBrk="0" hangingPunct="1">
              <a:spcBef>
                <a:spcPct val="0"/>
              </a:spcBef>
              <a:spcAft>
                <a:spcPct val="35000"/>
              </a:spcAft>
              <a:buClrTx/>
              <a:buSzTx/>
              <a:buFontTx/>
              <a:buNone/>
              <a:tabLst/>
              <a:defRPr/>
            </a:pPr>
            <a:r>
              <a:rPr kumimoji="0" lang="zh-CN" altLang="en-US" sz="2400" b="1" i="0" u="none" strike="noStrike" kern="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sym typeface="Arial" panose="020B0604020202020204"/>
              </a:rPr>
              <a:t>外流河</a:t>
            </a:r>
            <a:r>
              <a:rPr kumimoji="0" lang="zh-CN" altLang="en-US" sz="2400" b="1" i="0" u="none" strike="noStrike" kern="0" cap="none" spc="0" normalizeH="0" baseline="0" noProof="0" dirty="0">
                <a:ln>
                  <a:noFill/>
                </a:ln>
                <a:solidFill>
                  <a:srgbClr val="E7E6E6">
                    <a:lumMod val="25000"/>
                  </a:srgbClr>
                </a:solidFill>
                <a:effectLst/>
                <a:uLnTx/>
                <a:uFillTx/>
                <a:latin typeface="微软雅黑" panose="020B0503020204020204" pitchFamily="34" charset="-122"/>
                <a:ea typeface="微软雅黑" panose="020B0503020204020204" pitchFamily="34" charset="-122"/>
                <a:cs typeface="+mn-cs"/>
                <a:sym typeface="Arial" panose="020B0604020202020204"/>
              </a:rPr>
              <a:t>：河水最终流到海洋里。</a:t>
            </a:r>
          </a:p>
        </p:txBody>
      </p:sp>
      <p:sp>
        <p:nvSpPr>
          <p:cNvPr id="11" name="任意多边形: 形状 15">
            <a:extLst>
              <a:ext uri="{FF2B5EF4-FFF2-40B4-BE49-F238E27FC236}">
                <a16:creationId xmlns="" xmlns:a16="http://schemas.microsoft.com/office/drawing/2014/main" id="{DE6AFA79-D7C9-4637-9154-949F0FA2578E}"/>
              </a:ext>
            </a:extLst>
          </p:cNvPr>
          <p:cNvSpPr/>
          <p:nvPr/>
        </p:nvSpPr>
        <p:spPr>
          <a:xfrm>
            <a:off x="0" y="4096375"/>
            <a:ext cx="4361163" cy="673920"/>
          </a:xfrm>
          <a:custGeom>
            <a:avLst/>
            <a:gdLst>
              <a:gd name="connsiteX0" fmla="*/ 0 w 5088193"/>
              <a:gd name="connsiteY0" fmla="*/ 112322 h 673920"/>
              <a:gd name="connsiteX1" fmla="*/ 112322 w 5088193"/>
              <a:gd name="connsiteY1" fmla="*/ 0 h 673920"/>
              <a:gd name="connsiteX2" fmla="*/ 4975871 w 5088193"/>
              <a:gd name="connsiteY2" fmla="*/ 0 h 673920"/>
              <a:gd name="connsiteX3" fmla="*/ 5088193 w 5088193"/>
              <a:gd name="connsiteY3" fmla="*/ 112322 h 673920"/>
              <a:gd name="connsiteX4" fmla="*/ 5088193 w 5088193"/>
              <a:gd name="connsiteY4" fmla="*/ 561598 h 673920"/>
              <a:gd name="connsiteX5" fmla="*/ 4975871 w 5088193"/>
              <a:gd name="connsiteY5" fmla="*/ 673920 h 673920"/>
              <a:gd name="connsiteX6" fmla="*/ 112322 w 5088193"/>
              <a:gd name="connsiteY6" fmla="*/ 673920 h 673920"/>
              <a:gd name="connsiteX7" fmla="*/ 0 w 5088193"/>
              <a:gd name="connsiteY7" fmla="*/ 561598 h 673920"/>
              <a:gd name="connsiteX8" fmla="*/ 0 w 5088193"/>
              <a:gd name="connsiteY8" fmla="*/ 112322 h 673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88193" h="673920">
                <a:moveTo>
                  <a:pt x="0" y="112322"/>
                </a:moveTo>
                <a:cubicBezTo>
                  <a:pt x="0" y="50288"/>
                  <a:pt x="50288" y="0"/>
                  <a:pt x="112322" y="0"/>
                </a:cubicBezTo>
                <a:lnTo>
                  <a:pt x="4975871" y="0"/>
                </a:lnTo>
                <a:cubicBezTo>
                  <a:pt x="5037905" y="0"/>
                  <a:pt x="5088193" y="50288"/>
                  <a:pt x="5088193" y="112322"/>
                </a:cubicBezTo>
                <a:lnTo>
                  <a:pt x="5088193" y="561598"/>
                </a:lnTo>
                <a:cubicBezTo>
                  <a:pt x="5088193" y="623632"/>
                  <a:pt x="5037905" y="673920"/>
                  <a:pt x="4975871" y="673920"/>
                </a:cubicBezTo>
                <a:lnTo>
                  <a:pt x="112322" y="673920"/>
                </a:lnTo>
                <a:cubicBezTo>
                  <a:pt x="50288" y="673920"/>
                  <a:pt x="0" y="623632"/>
                  <a:pt x="0" y="561598"/>
                </a:cubicBezTo>
                <a:lnTo>
                  <a:pt x="0" y="112322"/>
                </a:lnTo>
                <a:close/>
              </a:path>
            </a:pathLst>
          </a:custGeom>
          <a:solidFill>
            <a:sysClr val="window" lastClr="FFFFFF">
              <a:lumMod val="95000"/>
            </a:sysClr>
          </a:solidFill>
          <a:ln w="25400" cap="flat" cmpd="sng" algn="ctr">
            <a:solidFill>
              <a:sysClr val="window" lastClr="FFFFFF">
                <a:hueOff val="0"/>
                <a:satOff val="0"/>
                <a:lumOff val="0"/>
                <a:alphaOff val="0"/>
              </a:sysClr>
            </a:solidFill>
            <a:prstDash val="solid"/>
          </a:ln>
          <a:effectLst/>
        </p:spPr>
        <p:txBody>
          <a:bodyPr spcFirstLastPara="0" vert="horz" wrap="square" lIns="93858" tIns="93858" rIns="93858" bIns="93858" numCol="1" spcCol="1270" anchor="ctr" anchorCtr="0">
            <a:noAutofit/>
          </a:bodyPr>
          <a:lstStyle/>
          <a:p>
            <a:pPr marL="0" marR="0" lvl="0" indent="0" algn="l" defTabSz="711200" rtl="0" eaLnBrk="1" fontAlgn="auto" latinLnBrk="0" hangingPunct="1">
              <a:spcBef>
                <a:spcPct val="0"/>
              </a:spcBef>
              <a:spcAft>
                <a:spcPct val="35000"/>
              </a:spcAft>
              <a:buClrTx/>
              <a:buSzTx/>
              <a:buFontTx/>
              <a:buNone/>
              <a:tabLst/>
              <a:defRPr/>
            </a:pPr>
            <a:r>
              <a:rPr kumimoji="0" lang="zh-CN" altLang="en-US" sz="2400" b="1" i="0" u="none" strike="noStrike" kern="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sym typeface="Arial" panose="020B0604020202020204"/>
              </a:rPr>
              <a:t>内流河</a:t>
            </a:r>
            <a:r>
              <a:rPr kumimoji="0" lang="zh-CN" altLang="en-US" sz="2400" b="1" i="0" u="none" strike="noStrike" kern="0" cap="none" spc="0" normalizeH="0" baseline="0" noProof="0" dirty="0">
                <a:ln>
                  <a:noFill/>
                </a:ln>
                <a:solidFill>
                  <a:srgbClr val="E7E6E6">
                    <a:lumMod val="25000"/>
                  </a:srgbClr>
                </a:solidFill>
                <a:effectLst/>
                <a:uLnTx/>
                <a:uFillTx/>
                <a:latin typeface="微软雅黑" panose="020B0503020204020204" pitchFamily="34" charset="-122"/>
                <a:ea typeface="微软雅黑" panose="020B0503020204020204" pitchFamily="34" charset="-122"/>
                <a:cs typeface="+mn-cs"/>
                <a:sym typeface="Arial" panose="020B0604020202020204"/>
              </a:rPr>
              <a:t>：河流最终消失在沙漠、戈壁或流到没有出口的湖泊里。</a:t>
            </a:r>
          </a:p>
        </p:txBody>
      </p:sp>
      <p:sp>
        <p:nvSpPr>
          <p:cNvPr id="12" name="任意多边形: 形状 16">
            <a:extLst>
              <a:ext uri="{FF2B5EF4-FFF2-40B4-BE49-F238E27FC236}">
                <a16:creationId xmlns="" xmlns:a16="http://schemas.microsoft.com/office/drawing/2014/main" id="{A39AADC8-1CB1-4D58-A85F-01C8E0FC4E65}"/>
              </a:ext>
            </a:extLst>
          </p:cNvPr>
          <p:cNvSpPr/>
          <p:nvPr/>
        </p:nvSpPr>
        <p:spPr>
          <a:xfrm>
            <a:off x="19904" y="5221321"/>
            <a:ext cx="4177840" cy="673920"/>
          </a:xfrm>
          <a:custGeom>
            <a:avLst/>
            <a:gdLst>
              <a:gd name="connsiteX0" fmla="*/ 0 w 5088193"/>
              <a:gd name="connsiteY0" fmla="*/ 112322 h 673920"/>
              <a:gd name="connsiteX1" fmla="*/ 112322 w 5088193"/>
              <a:gd name="connsiteY1" fmla="*/ 0 h 673920"/>
              <a:gd name="connsiteX2" fmla="*/ 4975871 w 5088193"/>
              <a:gd name="connsiteY2" fmla="*/ 0 h 673920"/>
              <a:gd name="connsiteX3" fmla="*/ 5088193 w 5088193"/>
              <a:gd name="connsiteY3" fmla="*/ 112322 h 673920"/>
              <a:gd name="connsiteX4" fmla="*/ 5088193 w 5088193"/>
              <a:gd name="connsiteY4" fmla="*/ 561598 h 673920"/>
              <a:gd name="connsiteX5" fmla="*/ 4975871 w 5088193"/>
              <a:gd name="connsiteY5" fmla="*/ 673920 h 673920"/>
              <a:gd name="connsiteX6" fmla="*/ 112322 w 5088193"/>
              <a:gd name="connsiteY6" fmla="*/ 673920 h 673920"/>
              <a:gd name="connsiteX7" fmla="*/ 0 w 5088193"/>
              <a:gd name="connsiteY7" fmla="*/ 561598 h 673920"/>
              <a:gd name="connsiteX8" fmla="*/ 0 w 5088193"/>
              <a:gd name="connsiteY8" fmla="*/ 112322 h 673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88193" h="673920">
                <a:moveTo>
                  <a:pt x="0" y="112322"/>
                </a:moveTo>
                <a:cubicBezTo>
                  <a:pt x="0" y="50288"/>
                  <a:pt x="50288" y="0"/>
                  <a:pt x="112322" y="0"/>
                </a:cubicBezTo>
                <a:lnTo>
                  <a:pt x="4975871" y="0"/>
                </a:lnTo>
                <a:cubicBezTo>
                  <a:pt x="5037905" y="0"/>
                  <a:pt x="5088193" y="50288"/>
                  <a:pt x="5088193" y="112322"/>
                </a:cubicBezTo>
                <a:lnTo>
                  <a:pt x="5088193" y="561598"/>
                </a:lnTo>
                <a:cubicBezTo>
                  <a:pt x="5088193" y="623632"/>
                  <a:pt x="5037905" y="673920"/>
                  <a:pt x="4975871" y="673920"/>
                </a:cubicBezTo>
                <a:lnTo>
                  <a:pt x="112322" y="673920"/>
                </a:lnTo>
                <a:cubicBezTo>
                  <a:pt x="50288" y="673920"/>
                  <a:pt x="0" y="623632"/>
                  <a:pt x="0" y="561598"/>
                </a:cubicBezTo>
                <a:lnTo>
                  <a:pt x="0" y="112322"/>
                </a:lnTo>
                <a:close/>
              </a:path>
            </a:pathLst>
          </a:custGeom>
          <a:solidFill>
            <a:sysClr val="window" lastClr="FFFFFF">
              <a:lumMod val="95000"/>
            </a:sysClr>
          </a:solidFill>
          <a:ln w="25400" cap="flat" cmpd="sng" algn="ctr">
            <a:solidFill>
              <a:sysClr val="window" lastClr="FFFFFF">
                <a:hueOff val="0"/>
                <a:satOff val="0"/>
                <a:lumOff val="0"/>
                <a:alphaOff val="0"/>
              </a:sysClr>
            </a:solidFill>
            <a:prstDash val="solid"/>
          </a:ln>
          <a:effectLst/>
        </p:spPr>
        <p:txBody>
          <a:bodyPr spcFirstLastPara="0" vert="horz" wrap="square" lIns="93858" tIns="93858" rIns="93858" bIns="93858" numCol="1" spcCol="1270" anchor="ctr" anchorCtr="0">
            <a:noAutofit/>
          </a:bodyPr>
          <a:lstStyle/>
          <a:p>
            <a:pPr marL="0" marR="0" lvl="0" indent="0" algn="l" defTabSz="711200" rtl="0" eaLnBrk="1" fontAlgn="auto" latinLnBrk="0" hangingPunct="1">
              <a:spcBef>
                <a:spcPct val="0"/>
              </a:spcBef>
              <a:spcAft>
                <a:spcPct val="35000"/>
              </a:spcAft>
              <a:buClrTx/>
              <a:buSzTx/>
              <a:buFontTx/>
              <a:buNone/>
              <a:tabLst/>
              <a:defRPr/>
            </a:pPr>
            <a:r>
              <a:rPr kumimoji="0" lang="zh-CN" altLang="en-US" sz="2400" b="1" i="0" u="none" strike="noStrike" kern="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sym typeface="Arial" panose="020B0604020202020204"/>
              </a:rPr>
              <a:t>运河</a:t>
            </a:r>
            <a:r>
              <a:rPr kumimoji="0" lang="zh-CN" altLang="en-US" sz="2400" b="1" i="0" u="none" strike="noStrike" kern="0" cap="none" spc="0" normalizeH="0" baseline="0" noProof="0" dirty="0">
                <a:ln>
                  <a:noFill/>
                </a:ln>
                <a:solidFill>
                  <a:srgbClr val="E7E6E6">
                    <a:lumMod val="25000"/>
                  </a:srgbClr>
                </a:solidFill>
                <a:effectLst/>
                <a:uLnTx/>
                <a:uFillTx/>
                <a:latin typeface="微软雅黑" panose="020B0503020204020204" pitchFamily="34" charset="-122"/>
                <a:ea typeface="微软雅黑" panose="020B0503020204020204" pitchFamily="34" charset="-122"/>
                <a:cs typeface="+mn-cs"/>
                <a:sym typeface="Arial" panose="020B0604020202020204"/>
              </a:rPr>
              <a:t>：陆地表面人工开凿的河。</a:t>
            </a:r>
          </a:p>
        </p:txBody>
      </p:sp>
      <p:pic>
        <p:nvPicPr>
          <p:cNvPr id="14" name="Picture 4"/>
          <p:cNvPicPr>
            <a:picLocks noChangeAspect="1" noChangeArrowheads="1"/>
          </p:cNvPicPr>
          <p:nvPr>
            <p:custDataLst>
              <p:tags r:id="rId2"/>
            </p:custDataLst>
          </p:nvPr>
        </p:nvPicPr>
        <p:blipFill>
          <a:blip r:embed="rId6">
            <a:extLst>
              <a:ext uri="{BEBA8EAE-BF5A-486C-A8C5-ECC9F3942E4B}">
                <a14:imgProps xmlns:a14="http://schemas.microsoft.com/office/drawing/2010/main">
                  <a14:imgLayer r:embed="rId7">
                    <a14:imgEffect>
                      <a14:colorTemperature colorTemp="5900"/>
                    </a14:imgEffect>
                    <a14:imgEffect>
                      <a14:saturation sat="300000"/>
                    </a14:imgEffect>
                  </a14:imgLayer>
                </a14:imgProps>
              </a:ext>
              <a:ext uri="{28A0092B-C50C-407E-A947-70E740481C1C}">
                <a14:useLocalDpi xmlns:a14="http://schemas.microsoft.com/office/drawing/2010/main" val="0"/>
              </a:ext>
            </a:extLst>
          </a:blip>
          <a:stretch>
            <a:fillRect/>
          </a:stretch>
        </p:blipFill>
        <p:spPr bwMode="auto">
          <a:xfrm>
            <a:off x="4177840" y="839751"/>
            <a:ext cx="7975075" cy="5957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8132066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7895" name="Picture 7" descr="cj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57400" y="4246564"/>
            <a:ext cx="8077200" cy="2611437"/>
          </a:xfrm>
          <a:prstGeom prst="rect">
            <a:avLst/>
          </a:prstGeom>
          <a:noFill/>
          <a:extLst>
            <a:ext uri="{909E8E84-426E-40DD-AFC4-6F175D3DCCD1}">
              <a14:hiddenFill xmlns:a14="http://schemas.microsoft.com/office/drawing/2010/main">
                <a:solidFill>
                  <a:srgbClr val="FFFFFF"/>
                </a:solidFill>
              </a14:hiddenFill>
            </a:ext>
          </a:extLst>
        </p:spPr>
      </p:pic>
      <p:sp>
        <p:nvSpPr>
          <p:cNvPr id="677896" name="Freeform 8"/>
          <p:cNvSpPr>
            <a:spLocks/>
          </p:cNvSpPr>
          <p:nvPr/>
        </p:nvSpPr>
        <p:spPr bwMode="auto">
          <a:xfrm>
            <a:off x="2085976" y="4335463"/>
            <a:ext cx="7445375" cy="2235200"/>
          </a:xfrm>
          <a:custGeom>
            <a:avLst/>
            <a:gdLst>
              <a:gd name="T0" fmla="*/ 258 w 4690"/>
              <a:gd name="T1" fmla="*/ 72 h 1862"/>
              <a:gd name="T2" fmla="*/ 538 w 4690"/>
              <a:gd name="T3" fmla="*/ 48 h 1862"/>
              <a:gd name="T4" fmla="*/ 608 w 4690"/>
              <a:gd name="T5" fmla="*/ 0 h 1862"/>
              <a:gd name="T6" fmla="*/ 756 w 4690"/>
              <a:gd name="T7" fmla="*/ 82 h 1862"/>
              <a:gd name="T8" fmla="*/ 872 w 4690"/>
              <a:gd name="T9" fmla="*/ 230 h 1862"/>
              <a:gd name="T10" fmla="*/ 1030 w 4690"/>
              <a:gd name="T11" fmla="*/ 442 h 1862"/>
              <a:gd name="T12" fmla="*/ 1162 w 4690"/>
              <a:gd name="T13" fmla="*/ 578 h 1862"/>
              <a:gd name="T14" fmla="*/ 1226 w 4690"/>
              <a:gd name="T15" fmla="*/ 818 h 1862"/>
              <a:gd name="T16" fmla="*/ 1258 w 4690"/>
              <a:gd name="T17" fmla="*/ 1044 h 1862"/>
              <a:gd name="T18" fmla="*/ 1246 w 4690"/>
              <a:gd name="T19" fmla="*/ 1292 h 1862"/>
              <a:gd name="T20" fmla="*/ 1320 w 4690"/>
              <a:gd name="T21" fmla="*/ 1614 h 1862"/>
              <a:gd name="T22" fmla="*/ 1446 w 4690"/>
              <a:gd name="T23" fmla="*/ 1608 h 1862"/>
              <a:gd name="T24" fmla="*/ 1470 w 4690"/>
              <a:gd name="T25" fmla="*/ 1674 h 1862"/>
              <a:gd name="T26" fmla="*/ 1680 w 4690"/>
              <a:gd name="T27" fmla="*/ 1740 h 1862"/>
              <a:gd name="T28" fmla="*/ 1728 w 4690"/>
              <a:gd name="T29" fmla="*/ 1842 h 1862"/>
              <a:gd name="T30" fmla="*/ 1896 w 4690"/>
              <a:gd name="T31" fmla="*/ 1740 h 1862"/>
              <a:gd name="T32" fmla="*/ 1932 w 4690"/>
              <a:gd name="T33" fmla="*/ 1566 h 1862"/>
              <a:gd name="T34" fmla="*/ 2046 w 4690"/>
              <a:gd name="T35" fmla="*/ 1344 h 1862"/>
              <a:gd name="T36" fmla="*/ 2358 w 4690"/>
              <a:gd name="T37" fmla="*/ 1272 h 1862"/>
              <a:gd name="T38" fmla="*/ 2538 w 4690"/>
              <a:gd name="T39" fmla="*/ 1068 h 1862"/>
              <a:gd name="T40" fmla="*/ 2634 w 4690"/>
              <a:gd name="T41" fmla="*/ 1050 h 1862"/>
              <a:gd name="T42" fmla="*/ 2796 w 4690"/>
              <a:gd name="T43" fmla="*/ 852 h 1862"/>
              <a:gd name="T44" fmla="*/ 2964 w 4690"/>
              <a:gd name="T45" fmla="*/ 792 h 1862"/>
              <a:gd name="T46" fmla="*/ 3042 w 4690"/>
              <a:gd name="T47" fmla="*/ 792 h 1862"/>
              <a:gd name="T48" fmla="*/ 3186 w 4690"/>
              <a:gd name="T49" fmla="*/ 798 h 1862"/>
              <a:gd name="T50" fmla="*/ 3258 w 4690"/>
              <a:gd name="T51" fmla="*/ 888 h 1862"/>
              <a:gd name="T52" fmla="*/ 3438 w 4690"/>
              <a:gd name="T53" fmla="*/ 1044 h 1862"/>
              <a:gd name="T54" fmla="*/ 3624 w 4690"/>
              <a:gd name="T55" fmla="*/ 966 h 1862"/>
              <a:gd name="T56" fmla="*/ 3702 w 4690"/>
              <a:gd name="T57" fmla="*/ 858 h 1862"/>
              <a:gd name="T58" fmla="*/ 3870 w 4690"/>
              <a:gd name="T59" fmla="*/ 876 h 1862"/>
              <a:gd name="T60" fmla="*/ 4002 w 4690"/>
              <a:gd name="T61" fmla="*/ 984 h 1862"/>
              <a:gd name="T62" fmla="*/ 4110 w 4690"/>
              <a:gd name="T63" fmla="*/ 918 h 1862"/>
              <a:gd name="T64" fmla="*/ 4260 w 4690"/>
              <a:gd name="T65" fmla="*/ 690 h 1862"/>
              <a:gd name="T66" fmla="*/ 4374 w 4690"/>
              <a:gd name="T67" fmla="*/ 504 h 1862"/>
              <a:gd name="T68" fmla="*/ 4662 w 4690"/>
              <a:gd name="T69" fmla="*/ 438 h 1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690" h="1862">
                <a:moveTo>
                  <a:pt x="0" y="34"/>
                </a:moveTo>
                <a:cubicBezTo>
                  <a:pt x="148" y="46"/>
                  <a:pt x="151" y="36"/>
                  <a:pt x="258" y="72"/>
                </a:cubicBezTo>
                <a:cubicBezTo>
                  <a:pt x="327" y="78"/>
                  <a:pt x="372" y="90"/>
                  <a:pt x="418" y="88"/>
                </a:cubicBezTo>
                <a:cubicBezTo>
                  <a:pt x="465" y="84"/>
                  <a:pt x="513" y="61"/>
                  <a:pt x="538" y="48"/>
                </a:cubicBezTo>
                <a:cubicBezTo>
                  <a:pt x="550" y="46"/>
                  <a:pt x="560" y="22"/>
                  <a:pt x="568" y="12"/>
                </a:cubicBezTo>
                <a:cubicBezTo>
                  <a:pt x="577" y="1"/>
                  <a:pt x="596" y="8"/>
                  <a:pt x="608" y="0"/>
                </a:cubicBezTo>
                <a:cubicBezTo>
                  <a:pt x="648" y="8"/>
                  <a:pt x="668" y="1"/>
                  <a:pt x="702" y="24"/>
                </a:cubicBezTo>
                <a:cubicBezTo>
                  <a:pt x="723" y="38"/>
                  <a:pt x="745" y="59"/>
                  <a:pt x="756" y="82"/>
                </a:cubicBezTo>
                <a:cubicBezTo>
                  <a:pt x="795" y="160"/>
                  <a:pt x="761" y="106"/>
                  <a:pt x="816" y="168"/>
                </a:cubicBezTo>
                <a:cubicBezTo>
                  <a:pt x="832" y="195"/>
                  <a:pt x="859" y="214"/>
                  <a:pt x="872" y="230"/>
                </a:cubicBezTo>
                <a:cubicBezTo>
                  <a:pt x="885" y="246"/>
                  <a:pt x="868" y="229"/>
                  <a:pt x="894" y="264"/>
                </a:cubicBezTo>
                <a:cubicBezTo>
                  <a:pt x="946" y="342"/>
                  <a:pt x="946" y="296"/>
                  <a:pt x="1030" y="442"/>
                </a:cubicBezTo>
                <a:cubicBezTo>
                  <a:pt x="1041" y="474"/>
                  <a:pt x="1054" y="464"/>
                  <a:pt x="1078" y="488"/>
                </a:cubicBezTo>
                <a:cubicBezTo>
                  <a:pt x="1086" y="512"/>
                  <a:pt x="1130" y="496"/>
                  <a:pt x="1162" y="578"/>
                </a:cubicBezTo>
                <a:cubicBezTo>
                  <a:pt x="1192" y="623"/>
                  <a:pt x="1190" y="654"/>
                  <a:pt x="1208" y="728"/>
                </a:cubicBezTo>
                <a:cubicBezTo>
                  <a:pt x="1216" y="768"/>
                  <a:pt x="1220" y="791"/>
                  <a:pt x="1226" y="818"/>
                </a:cubicBezTo>
                <a:cubicBezTo>
                  <a:pt x="1232" y="845"/>
                  <a:pt x="1239" y="852"/>
                  <a:pt x="1244" y="890"/>
                </a:cubicBezTo>
                <a:cubicBezTo>
                  <a:pt x="1251" y="945"/>
                  <a:pt x="1260" y="958"/>
                  <a:pt x="1258" y="1044"/>
                </a:cubicBezTo>
                <a:cubicBezTo>
                  <a:pt x="1268" y="1092"/>
                  <a:pt x="1252" y="1140"/>
                  <a:pt x="1274" y="1184"/>
                </a:cubicBezTo>
                <a:cubicBezTo>
                  <a:pt x="1282" y="1222"/>
                  <a:pt x="1241" y="1257"/>
                  <a:pt x="1246" y="1292"/>
                </a:cubicBezTo>
                <a:cubicBezTo>
                  <a:pt x="1251" y="1327"/>
                  <a:pt x="1290" y="1342"/>
                  <a:pt x="1302" y="1396"/>
                </a:cubicBezTo>
                <a:cubicBezTo>
                  <a:pt x="1317" y="1418"/>
                  <a:pt x="1296" y="1600"/>
                  <a:pt x="1320" y="1614"/>
                </a:cubicBezTo>
                <a:cubicBezTo>
                  <a:pt x="1342" y="1626"/>
                  <a:pt x="1326" y="1702"/>
                  <a:pt x="1350" y="1710"/>
                </a:cubicBezTo>
                <a:cubicBezTo>
                  <a:pt x="1368" y="1734"/>
                  <a:pt x="1423" y="1591"/>
                  <a:pt x="1446" y="1608"/>
                </a:cubicBezTo>
                <a:cubicBezTo>
                  <a:pt x="1468" y="1575"/>
                  <a:pt x="1478" y="1501"/>
                  <a:pt x="1482" y="1512"/>
                </a:cubicBezTo>
                <a:cubicBezTo>
                  <a:pt x="1496" y="1517"/>
                  <a:pt x="1449" y="1629"/>
                  <a:pt x="1470" y="1674"/>
                </a:cubicBezTo>
                <a:cubicBezTo>
                  <a:pt x="1467" y="1727"/>
                  <a:pt x="1429" y="1819"/>
                  <a:pt x="1464" y="1830"/>
                </a:cubicBezTo>
                <a:cubicBezTo>
                  <a:pt x="1495" y="1829"/>
                  <a:pt x="1643" y="1737"/>
                  <a:pt x="1680" y="1740"/>
                </a:cubicBezTo>
                <a:cubicBezTo>
                  <a:pt x="1717" y="1743"/>
                  <a:pt x="1678" y="1831"/>
                  <a:pt x="1686" y="1848"/>
                </a:cubicBezTo>
                <a:cubicBezTo>
                  <a:pt x="1693" y="1862"/>
                  <a:pt x="1714" y="1851"/>
                  <a:pt x="1728" y="1842"/>
                </a:cubicBezTo>
                <a:cubicBezTo>
                  <a:pt x="1742" y="1833"/>
                  <a:pt x="1742" y="1811"/>
                  <a:pt x="1770" y="1794"/>
                </a:cubicBezTo>
                <a:cubicBezTo>
                  <a:pt x="1823" y="1832"/>
                  <a:pt x="1852" y="1757"/>
                  <a:pt x="1896" y="1740"/>
                </a:cubicBezTo>
                <a:cubicBezTo>
                  <a:pt x="1933" y="1685"/>
                  <a:pt x="1848" y="1638"/>
                  <a:pt x="1878" y="1578"/>
                </a:cubicBezTo>
                <a:cubicBezTo>
                  <a:pt x="1878" y="1535"/>
                  <a:pt x="1906" y="1597"/>
                  <a:pt x="1932" y="1566"/>
                </a:cubicBezTo>
                <a:cubicBezTo>
                  <a:pt x="1958" y="1535"/>
                  <a:pt x="2015" y="1429"/>
                  <a:pt x="2034" y="1392"/>
                </a:cubicBezTo>
                <a:cubicBezTo>
                  <a:pt x="2040" y="1377"/>
                  <a:pt x="2033" y="1354"/>
                  <a:pt x="2046" y="1344"/>
                </a:cubicBezTo>
                <a:cubicBezTo>
                  <a:pt x="2073" y="1323"/>
                  <a:pt x="2109" y="1316"/>
                  <a:pt x="2142" y="1308"/>
                </a:cubicBezTo>
                <a:cubicBezTo>
                  <a:pt x="2213" y="1290"/>
                  <a:pt x="2286" y="1283"/>
                  <a:pt x="2358" y="1272"/>
                </a:cubicBezTo>
                <a:cubicBezTo>
                  <a:pt x="2403" y="1260"/>
                  <a:pt x="2370" y="1264"/>
                  <a:pt x="2400" y="1230"/>
                </a:cubicBezTo>
                <a:cubicBezTo>
                  <a:pt x="2430" y="1196"/>
                  <a:pt x="2507" y="1092"/>
                  <a:pt x="2538" y="1068"/>
                </a:cubicBezTo>
                <a:cubicBezTo>
                  <a:pt x="2569" y="1038"/>
                  <a:pt x="2570" y="1089"/>
                  <a:pt x="2586" y="1086"/>
                </a:cubicBezTo>
                <a:cubicBezTo>
                  <a:pt x="2602" y="1083"/>
                  <a:pt x="2615" y="1073"/>
                  <a:pt x="2634" y="1050"/>
                </a:cubicBezTo>
                <a:cubicBezTo>
                  <a:pt x="2653" y="1027"/>
                  <a:pt x="2673" y="981"/>
                  <a:pt x="2700" y="948"/>
                </a:cubicBezTo>
                <a:cubicBezTo>
                  <a:pt x="2726" y="921"/>
                  <a:pt x="2774" y="872"/>
                  <a:pt x="2796" y="852"/>
                </a:cubicBezTo>
                <a:cubicBezTo>
                  <a:pt x="2818" y="832"/>
                  <a:pt x="2804" y="838"/>
                  <a:pt x="2832" y="828"/>
                </a:cubicBezTo>
                <a:cubicBezTo>
                  <a:pt x="2863" y="824"/>
                  <a:pt x="2937" y="799"/>
                  <a:pt x="2964" y="792"/>
                </a:cubicBezTo>
                <a:cubicBezTo>
                  <a:pt x="2991" y="785"/>
                  <a:pt x="2981" y="786"/>
                  <a:pt x="2994" y="786"/>
                </a:cubicBezTo>
                <a:cubicBezTo>
                  <a:pt x="3026" y="770"/>
                  <a:pt x="3026" y="794"/>
                  <a:pt x="3042" y="792"/>
                </a:cubicBezTo>
                <a:cubicBezTo>
                  <a:pt x="3058" y="790"/>
                  <a:pt x="3066" y="773"/>
                  <a:pt x="3090" y="774"/>
                </a:cubicBezTo>
                <a:cubicBezTo>
                  <a:pt x="3110" y="779"/>
                  <a:pt x="3180" y="789"/>
                  <a:pt x="3186" y="798"/>
                </a:cubicBezTo>
                <a:cubicBezTo>
                  <a:pt x="3212" y="805"/>
                  <a:pt x="3212" y="855"/>
                  <a:pt x="3228" y="864"/>
                </a:cubicBezTo>
                <a:cubicBezTo>
                  <a:pt x="3240" y="879"/>
                  <a:pt x="3242" y="879"/>
                  <a:pt x="3258" y="888"/>
                </a:cubicBezTo>
                <a:cubicBezTo>
                  <a:pt x="3270" y="938"/>
                  <a:pt x="3270" y="886"/>
                  <a:pt x="3324" y="918"/>
                </a:cubicBezTo>
                <a:cubicBezTo>
                  <a:pt x="3384" y="930"/>
                  <a:pt x="3397" y="1039"/>
                  <a:pt x="3438" y="1044"/>
                </a:cubicBezTo>
                <a:cubicBezTo>
                  <a:pt x="3487" y="1067"/>
                  <a:pt x="3544" y="1040"/>
                  <a:pt x="3582" y="1026"/>
                </a:cubicBezTo>
                <a:cubicBezTo>
                  <a:pt x="3613" y="1013"/>
                  <a:pt x="3613" y="988"/>
                  <a:pt x="3624" y="966"/>
                </a:cubicBezTo>
                <a:cubicBezTo>
                  <a:pt x="3640" y="947"/>
                  <a:pt x="3635" y="912"/>
                  <a:pt x="3648" y="894"/>
                </a:cubicBezTo>
                <a:cubicBezTo>
                  <a:pt x="3661" y="876"/>
                  <a:pt x="3681" y="869"/>
                  <a:pt x="3702" y="858"/>
                </a:cubicBezTo>
                <a:cubicBezTo>
                  <a:pt x="3723" y="847"/>
                  <a:pt x="3746" y="825"/>
                  <a:pt x="3774" y="828"/>
                </a:cubicBezTo>
                <a:cubicBezTo>
                  <a:pt x="3802" y="831"/>
                  <a:pt x="3846" y="857"/>
                  <a:pt x="3870" y="876"/>
                </a:cubicBezTo>
                <a:cubicBezTo>
                  <a:pt x="3912" y="839"/>
                  <a:pt x="3872" y="973"/>
                  <a:pt x="3918" y="942"/>
                </a:cubicBezTo>
                <a:cubicBezTo>
                  <a:pt x="3940" y="954"/>
                  <a:pt x="3978" y="983"/>
                  <a:pt x="4002" y="984"/>
                </a:cubicBezTo>
                <a:cubicBezTo>
                  <a:pt x="4026" y="985"/>
                  <a:pt x="4044" y="959"/>
                  <a:pt x="4062" y="948"/>
                </a:cubicBezTo>
                <a:cubicBezTo>
                  <a:pt x="4093" y="973"/>
                  <a:pt x="4110" y="918"/>
                  <a:pt x="4110" y="918"/>
                </a:cubicBezTo>
                <a:cubicBezTo>
                  <a:pt x="4150" y="838"/>
                  <a:pt x="4164" y="816"/>
                  <a:pt x="4218" y="756"/>
                </a:cubicBezTo>
                <a:cubicBezTo>
                  <a:pt x="4243" y="716"/>
                  <a:pt x="4246" y="712"/>
                  <a:pt x="4260" y="690"/>
                </a:cubicBezTo>
                <a:cubicBezTo>
                  <a:pt x="4274" y="668"/>
                  <a:pt x="4283" y="655"/>
                  <a:pt x="4302" y="624"/>
                </a:cubicBezTo>
                <a:cubicBezTo>
                  <a:pt x="4328" y="547"/>
                  <a:pt x="4311" y="546"/>
                  <a:pt x="4374" y="504"/>
                </a:cubicBezTo>
                <a:cubicBezTo>
                  <a:pt x="4432" y="418"/>
                  <a:pt x="4380" y="390"/>
                  <a:pt x="4476" y="378"/>
                </a:cubicBezTo>
                <a:cubicBezTo>
                  <a:pt x="4690" y="394"/>
                  <a:pt x="4623" y="426"/>
                  <a:pt x="4662" y="438"/>
                </a:cubicBezTo>
              </a:path>
            </a:pathLst>
          </a:custGeom>
          <a:noFill/>
          <a:ln w="57150" cap="flat" cmpd="sng">
            <a:solidFill>
              <a:srgbClr val="0000FF"/>
            </a:solidFill>
            <a:prstDash val="solid"/>
            <a:round/>
            <a:headEnd type="none" w="med" len="med"/>
            <a:tailEnd type="none" w="med" len="med"/>
          </a:ln>
          <a:effectLst/>
          <a:extLst>
            <a:ext uri="{909E8E84-426E-40DD-AFC4-6F175D3DCCD1}">
              <a14:hiddenFill xmlns:a14="http://schemas.microsoft.com/office/drawing/2010/main">
                <a:solidFill>
                  <a:srgbClr val="FF66CC"/>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7891" name="Text Box 3"/>
          <p:cNvSpPr txBox="1">
            <a:spLocks noChangeArrowheads="1"/>
          </p:cNvSpPr>
          <p:nvPr/>
        </p:nvSpPr>
        <p:spPr bwMode="auto">
          <a:xfrm>
            <a:off x="452611" y="903399"/>
            <a:ext cx="4321175"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zh-CN" altLang="en-US" sz="3200" b="1" dirty="0">
                <a:latin typeface="Times New Roman" panose="02020603050405020304" pitchFamily="18" charset="0"/>
                <a:ea typeface="楷体_GB2312" pitchFamily="49" charset="-122"/>
              </a:rPr>
              <a:t>（二）、长江的开发</a:t>
            </a:r>
          </a:p>
        </p:txBody>
      </p:sp>
      <p:sp>
        <p:nvSpPr>
          <p:cNvPr id="677892" name="Text Box 4"/>
          <p:cNvSpPr txBox="1">
            <a:spLocks noChangeArrowheads="1"/>
          </p:cNvSpPr>
          <p:nvPr/>
        </p:nvSpPr>
        <p:spPr bwMode="auto">
          <a:xfrm>
            <a:off x="452611" y="1490029"/>
            <a:ext cx="9967739"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kumimoji="1" lang="en-US" altLang="zh-CN" sz="2800" b="1" dirty="0">
                <a:solidFill>
                  <a:srgbClr val="0000FF"/>
                </a:solidFill>
                <a:latin typeface="楷体_GB2312" pitchFamily="49" charset="-122"/>
                <a:ea typeface="楷体_GB2312" pitchFamily="49" charset="-122"/>
              </a:rPr>
              <a:t>1.</a:t>
            </a:r>
            <a:r>
              <a:rPr kumimoji="1" lang="zh-CN" altLang="en-US" sz="2800" b="1" dirty="0">
                <a:solidFill>
                  <a:srgbClr val="0000FF"/>
                </a:solidFill>
                <a:latin typeface="楷体_GB2312" pitchFamily="49" charset="-122"/>
                <a:ea typeface="楷体_GB2312" pitchFamily="49" charset="-122"/>
              </a:rPr>
              <a:t>水能宝库</a:t>
            </a:r>
          </a:p>
          <a:p>
            <a:r>
              <a:rPr kumimoji="1" lang="zh-CN" altLang="en-US" sz="2800" b="1" dirty="0">
                <a:latin typeface="楷体_GB2312" pitchFamily="49" charset="-122"/>
                <a:ea typeface="楷体_GB2312" pitchFamily="49" charset="-122"/>
              </a:rPr>
              <a:t>⑴资源：水能蕴藏量达</a:t>
            </a:r>
            <a:r>
              <a:rPr kumimoji="1" lang="en-US" altLang="zh-CN" sz="2800" b="1" dirty="0">
                <a:solidFill>
                  <a:srgbClr val="FF0000"/>
                </a:solidFill>
                <a:latin typeface="楷体_GB2312" pitchFamily="49" charset="-122"/>
                <a:ea typeface="楷体_GB2312" pitchFamily="49" charset="-122"/>
              </a:rPr>
              <a:t>2.68</a:t>
            </a:r>
            <a:r>
              <a:rPr kumimoji="1" lang="zh-CN" altLang="en-US" sz="2800" b="1" dirty="0">
                <a:solidFill>
                  <a:srgbClr val="FF0000"/>
                </a:solidFill>
                <a:latin typeface="楷体_GB2312" pitchFamily="49" charset="-122"/>
                <a:ea typeface="楷体_GB2312" pitchFamily="49" charset="-122"/>
              </a:rPr>
              <a:t>亿</a:t>
            </a:r>
            <a:r>
              <a:rPr kumimoji="1" lang="zh-CN" altLang="en-US" sz="2800" b="1" dirty="0">
                <a:latin typeface="楷体_GB2312" pitchFamily="49" charset="-122"/>
                <a:ea typeface="楷体_GB2312" pitchFamily="49" charset="-122"/>
              </a:rPr>
              <a:t>千瓦，占全国水能总量的</a:t>
            </a:r>
            <a:r>
              <a:rPr kumimoji="1" lang="en-US" altLang="zh-CN" sz="2800" b="1" dirty="0">
                <a:solidFill>
                  <a:srgbClr val="FF0000"/>
                </a:solidFill>
                <a:latin typeface="楷体_GB2312" pitchFamily="49" charset="-122"/>
                <a:ea typeface="楷体_GB2312" pitchFamily="49" charset="-122"/>
              </a:rPr>
              <a:t>1/3</a:t>
            </a:r>
            <a:r>
              <a:rPr kumimoji="1" lang="zh-CN" altLang="en-US" sz="2800" b="1" dirty="0">
                <a:latin typeface="楷体_GB2312" pitchFamily="49" charset="-122"/>
                <a:ea typeface="楷体_GB2312" pitchFamily="49" charset="-122"/>
              </a:rPr>
              <a:t>以上，其中可开发水能资源占全国可发水能总量的</a:t>
            </a:r>
            <a:r>
              <a:rPr kumimoji="1" lang="en-US" altLang="zh-CN" sz="2800" b="1" dirty="0">
                <a:solidFill>
                  <a:srgbClr val="FF0000"/>
                </a:solidFill>
                <a:latin typeface="楷体_GB2312" pitchFamily="49" charset="-122"/>
                <a:ea typeface="楷体_GB2312" pitchFamily="49" charset="-122"/>
              </a:rPr>
              <a:t>1/2 </a:t>
            </a:r>
            <a:r>
              <a:rPr kumimoji="1" lang="zh-CN" altLang="en-US" sz="2800" b="1" dirty="0">
                <a:latin typeface="楷体_GB2312" pitchFamily="49" charset="-122"/>
                <a:ea typeface="楷体_GB2312" pitchFamily="49" charset="-122"/>
              </a:rPr>
              <a:t>。</a:t>
            </a:r>
          </a:p>
        </p:txBody>
      </p:sp>
      <p:sp>
        <p:nvSpPr>
          <p:cNvPr id="677893" name="Rectangle 5"/>
          <p:cNvSpPr>
            <a:spLocks noChangeArrowheads="1"/>
          </p:cNvSpPr>
          <p:nvPr/>
        </p:nvSpPr>
        <p:spPr bwMode="auto">
          <a:xfrm>
            <a:off x="984423" y="2995674"/>
            <a:ext cx="7578725" cy="471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buFontTx/>
              <a:buNone/>
            </a:pPr>
            <a:r>
              <a:rPr lang="zh-CN" altLang="en-US" sz="2600" b="1" dirty="0">
                <a:solidFill>
                  <a:srgbClr val="3333FF"/>
                </a:solidFill>
                <a:latin typeface="华文细黑" panose="02010600040101010101" pitchFamily="2" charset="-122"/>
                <a:ea typeface="华文细黑" panose="02010600040101010101" pitchFamily="2" charset="-122"/>
              </a:rPr>
              <a:t>思考</a:t>
            </a:r>
            <a:r>
              <a:rPr lang="en-US" altLang="zh-CN" sz="2600" b="1" dirty="0">
                <a:solidFill>
                  <a:srgbClr val="3333FF"/>
                </a:solidFill>
                <a:latin typeface="华文细黑" panose="02010600040101010101" pitchFamily="2" charset="-122"/>
                <a:ea typeface="华文细黑" panose="02010600040101010101" pitchFamily="2" charset="-122"/>
              </a:rPr>
              <a:t>1</a:t>
            </a:r>
            <a:r>
              <a:rPr lang="zh-CN" altLang="en-US" sz="2600" b="1" dirty="0">
                <a:solidFill>
                  <a:srgbClr val="3333FF"/>
                </a:solidFill>
                <a:latin typeface="华文细黑" panose="02010600040101010101" pitchFamily="2" charset="-122"/>
                <a:ea typeface="华文细黑" panose="02010600040101010101" pitchFamily="2" charset="-122"/>
              </a:rPr>
              <a:t>：长江水能资源丰富的原因？</a:t>
            </a:r>
          </a:p>
        </p:txBody>
      </p:sp>
      <p:sp>
        <p:nvSpPr>
          <p:cNvPr id="677894" name="Rectangle 6"/>
          <p:cNvSpPr>
            <a:spLocks noChangeArrowheads="1"/>
          </p:cNvSpPr>
          <p:nvPr/>
        </p:nvSpPr>
        <p:spPr bwMode="auto">
          <a:xfrm>
            <a:off x="984423" y="3525838"/>
            <a:ext cx="7578725" cy="765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buFontTx/>
              <a:buNone/>
            </a:pPr>
            <a:r>
              <a:rPr lang="zh-CN" altLang="en-US" sz="2600" b="1" dirty="0">
                <a:solidFill>
                  <a:srgbClr val="FF0000"/>
                </a:solidFill>
                <a:latin typeface="华文细黑" panose="02010600040101010101" pitchFamily="2" charset="-122"/>
                <a:ea typeface="华文细黑" panose="02010600040101010101" pitchFamily="2" charset="-122"/>
              </a:rPr>
              <a:t>流经湿润地区，支流众多，水量丰富；落差大；</a:t>
            </a:r>
          </a:p>
        </p:txBody>
      </p:sp>
      <p:sp>
        <p:nvSpPr>
          <p:cNvPr id="9" name="文本框 8"/>
          <p:cNvSpPr txBox="1"/>
          <p:nvPr>
            <p:custDataLst>
              <p:tags r:id="rId1"/>
            </p:custDataLst>
          </p:nvPr>
        </p:nvSpPr>
        <p:spPr>
          <a:xfrm>
            <a:off x="0" y="26671"/>
            <a:ext cx="7076440" cy="706755"/>
          </a:xfrm>
          <a:prstGeom prst="rect">
            <a:avLst/>
          </a:prstGeom>
          <a:noFill/>
        </p:spPr>
        <p:txBody>
          <a:bodyPr wrap="square" rtlCol="0">
            <a:spAutoFit/>
          </a:bodyPr>
          <a:lstStyle/>
          <a:p>
            <a:r>
              <a:rPr lang="zh-CN" altLang="en-US" sz="4000" dirty="0">
                <a:latin typeface="方正粗黑宋简体" panose="02000000000000000000" charset="-122"/>
                <a:ea typeface="方正粗黑宋简体" panose="02000000000000000000" charset="-122"/>
              </a:rPr>
              <a:t>四、我国主要河流</a:t>
            </a:r>
            <a:r>
              <a:rPr lang="en-US" altLang="zh-CN" sz="4000" dirty="0">
                <a:latin typeface="方正粗黑宋简体" panose="02000000000000000000" charset="-122"/>
                <a:ea typeface="方正粗黑宋简体" panose="02000000000000000000" charset="-122"/>
              </a:rPr>
              <a:t>-</a:t>
            </a:r>
            <a:r>
              <a:rPr lang="zh-CN" altLang="en-US" sz="4000" dirty="0">
                <a:latin typeface="方正粗黑宋简体" panose="02000000000000000000" charset="-122"/>
                <a:ea typeface="方正粗黑宋简体" panose="02000000000000000000" charset="-122"/>
              </a:rPr>
              <a:t>长江</a:t>
            </a:r>
          </a:p>
        </p:txBody>
      </p:sp>
      <p:grpSp>
        <p:nvGrpSpPr>
          <p:cNvPr id="10" name="组合 1"/>
          <p:cNvGrpSpPr/>
          <p:nvPr>
            <p:custDataLst>
              <p:tags r:id="rId2"/>
            </p:custDataLst>
          </p:nvPr>
        </p:nvGrpSpPr>
        <p:grpSpPr>
          <a:xfrm>
            <a:off x="0" y="770255"/>
            <a:ext cx="12151995" cy="128270"/>
            <a:chOff x="57" y="1058"/>
            <a:chExt cx="13204" cy="202"/>
          </a:xfrm>
        </p:grpSpPr>
        <p:cxnSp>
          <p:nvCxnSpPr>
            <p:cNvPr id="11" name="直接连接符 10"/>
            <p:cNvCxnSpPr/>
            <p:nvPr>
              <p:custDataLst>
                <p:tags r:id="rId3"/>
              </p:custDataLst>
            </p:nvPr>
          </p:nvCxnSpPr>
          <p:spPr>
            <a:xfrm>
              <a:off x="57" y="1259"/>
              <a:ext cx="13205"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custDataLst>
                <p:tags r:id="rId4"/>
              </p:custDataLst>
            </p:nvPr>
          </p:nvCxnSpPr>
          <p:spPr>
            <a:xfrm>
              <a:off x="57" y="1057"/>
              <a:ext cx="13205" cy="0"/>
            </a:xfrm>
            <a:prstGeom prst="line">
              <a:avLst/>
            </a:prstGeom>
            <a:ln w="571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72342901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677892">
                                            <p:txEl>
                                              <p:pRg st="0" end="0"/>
                                            </p:txEl>
                                          </p:spTgt>
                                        </p:tgtEl>
                                        <p:attrNameLst>
                                          <p:attrName>style.visibility</p:attrName>
                                        </p:attrNameLst>
                                      </p:cBhvr>
                                      <p:to>
                                        <p:strVal val="visible"/>
                                      </p:to>
                                    </p:set>
                                    <p:anim calcmode="lin" valueType="num">
                                      <p:cBhvr additive="base">
                                        <p:cTn id="7" dur="500" fill="hold"/>
                                        <p:tgtEl>
                                          <p:spTgt spid="67789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77892">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677892">
                                            <p:txEl>
                                              <p:pRg st="1" end="1"/>
                                            </p:txEl>
                                          </p:spTgt>
                                        </p:tgtEl>
                                        <p:attrNameLst>
                                          <p:attrName>style.visibility</p:attrName>
                                        </p:attrNameLst>
                                      </p:cBhvr>
                                      <p:to>
                                        <p:strVal val="visible"/>
                                      </p:to>
                                    </p:set>
                                    <p:anim calcmode="lin" valueType="num">
                                      <p:cBhvr additive="base">
                                        <p:cTn id="11" dur="500" fill="hold"/>
                                        <p:tgtEl>
                                          <p:spTgt spid="677892">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67789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677893"/>
                                        </p:tgtEl>
                                        <p:attrNameLst>
                                          <p:attrName>style.visibility</p:attrName>
                                        </p:attrNameLst>
                                      </p:cBhvr>
                                      <p:to>
                                        <p:strVal val="visible"/>
                                      </p:to>
                                    </p:set>
                                    <p:animEffect transition="in" filter="blinds(horizontal)">
                                      <p:cBhvr>
                                        <p:cTn id="17" dur="500"/>
                                        <p:tgtEl>
                                          <p:spTgt spid="677893"/>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677894"/>
                                        </p:tgtEl>
                                        <p:attrNameLst>
                                          <p:attrName>style.visibility</p:attrName>
                                        </p:attrNameLst>
                                      </p:cBhvr>
                                      <p:to>
                                        <p:strVal val="visible"/>
                                      </p:to>
                                    </p:set>
                                    <p:animEffect transition="in" filter="blinds(horizontal)">
                                      <p:cBhvr>
                                        <p:cTn id="22" dur="500"/>
                                        <p:tgtEl>
                                          <p:spTgt spid="6778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7893" grpId="0" autoUpdateAnimBg="0"/>
      <p:bldP spid="677894" grpId="0" autoUpdateAnimBg="0"/>
    </p:bldLst>
  </p:timing>
</p:sld>
</file>

<file path=ppt/slides/slide5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44450" name="Rectangle 2"/>
          <p:cNvSpPr>
            <a:spLocks noGrp="1" noChangeArrowheads="1"/>
          </p:cNvSpPr>
          <p:nvPr>
            <p:ph type="title" idx="4294967295"/>
          </p:nvPr>
        </p:nvSpPr>
        <p:spPr>
          <a:xfrm>
            <a:off x="1524000" y="228600"/>
            <a:ext cx="9144000" cy="457200"/>
          </a:xfrm>
        </p:spPr>
        <p:txBody>
          <a:bodyPr>
            <a:normAutofit fontScale="90000"/>
          </a:bodyPr>
          <a:lstStyle/>
          <a:p>
            <a:r>
              <a:rPr lang="zh-CN" altLang="en-US" sz="3200" b="1" dirty="0" smtClean="0">
                <a:solidFill>
                  <a:srgbClr val="0000CC"/>
                </a:solidFill>
                <a:ea typeface="隶书" panose="02010509060101010101" pitchFamily="49" charset="-122"/>
              </a:rPr>
              <a:t>思考</a:t>
            </a:r>
            <a:r>
              <a:rPr lang="en-US" altLang="zh-CN" sz="3200" b="1" dirty="0" smtClean="0">
                <a:solidFill>
                  <a:srgbClr val="0000CC"/>
                </a:solidFill>
                <a:ea typeface="隶书" panose="02010509060101010101" pitchFamily="49" charset="-122"/>
              </a:rPr>
              <a:t>2</a:t>
            </a:r>
            <a:r>
              <a:rPr lang="zh-CN" altLang="en-US" sz="3200" b="1" dirty="0" smtClean="0">
                <a:solidFill>
                  <a:srgbClr val="0000CC"/>
                </a:solidFill>
                <a:ea typeface="隶书" panose="02010509060101010101" pitchFamily="49" charset="-122"/>
              </a:rPr>
              <a:t>：长江</a:t>
            </a:r>
            <a:r>
              <a:rPr lang="zh-CN" altLang="en-US" sz="3200" b="1" dirty="0">
                <a:solidFill>
                  <a:srgbClr val="0000CC"/>
                </a:solidFill>
                <a:ea typeface="隶书" panose="02010509060101010101" pitchFamily="49" charset="-122"/>
              </a:rPr>
              <a:t>的水能主要集中在哪一段？为什么</a:t>
            </a:r>
            <a:r>
              <a:rPr lang="zh-CN" altLang="en-US" sz="3200" b="1" dirty="0">
                <a:solidFill>
                  <a:srgbClr val="FF33CC"/>
                </a:solidFill>
                <a:ea typeface="隶书" panose="02010509060101010101" pitchFamily="49" charset="-122"/>
              </a:rPr>
              <a:t>？</a:t>
            </a:r>
          </a:p>
        </p:txBody>
      </p:sp>
      <p:sp>
        <p:nvSpPr>
          <p:cNvPr id="744451" name="Rectangle 3"/>
          <p:cNvSpPr>
            <a:spLocks noChangeArrowheads="1"/>
          </p:cNvSpPr>
          <p:nvPr/>
        </p:nvSpPr>
        <p:spPr bwMode="auto">
          <a:xfrm>
            <a:off x="6003925" y="1587500"/>
            <a:ext cx="184150"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sz="4400">
              <a:solidFill>
                <a:schemeClr val="tx2"/>
              </a:solidFill>
              <a:effectLst>
                <a:outerShdw blurRad="38100" dist="38100" dir="2700000" algn="tl">
                  <a:srgbClr val="C0C0C0"/>
                </a:outerShdw>
              </a:effectLst>
              <a:latin typeface="Tahoma" panose="020B0604030504040204" pitchFamily="34" charset="0"/>
            </a:endParaRPr>
          </a:p>
        </p:txBody>
      </p:sp>
      <p:grpSp>
        <p:nvGrpSpPr>
          <p:cNvPr id="744452" name="Group 4"/>
          <p:cNvGrpSpPr>
            <a:grpSpLocks/>
          </p:cNvGrpSpPr>
          <p:nvPr/>
        </p:nvGrpSpPr>
        <p:grpSpPr bwMode="auto">
          <a:xfrm>
            <a:off x="1524000" y="673100"/>
            <a:ext cx="9144000" cy="4279900"/>
            <a:chOff x="0" y="1344"/>
            <a:chExt cx="5760" cy="2696"/>
          </a:xfrm>
        </p:grpSpPr>
        <p:grpSp>
          <p:nvGrpSpPr>
            <p:cNvPr id="744453" name="Group 5"/>
            <p:cNvGrpSpPr>
              <a:grpSpLocks/>
            </p:cNvGrpSpPr>
            <p:nvPr/>
          </p:nvGrpSpPr>
          <p:grpSpPr bwMode="auto">
            <a:xfrm>
              <a:off x="0" y="1344"/>
              <a:ext cx="5760" cy="2696"/>
              <a:chOff x="0" y="0"/>
              <a:chExt cx="5760" cy="2696"/>
            </a:xfrm>
          </p:grpSpPr>
          <p:pic>
            <p:nvPicPr>
              <p:cNvPr id="744454" name="Picture 6" descr="07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5760" cy="2696"/>
              </a:xfrm>
              <a:prstGeom prst="rect">
                <a:avLst/>
              </a:prstGeom>
              <a:noFill/>
              <a:extLst>
                <a:ext uri="{909E8E84-426E-40DD-AFC4-6F175D3DCCD1}">
                  <a14:hiddenFill xmlns:a14="http://schemas.microsoft.com/office/drawing/2010/main">
                    <a:solidFill>
                      <a:srgbClr val="FFFFFF"/>
                    </a:solidFill>
                  </a14:hiddenFill>
                </a:ext>
              </a:extLst>
            </p:spPr>
          </p:pic>
          <p:sp>
            <p:nvSpPr>
              <p:cNvPr id="744455" name="Line 7"/>
              <p:cNvSpPr>
                <a:spLocks noChangeShapeType="1"/>
              </p:cNvSpPr>
              <p:nvPr/>
            </p:nvSpPr>
            <p:spPr bwMode="auto">
              <a:xfrm flipH="1">
                <a:off x="385" y="2024"/>
                <a:ext cx="5217" cy="45"/>
              </a:xfrm>
              <a:prstGeom prst="line">
                <a:avLst/>
              </a:prstGeom>
              <a:noFill/>
              <a:ln w="12700">
                <a:solidFill>
                  <a:srgbClr val="99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44456" name="AutoShape 8"/>
              <p:cNvSpPr>
                <a:spLocks noChangeArrowheads="1"/>
              </p:cNvSpPr>
              <p:nvPr/>
            </p:nvSpPr>
            <p:spPr bwMode="auto">
              <a:xfrm>
                <a:off x="5511" y="210"/>
                <a:ext cx="91" cy="1814"/>
              </a:xfrm>
              <a:prstGeom prst="upDownArrow">
                <a:avLst>
                  <a:gd name="adj1" fmla="val 50000"/>
                  <a:gd name="adj2" fmla="val 398681"/>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p>
            </p:txBody>
          </p:sp>
          <p:sp>
            <p:nvSpPr>
              <p:cNvPr id="744457" name="Text Box 9"/>
              <p:cNvSpPr txBox="1">
                <a:spLocks noChangeArrowheads="1"/>
              </p:cNvSpPr>
              <p:nvPr/>
            </p:nvSpPr>
            <p:spPr bwMode="auto">
              <a:xfrm>
                <a:off x="4377" y="799"/>
                <a:ext cx="1270" cy="4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4000" b="1">
                    <a:solidFill>
                      <a:srgbClr val="660033"/>
                    </a:solidFill>
                    <a:latin typeface="Tahoma" panose="020B0604030504040204" pitchFamily="34" charset="0"/>
                  </a:rPr>
                  <a:t>6600</a:t>
                </a:r>
                <a:r>
                  <a:rPr lang="zh-CN" altLang="en-US" sz="4000" b="1">
                    <a:solidFill>
                      <a:srgbClr val="660033"/>
                    </a:solidFill>
                    <a:latin typeface="Tahoma" panose="020B0604030504040204" pitchFamily="34" charset="0"/>
                  </a:rPr>
                  <a:t>米</a:t>
                </a:r>
              </a:p>
            </p:txBody>
          </p:sp>
          <p:sp>
            <p:nvSpPr>
              <p:cNvPr id="744458" name="AutoShape 10"/>
              <p:cNvSpPr>
                <a:spLocks noChangeArrowheads="1"/>
              </p:cNvSpPr>
              <p:nvPr/>
            </p:nvSpPr>
            <p:spPr bwMode="auto">
              <a:xfrm>
                <a:off x="3288" y="255"/>
                <a:ext cx="91" cy="1678"/>
              </a:xfrm>
              <a:prstGeom prst="upDownArrow">
                <a:avLst>
                  <a:gd name="adj1" fmla="val 50000"/>
                  <a:gd name="adj2" fmla="val 368791"/>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p>
            </p:txBody>
          </p:sp>
          <p:sp>
            <p:nvSpPr>
              <p:cNvPr id="744459" name="Text Box 11"/>
              <p:cNvSpPr txBox="1">
                <a:spLocks noChangeArrowheads="1"/>
              </p:cNvSpPr>
              <p:nvPr/>
            </p:nvSpPr>
            <p:spPr bwMode="auto">
              <a:xfrm>
                <a:off x="2109" y="709"/>
                <a:ext cx="1270" cy="4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4000" b="1">
                    <a:solidFill>
                      <a:srgbClr val="FF0000"/>
                    </a:solidFill>
                    <a:latin typeface="Tahoma" panose="020B0604030504040204" pitchFamily="34" charset="0"/>
                  </a:rPr>
                  <a:t>6200</a:t>
                </a:r>
                <a:r>
                  <a:rPr lang="zh-CN" altLang="en-US" sz="4000" b="1">
                    <a:solidFill>
                      <a:srgbClr val="FF0000"/>
                    </a:solidFill>
                    <a:latin typeface="Tahoma" panose="020B0604030504040204" pitchFamily="34" charset="0"/>
                  </a:rPr>
                  <a:t>米</a:t>
                </a:r>
              </a:p>
            </p:txBody>
          </p:sp>
          <p:sp>
            <p:nvSpPr>
              <p:cNvPr id="744460" name="Text Box 12"/>
              <p:cNvSpPr txBox="1">
                <a:spLocks noChangeArrowheads="1"/>
              </p:cNvSpPr>
              <p:nvPr/>
            </p:nvSpPr>
            <p:spPr bwMode="auto">
              <a:xfrm>
                <a:off x="1383" y="1298"/>
                <a:ext cx="1593"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3200" b="1">
                    <a:solidFill>
                      <a:srgbClr val="FF0000"/>
                    </a:solidFill>
                    <a:latin typeface="Tahoma" panose="020B0604030504040204" pitchFamily="34" charset="0"/>
                  </a:rPr>
                  <a:t>3</a:t>
                </a:r>
                <a:r>
                  <a:rPr lang="zh-CN" altLang="en-US" sz="3200" b="1">
                    <a:solidFill>
                      <a:srgbClr val="FF0000"/>
                    </a:solidFill>
                    <a:latin typeface="Tahoma" panose="020B0604030504040204" pitchFamily="34" charset="0"/>
                  </a:rPr>
                  <a:t>５</a:t>
                </a:r>
                <a:r>
                  <a:rPr lang="en-US" altLang="zh-CN" sz="3200" b="1">
                    <a:solidFill>
                      <a:srgbClr val="FF0000"/>
                    </a:solidFill>
                    <a:latin typeface="Times New Roman" panose="02020603050405020304" pitchFamily="18" charset="0"/>
                  </a:rPr>
                  <a:t>00</a:t>
                </a:r>
                <a:r>
                  <a:rPr lang="zh-CN" altLang="en-US" sz="3200" b="1">
                    <a:solidFill>
                      <a:srgbClr val="FF0000"/>
                    </a:solidFill>
                    <a:latin typeface="Tahoma" panose="020B0604030504040204" pitchFamily="34" charset="0"/>
                  </a:rPr>
                  <a:t>千米</a:t>
                </a:r>
              </a:p>
            </p:txBody>
          </p:sp>
        </p:grpSp>
        <p:sp>
          <p:nvSpPr>
            <p:cNvPr id="744461" name="Line 13"/>
            <p:cNvSpPr>
              <a:spLocks noChangeShapeType="1"/>
            </p:cNvSpPr>
            <p:nvPr/>
          </p:nvSpPr>
          <p:spPr bwMode="auto">
            <a:xfrm>
              <a:off x="384" y="1584"/>
              <a:ext cx="5171" cy="0"/>
            </a:xfrm>
            <a:prstGeom prst="line">
              <a:avLst/>
            </a:prstGeom>
            <a:noFill/>
            <a:ln w="38100">
              <a:solidFill>
                <a:srgbClr val="99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44462" name="AutoShape 14"/>
            <p:cNvSpPr>
              <a:spLocks/>
            </p:cNvSpPr>
            <p:nvPr/>
          </p:nvSpPr>
          <p:spPr bwMode="auto">
            <a:xfrm rot="5400000">
              <a:off x="1723" y="1589"/>
              <a:ext cx="272" cy="2949"/>
            </a:xfrm>
            <a:prstGeom prst="leftBrace">
              <a:avLst>
                <a:gd name="adj1" fmla="val 90349"/>
                <a:gd name="adj2" fmla="val 50000"/>
              </a:avLst>
            </a:prstGeom>
            <a:noFill/>
            <a:ln w="57150">
              <a:solidFill>
                <a:srgbClr val="006666"/>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pic>
        <p:nvPicPr>
          <p:cNvPr id="744463" name="Picture 15" descr="cj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24025" y="4495800"/>
            <a:ext cx="8610600" cy="2362200"/>
          </a:xfrm>
          <a:prstGeom prst="rect">
            <a:avLst/>
          </a:prstGeom>
          <a:noFill/>
          <a:extLst>
            <a:ext uri="{909E8E84-426E-40DD-AFC4-6F175D3DCCD1}">
              <a14:hiddenFill xmlns:a14="http://schemas.microsoft.com/office/drawing/2010/main">
                <a:solidFill>
                  <a:srgbClr val="FFFFFF"/>
                </a:solidFill>
              </a14:hiddenFill>
            </a:ext>
          </a:extLst>
        </p:spPr>
      </p:pic>
      <p:sp>
        <p:nvSpPr>
          <p:cNvPr id="744464" name="Freeform 16"/>
          <p:cNvSpPr>
            <a:spLocks/>
          </p:cNvSpPr>
          <p:nvPr/>
        </p:nvSpPr>
        <p:spPr bwMode="auto">
          <a:xfrm>
            <a:off x="1752600" y="4548189"/>
            <a:ext cx="7937500" cy="2022475"/>
          </a:xfrm>
          <a:custGeom>
            <a:avLst/>
            <a:gdLst>
              <a:gd name="T0" fmla="*/ 258 w 4690"/>
              <a:gd name="T1" fmla="*/ 72 h 1862"/>
              <a:gd name="T2" fmla="*/ 538 w 4690"/>
              <a:gd name="T3" fmla="*/ 48 h 1862"/>
              <a:gd name="T4" fmla="*/ 608 w 4690"/>
              <a:gd name="T5" fmla="*/ 0 h 1862"/>
              <a:gd name="T6" fmla="*/ 756 w 4690"/>
              <a:gd name="T7" fmla="*/ 82 h 1862"/>
              <a:gd name="T8" fmla="*/ 872 w 4690"/>
              <a:gd name="T9" fmla="*/ 230 h 1862"/>
              <a:gd name="T10" fmla="*/ 1030 w 4690"/>
              <a:gd name="T11" fmla="*/ 442 h 1862"/>
              <a:gd name="T12" fmla="*/ 1162 w 4690"/>
              <a:gd name="T13" fmla="*/ 578 h 1862"/>
              <a:gd name="T14" fmla="*/ 1226 w 4690"/>
              <a:gd name="T15" fmla="*/ 818 h 1862"/>
              <a:gd name="T16" fmla="*/ 1258 w 4690"/>
              <a:gd name="T17" fmla="*/ 1044 h 1862"/>
              <a:gd name="T18" fmla="*/ 1246 w 4690"/>
              <a:gd name="T19" fmla="*/ 1292 h 1862"/>
              <a:gd name="T20" fmla="*/ 1320 w 4690"/>
              <a:gd name="T21" fmla="*/ 1614 h 1862"/>
              <a:gd name="T22" fmla="*/ 1446 w 4690"/>
              <a:gd name="T23" fmla="*/ 1608 h 1862"/>
              <a:gd name="T24" fmla="*/ 1470 w 4690"/>
              <a:gd name="T25" fmla="*/ 1674 h 1862"/>
              <a:gd name="T26" fmla="*/ 1680 w 4690"/>
              <a:gd name="T27" fmla="*/ 1740 h 1862"/>
              <a:gd name="T28" fmla="*/ 1728 w 4690"/>
              <a:gd name="T29" fmla="*/ 1842 h 1862"/>
              <a:gd name="T30" fmla="*/ 1896 w 4690"/>
              <a:gd name="T31" fmla="*/ 1740 h 1862"/>
              <a:gd name="T32" fmla="*/ 1932 w 4690"/>
              <a:gd name="T33" fmla="*/ 1566 h 1862"/>
              <a:gd name="T34" fmla="*/ 2046 w 4690"/>
              <a:gd name="T35" fmla="*/ 1344 h 1862"/>
              <a:gd name="T36" fmla="*/ 2358 w 4690"/>
              <a:gd name="T37" fmla="*/ 1272 h 1862"/>
              <a:gd name="T38" fmla="*/ 2538 w 4690"/>
              <a:gd name="T39" fmla="*/ 1068 h 1862"/>
              <a:gd name="T40" fmla="*/ 2634 w 4690"/>
              <a:gd name="T41" fmla="*/ 1050 h 1862"/>
              <a:gd name="T42" fmla="*/ 2796 w 4690"/>
              <a:gd name="T43" fmla="*/ 852 h 1862"/>
              <a:gd name="T44" fmla="*/ 2964 w 4690"/>
              <a:gd name="T45" fmla="*/ 792 h 1862"/>
              <a:gd name="T46" fmla="*/ 3042 w 4690"/>
              <a:gd name="T47" fmla="*/ 792 h 1862"/>
              <a:gd name="T48" fmla="*/ 3186 w 4690"/>
              <a:gd name="T49" fmla="*/ 798 h 1862"/>
              <a:gd name="T50" fmla="*/ 3258 w 4690"/>
              <a:gd name="T51" fmla="*/ 888 h 1862"/>
              <a:gd name="T52" fmla="*/ 3438 w 4690"/>
              <a:gd name="T53" fmla="*/ 1044 h 1862"/>
              <a:gd name="T54" fmla="*/ 3624 w 4690"/>
              <a:gd name="T55" fmla="*/ 966 h 1862"/>
              <a:gd name="T56" fmla="*/ 3702 w 4690"/>
              <a:gd name="T57" fmla="*/ 858 h 1862"/>
              <a:gd name="T58" fmla="*/ 3870 w 4690"/>
              <a:gd name="T59" fmla="*/ 876 h 1862"/>
              <a:gd name="T60" fmla="*/ 4002 w 4690"/>
              <a:gd name="T61" fmla="*/ 984 h 1862"/>
              <a:gd name="T62" fmla="*/ 4110 w 4690"/>
              <a:gd name="T63" fmla="*/ 918 h 1862"/>
              <a:gd name="T64" fmla="*/ 4260 w 4690"/>
              <a:gd name="T65" fmla="*/ 690 h 1862"/>
              <a:gd name="T66" fmla="*/ 4374 w 4690"/>
              <a:gd name="T67" fmla="*/ 504 h 1862"/>
              <a:gd name="T68" fmla="*/ 4662 w 4690"/>
              <a:gd name="T69" fmla="*/ 438 h 1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690" h="1862">
                <a:moveTo>
                  <a:pt x="0" y="34"/>
                </a:moveTo>
                <a:cubicBezTo>
                  <a:pt x="148" y="46"/>
                  <a:pt x="151" y="36"/>
                  <a:pt x="258" y="72"/>
                </a:cubicBezTo>
                <a:cubicBezTo>
                  <a:pt x="327" y="78"/>
                  <a:pt x="372" y="90"/>
                  <a:pt x="418" y="88"/>
                </a:cubicBezTo>
                <a:cubicBezTo>
                  <a:pt x="465" y="84"/>
                  <a:pt x="513" y="61"/>
                  <a:pt x="538" y="48"/>
                </a:cubicBezTo>
                <a:cubicBezTo>
                  <a:pt x="550" y="46"/>
                  <a:pt x="560" y="22"/>
                  <a:pt x="568" y="12"/>
                </a:cubicBezTo>
                <a:cubicBezTo>
                  <a:pt x="577" y="1"/>
                  <a:pt x="596" y="8"/>
                  <a:pt x="608" y="0"/>
                </a:cubicBezTo>
                <a:cubicBezTo>
                  <a:pt x="648" y="8"/>
                  <a:pt x="668" y="1"/>
                  <a:pt x="702" y="24"/>
                </a:cubicBezTo>
                <a:cubicBezTo>
                  <a:pt x="723" y="38"/>
                  <a:pt x="745" y="59"/>
                  <a:pt x="756" y="82"/>
                </a:cubicBezTo>
                <a:cubicBezTo>
                  <a:pt x="795" y="160"/>
                  <a:pt x="761" y="106"/>
                  <a:pt x="816" y="168"/>
                </a:cubicBezTo>
                <a:cubicBezTo>
                  <a:pt x="832" y="195"/>
                  <a:pt x="859" y="214"/>
                  <a:pt x="872" y="230"/>
                </a:cubicBezTo>
                <a:cubicBezTo>
                  <a:pt x="885" y="246"/>
                  <a:pt x="868" y="229"/>
                  <a:pt x="894" y="264"/>
                </a:cubicBezTo>
                <a:cubicBezTo>
                  <a:pt x="946" y="342"/>
                  <a:pt x="946" y="296"/>
                  <a:pt x="1030" y="442"/>
                </a:cubicBezTo>
                <a:cubicBezTo>
                  <a:pt x="1041" y="474"/>
                  <a:pt x="1054" y="464"/>
                  <a:pt x="1078" y="488"/>
                </a:cubicBezTo>
                <a:cubicBezTo>
                  <a:pt x="1086" y="512"/>
                  <a:pt x="1130" y="496"/>
                  <a:pt x="1162" y="578"/>
                </a:cubicBezTo>
                <a:cubicBezTo>
                  <a:pt x="1192" y="623"/>
                  <a:pt x="1190" y="654"/>
                  <a:pt x="1208" y="728"/>
                </a:cubicBezTo>
                <a:cubicBezTo>
                  <a:pt x="1216" y="768"/>
                  <a:pt x="1220" y="791"/>
                  <a:pt x="1226" y="818"/>
                </a:cubicBezTo>
                <a:cubicBezTo>
                  <a:pt x="1232" y="845"/>
                  <a:pt x="1239" y="852"/>
                  <a:pt x="1244" y="890"/>
                </a:cubicBezTo>
                <a:cubicBezTo>
                  <a:pt x="1251" y="945"/>
                  <a:pt x="1260" y="958"/>
                  <a:pt x="1258" y="1044"/>
                </a:cubicBezTo>
                <a:cubicBezTo>
                  <a:pt x="1268" y="1092"/>
                  <a:pt x="1252" y="1140"/>
                  <a:pt x="1274" y="1184"/>
                </a:cubicBezTo>
                <a:cubicBezTo>
                  <a:pt x="1282" y="1222"/>
                  <a:pt x="1241" y="1257"/>
                  <a:pt x="1246" y="1292"/>
                </a:cubicBezTo>
                <a:cubicBezTo>
                  <a:pt x="1251" y="1327"/>
                  <a:pt x="1290" y="1342"/>
                  <a:pt x="1302" y="1396"/>
                </a:cubicBezTo>
                <a:cubicBezTo>
                  <a:pt x="1317" y="1418"/>
                  <a:pt x="1296" y="1600"/>
                  <a:pt x="1320" y="1614"/>
                </a:cubicBezTo>
                <a:cubicBezTo>
                  <a:pt x="1342" y="1626"/>
                  <a:pt x="1326" y="1702"/>
                  <a:pt x="1350" y="1710"/>
                </a:cubicBezTo>
                <a:cubicBezTo>
                  <a:pt x="1368" y="1734"/>
                  <a:pt x="1423" y="1591"/>
                  <a:pt x="1446" y="1608"/>
                </a:cubicBezTo>
                <a:cubicBezTo>
                  <a:pt x="1468" y="1575"/>
                  <a:pt x="1478" y="1501"/>
                  <a:pt x="1482" y="1512"/>
                </a:cubicBezTo>
                <a:cubicBezTo>
                  <a:pt x="1496" y="1517"/>
                  <a:pt x="1449" y="1629"/>
                  <a:pt x="1470" y="1674"/>
                </a:cubicBezTo>
                <a:cubicBezTo>
                  <a:pt x="1467" y="1727"/>
                  <a:pt x="1429" y="1819"/>
                  <a:pt x="1464" y="1830"/>
                </a:cubicBezTo>
                <a:cubicBezTo>
                  <a:pt x="1495" y="1829"/>
                  <a:pt x="1643" y="1737"/>
                  <a:pt x="1680" y="1740"/>
                </a:cubicBezTo>
                <a:cubicBezTo>
                  <a:pt x="1717" y="1743"/>
                  <a:pt x="1678" y="1831"/>
                  <a:pt x="1686" y="1848"/>
                </a:cubicBezTo>
                <a:cubicBezTo>
                  <a:pt x="1693" y="1862"/>
                  <a:pt x="1714" y="1851"/>
                  <a:pt x="1728" y="1842"/>
                </a:cubicBezTo>
                <a:cubicBezTo>
                  <a:pt x="1742" y="1833"/>
                  <a:pt x="1742" y="1811"/>
                  <a:pt x="1770" y="1794"/>
                </a:cubicBezTo>
                <a:cubicBezTo>
                  <a:pt x="1823" y="1832"/>
                  <a:pt x="1852" y="1757"/>
                  <a:pt x="1896" y="1740"/>
                </a:cubicBezTo>
                <a:cubicBezTo>
                  <a:pt x="1933" y="1685"/>
                  <a:pt x="1848" y="1638"/>
                  <a:pt x="1878" y="1578"/>
                </a:cubicBezTo>
                <a:cubicBezTo>
                  <a:pt x="1878" y="1535"/>
                  <a:pt x="1906" y="1597"/>
                  <a:pt x="1932" y="1566"/>
                </a:cubicBezTo>
                <a:cubicBezTo>
                  <a:pt x="1958" y="1535"/>
                  <a:pt x="2015" y="1429"/>
                  <a:pt x="2034" y="1392"/>
                </a:cubicBezTo>
                <a:cubicBezTo>
                  <a:pt x="2040" y="1377"/>
                  <a:pt x="2033" y="1354"/>
                  <a:pt x="2046" y="1344"/>
                </a:cubicBezTo>
                <a:cubicBezTo>
                  <a:pt x="2073" y="1323"/>
                  <a:pt x="2109" y="1316"/>
                  <a:pt x="2142" y="1308"/>
                </a:cubicBezTo>
                <a:cubicBezTo>
                  <a:pt x="2213" y="1290"/>
                  <a:pt x="2286" y="1283"/>
                  <a:pt x="2358" y="1272"/>
                </a:cubicBezTo>
                <a:cubicBezTo>
                  <a:pt x="2403" y="1260"/>
                  <a:pt x="2370" y="1264"/>
                  <a:pt x="2400" y="1230"/>
                </a:cubicBezTo>
                <a:cubicBezTo>
                  <a:pt x="2430" y="1196"/>
                  <a:pt x="2507" y="1092"/>
                  <a:pt x="2538" y="1068"/>
                </a:cubicBezTo>
                <a:cubicBezTo>
                  <a:pt x="2569" y="1038"/>
                  <a:pt x="2570" y="1089"/>
                  <a:pt x="2586" y="1086"/>
                </a:cubicBezTo>
                <a:cubicBezTo>
                  <a:pt x="2602" y="1083"/>
                  <a:pt x="2615" y="1073"/>
                  <a:pt x="2634" y="1050"/>
                </a:cubicBezTo>
                <a:cubicBezTo>
                  <a:pt x="2653" y="1027"/>
                  <a:pt x="2673" y="981"/>
                  <a:pt x="2700" y="948"/>
                </a:cubicBezTo>
                <a:cubicBezTo>
                  <a:pt x="2726" y="921"/>
                  <a:pt x="2774" y="872"/>
                  <a:pt x="2796" y="852"/>
                </a:cubicBezTo>
                <a:cubicBezTo>
                  <a:pt x="2818" y="832"/>
                  <a:pt x="2804" y="838"/>
                  <a:pt x="2832" y="828"/>
                </a:cubicBezTo>
                <a:cubicBezTo>
                  <a:pt x="2863" y="824"/>
                  <a:pt x="2937" y="799"/>
                  <a:pt x="2964" y="792"/>
                </a:cubicBezTo>
                <a:cubicBezTo>
                  <a:pt x="2991" y="785"/>
                  <a:pt x="2981" y="786"/>
                  <a:pt x="2994" y="786"/>
                </a:cubicBezTo>
                <a:cubicBezTo>
                  <a:pt x="3026" y="770"/>
                  <a:pt x="3026" y="794"/>
                  <a:pt x="3042" y="792"/>
                </a:cubicBezTo>
                <a:cubicBezTo>
                  <a:pt x="3058" y="790"/>
                  <a:pt x="3066" y="773"/>
                  <a:pt x="3090" y="774"/>
                </a:cubicBezTo>
                <a:cubicBezTo>
                  <a:pt x="3110" y="779"/>
                  <a:pt x="3180" y="789"/>
                  <a:pt x="3186" y="798"/>
                </a:cubicBezTo>
                <a:cubicBezTo>
                  <a:pt x="3212" y="805"/>
                  <a:pt x="3212" y="855"/>
                  <a:pt x="3228" y="864"/>
                </a:cubicBezTo>
                <a:cubicBezTo>
                  <a:pt x="3240" y="879"/>
                  <a:pt x="3242" y="879"/>
                  <a:pt x="3258" y="888"/>
                </a:cubicBezTo>
                <a:cubicBezTo>
                  <a:pt x="3270" y="938"/>
                  <a:pt x="3270" y="886"/>
                  <a:pt x="3324" y="918"/>
                </a:cubicBezTo>
                <a:cubicBezTo>
                  <a:pt x="3384" y="930"/>
                  <a:pt x="3397" y="1039"/>
                  <a:pt x="3438" y="1044"/>
                </a:cubicBezTo>
                <a:cubicBezTo>
                  <a:pt x="3487" y="1067"/>
                  <a:pt x="3544" y="1040"/>
                  <a:pt x="3582" y="1026"/>
                </a:cubicBezTo>
                <a:cubicBezTo>
                  <a:pt x="3613" y="1013"/>
                  <a:pt x="3613" y="988"/>
                  <a:pt x="3624" y="966"/>
                </a:cubicBezTo>
                <a:cubicBezTo>
                  <a:pt x="3640" y="947"/>
                  <a:pt x="3635" y="912"/>
                  <a:pt x="3648" y="894"/>
                </a:cubicBezTo>
                <a:cubicBezTo>
                  <a:pt x="3661" y="876"/>
                  <a:pt x="3681" y="869"/>
                  <a:pt x="3702" y="858"/>
                </a:cubicBezTo>
                <a:cubicBezTo>
                  <a:pt x="3723" y="847"/>
                  <a:pt x="3746" y="825"/>
                  <a:pt x="3774" y="828"/>
                </a:cubicBezTo>
                <a:cubicBezTo>
                  <a:pt x="3802" y="831"/>
                  <a:pt x="3846" y="857"/>
                  <a:pt x="3870" y="876"/>
                </a:cubicBezTo>
                <a:cubicBezTo>
                  <a:pt x="3912" y="839"/>
                  <a:pt x="3872" y="973"/>
                  <a:pt x="3918" y="942"/>
                </a:cubicBezTo>
                <a:cubicBezTo>
                  <a:pt x="3940" y="954"/>
                  <a:pt x="3978" y="983"/>
                  <a:pt x="4002" y="984"/>
                </a:cubicBezTo>
                <a:cubicBezTo>
                  <a:pt x="4026" y="985"/>
                  <a:pt x="4044" y="959"/>
                  <a:pt x="4062" y="948"/>
                </a:cubicBezTo>
                <a:cubicBezTo>
                  <a:pt x="4093" y="973"/>
                  <a:pt x="4110" y="918"/>
                  <a:pt x="4110" y="918"/>
                </a:cubicBezTo>
                <a:cubicBezTo>
                  <a:pt x="4150" y="838"/>
                  <a:pt x="4164" y="816"/>
                  <a:pt x="4218" y="756"/>
                </a:cubicBezTo>
                <a:cubicBezTo>
                  <a:pt x="4243" y="716"/>
                  <a:pt x="4246" y="712"/>
                  <a:pt x="4260" y="690"/>
                </a:cubicBezTo>
                <a:cubicBezTo>
                  <a:pt x="4274" y="668"/>
                  <a:pt x="4283" y="655"/>
                  <a:pt x="4302" y="624"/>
                </a:cubicBezTo>
                <a:cubicBezTo>
                  <a:pt x="4328" y="547"/>
                  <a:pt x="4311" y="546"/>
                  <a:pt x="4374" y="504"/>
                </a:cubicBezTo>
                <a:cubicBezTo>
                  <a:pt x="4432" y="418"/>
                  <a:pt x="4380" y="390"/>
                  <a:pt x="4476" y="378"/>
                </a:cubicBezTo>
                <a:cubicBezTo>
                  <a:pt x="4690" y="394"/>
                  <a:pt x="4623" y="426"/>
                  <a:pt x="4662" y="438"/>
                </a:cubicBezTo>
              </a:path>
            </a:pathLst>
          </a:custGeom>
          <a:noFill/>
          <a:ln w="57150" cap="flat" cmpd="sng">
            <a:solidFill>
              <a:srgbClr val="0000FF"/>
            </a:solidFill>
            <a:prstDash val="solid"/>
            <a:round/>
            <a:headEnd type="none" w="med" len="med"/>
            <a:tailEnd type="none" w="med" len="med"/>
          </a:ln>
          <a:effectLst/>
          <a:extLst>
            <a:ext uri="{909E8E84-426E-40DD-AFC4-6F175D3DCCD1}">
              <a14:hiddenFill xmlns:a14="http://schemas.microsoft.com/office/drawing/2010/main">
                <a:solidFill>
                  <a:srgbClr val="FF66CC"/>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44465" name="Rectangle 17"/>
          <p:cNvSpPr>
            <a:spLocks noChangeArrowheads="1"/>
          </p:cNvSpPr>
          <p:nvPr/>
        </p:nvSpPr>
        <p:spPr bwMode="auto">
          <a:xfrm>
            <a:off x="1676400" y="4191001"/>
            <a:ext cx="8991600" cy="830997"/>
          </a:xfrm>
          <a:prstGeom prst="rect">
            <a:avLst/>
          </a:prstGeom>
          <a:solidFill>
            <a:schemeClr val="bg1">
              <a:alpha val="88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en-US" altLang="zh-CN" sz="2400" b="1">
                <a:ea typeface="华文细黑" panose="02010600040101010101" pitchFamily="2" charset="-122"/>
              </a:rPr>
              <a:t>⑵</a:t>
            </a:r>
            <a:r>
              <a:rPr kumimoji="1" lang="zh-CN" altLang="en-US" sz="2400" b="1">
                <a:ea typeface="华文细黑" panose="02010600040101010101" pitchFamily="2" charset="-122"/>
              </a:rPr>
              <a:t>分布：长江水能资源主要集中在</a:t>
            </a:r>
            <a:r>
              <a:rPr kumimoji="1" lang="zh-CN" altLang="en-US" sz="2400" b="1">
                <a:solidFill>
                  <a:srgbClr val="FF0000"/>
                </a:solidFill>
                <a:ea typeface="华文细黑" panose="02010600040101010101" pitchFamily="2" charset="-122"/>
              </a:rPr>
              <a:t>源头</a:t>
            </a:r>
            <a:r>
              <a:rPr kumimoji="1" lang="en-US" altLang="zh-CN" sz="2400" b="1">
                <a:solidFill>
                  <a:srgbClr val="FF0000"/>
                </a:solidFill>
                <a:latin typeface="华文细黑" panose="02010600040101010101" pitchFamily="2" charset="-122"/>
                <a:ea typeface="华文细黑" panose="02010600040101010101" pitchFamily="2" charset="-122"/>
              </a:rPr>
              <a:t>——</a:t>
            </a:r>
            <a:r>
              <a:rPr kumimoji="1" lang="zh-CN" altLang="en-US" sz="2400" b="1">
                <a:solidFill>
                  <a:srgbClr val="FF0000"/>
                </a:solidFill>
                <a:ea typeface="华文细黑" panose="02010600040101010101" pitchFamily="2" charset="-122"/>
              </a:rPr>
              <a:t>宜宾河段</a:t>
            </a:r>
            <a:r>
              <a:rPr kumimoji="1" lang="zh-CN" altLang="en-US" sz="2400" b="1">
                <a:ea typeface="华文细黑" panose="02010600040101010101" pitchFamily="2" charset="-122"/>
              </a:rPr>
              <a:t>和</a:t>
            </a:r>
            <a:r>
              <a:rPr kumimoji="1" lang="zh-CN" altLang="en-US" sz="2400" b="1">
                <a:solidFill>
                  <a:srgbClr val="FF0000"/>
                </a:solidFill>
                <a:ea typeface="华文细黑" panose="02010600040101010101" pitchFamily="2" charset="-122"/>
              </a:rPr>
              <a:t>三峡河段</a:t>
            </a:r>
            <a:r>
              <a:rPr kumimoji="1" lang="zh-CN" altLang="en-US" sz="2400" b="1">
                <a:ea typeface="华文细黑" panose="02010600040101010101" pitchFamily="2" charset="-122"/>
              </a:rPr>
              <a:t>。</a:t>
            </a:r>
          </a:p>
          <a:p>
            <a:r>
              <a:rPr kumimoji="1" lang="zh-CN" altLang="en-US" sz="2400" b="1">
                <a:ea typeface="华文细黑" panose="02010600040101010101" pitchFamily="2" charset="-122"/>
              </a:rPr>
              <a:t>处于地势阶梯交界处，河流落差大，水能资源丰富。</a:t>
            </a:r>
          </a:p>
        </p:txBody>
      </p:sp>
    </p:spTree>
    <p:extLst>
      <p:ext uri="{BB962C8B-B14F-4D97-AF65-F5344CB8AC3E}">
        <p14:creationId xmlns:p14="http://schemas.microsoft.com/office/powerpoint/2010/main" val="358682149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32" fill="hold" nodeType="clickEffect">
                                  <p:stCondLst>
                                    <p:cond delay="0"/>
                                  </p:stCondLst>
                                  <p:childTnLst>
                                    <p:set>
                                      <p:cBhvr>
                                        <p:cTn id="6" dur="1" fill="hold">
                                          <p:stCondLst>
                                            <p:cond delay="0"/>
                                          </p:stCondLst>
                                        </p:cTn>
                                        <p:tgtEl>
                                          <p:spTgt spid="744452"/>
                                        </p:tgtEl>
                                        <p:attrNameLst>
                                          <p:attrName>style.visibility</p:attrName>
                                        </p:attrNameLst>
                                      </p:cBhvr>
                                      <p:to>
                                        <p:strVal val="visible"/>
                                      </p:to>
                                    </p:set>
                                    <p:animEffect transition="in" filter="box(out)">
                                      <p:cBhvr>
                                        <p:cTn id="7" dur="500"/>
                                        <p:tgtEl>
                                          <p:spTgt spid="74445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7" presetClass="entr" presetSubtype="8" fill="hold" grpId="0" nodeType="clickEffect">
                                  <p:stCondLst>
                                    <p:cond delay="0"/>
                                  </p:stCondLst>
                                  <p:childTnLst>
                                    <p:set>
                                      <p:cBhvr>
                                        <p:cTn id="11" dur="1" fill="hold">
                                          <p:stCondLst>
                                            <p:cond delay="0"/>
                                          </p:stCondLst>
                                        </p:cTn>
                                        <p:tgtEl>
                                          <p:spTgt spid="744450"/>
                                        </p:tgtEl>
                                        <p:attrNameLst>
                                          <p:attrName>style.visibility</p:attrName>
                                        </p:attrNameLst>
                                      </p:cBhvr>
                                      <p:to>
                                        <p:strVal val="visible"/>
                                      </p:to>
                                    </p:set>
                                    <p:anim calcmode="lin" valueType="num">
                                      <p:cBhvr additive="base">
                                        <p:cTn id="12" dur="5000" fill="hold"/>
                                        <p:tgtEl>
                                          <p:spTgt spid="744450"/>
                                        </p:tgtEl>
                                        <p:attrNameLst>
                                          <p:attrName>ppt_x</p:attrName>
                                        </p:attrNameLst>
                                      </p:cBhvr>
                                      <p:tavLst>
                                        <p:tav tm="0">
                                          <p:val>
                                            <p:strVal val="0-#ppt_w/2"/>
                                          </p:val>
                                        </p:tav>
                                        <p:tav tm="100000">
                                          <p:val>
                                            <p:strVal val="#ppt_x"/>
                                          </p:val>
                                        </p:tav>
                                      </p:tavLst>
                                    </p:anim>
                                    <p:anim calcmode="lin" valueType="num">
                                      <p:cBhvr additive="base">
                                        <p:cTn id="13" dur="5000" fill="hold"/>
                                        <p:tgtEl>
                                          <p:spTgt spid="744450"/>
                                        </p:tgtEl>
                                        <p:attrNameLst>
                                          <p:attrName>ppt_y</p:attrName>
                                        </p:attrNameLst>
                                      </p:cBhvr>
                                      <p:tavLst>
                                        <p:tav tm="0">
                                          <p:val>
                                            <p:strVal val="#ppt_y"/>
                                          </p:val>
                                        </p:tav>
                                        <p:tav tm="100000">
                                          <p:val>
                                            <p:strVal val="#ppt_y"/>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744465"/>
                                        </p:tgtEl>
                                        <p:attrNameLst>
                                          <p:attrName>style.visibility</p:attrName>
                                        </p:attrNameLst>
                                      </p:cBhvr>
                                      <p:to>
                                        <p:strVal val="visible"/>
                                      </p:to>
                                    </p:set>
                                    <p:animEffect transition="in" filter="blinds(horizontal)">
                                      <p:cBhvr>
                                        <p:cTn id="18" dur="500"/>
                                        <p:tgtEl>
                                          <p:spTgt spid="7444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4450" grpId="0" autoUpdateAnimBg="0"/>
      <p:bldP spid="744465"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custDataLst>
              <p:tags r:id="rId1"/>
            </p:custDataLst>
          </p:nvPr>
        </p:nvSpPr>
        <p:spPr>
          <a:xfrm>
            <a:off x="8890" y="897890"/>
            <a:ext cx="12174220" cy="521970"/>
          </a:xfrm>
          <a:prstGeom prst="rect">
            <a:avLst/>
          </a:prstGeom>
          <a:noFill/>
        </p:spPr>
        <p:txBody>
          <a:bodyPr wrap="square" rtlCol="0">
            <a:spAutoFit/>
          </a:bodyPr>
          <a:lstStyle/>
          <a:p>
            <a:pPr marL="742950" lvl="1" indent="-285750" algn="l" eaLnBrk="0" fontAlgn="base" hangingPunct="0">
              <a:spcBef>
                <a:spcPct val="20000"/>
              </a:spcBef>
            </a:pPr>
            <a:r>
              <a:rPr lang="en-US" altLang="zh-CN" sz="2800" b="1" strike="noStrike" noProof="1" smtClean="0">
                <a:ln w="22225">
                  <a:solidFill>
                    <a:schemeClr val="accent2"/>
                  </a:solidFill>
                  <a:prstDash val="solid"/>
                </a:ln>
                <a:solidFill>
                  <a:srgbClr val="FF0000"/>
                </a:solidFill>
                <a:effectLst/>
                <a:latin typeface="+mn-ea"/>
                <a:sym typeface="+mn-ea"/>
              </a:rPr>
              <a:t>思考3：</a:t>
            </a:r>
            <a:r>
              <a:rPr lang="en-US" altLang="zh-CN" sz="2800" b="1" strike="noStrike" noProof="1">
                <a:ln w="22225">
                  <a:solidFill>
                    <a:schemeClr val="accent2"/>
                  </a:solidFill>
                  <a:prstDash val="solid"/>
                </a:ln>
                <a:solidFill>
                  <a:srgbClr val="FF0000"/>
                </a:solidFill>
                <a:effectLst/>
                <a:latin typeface="+mn-ea"/>
                <a:sym typeface="+mn-ea"/>
              </a:rPr>
              <a:t>水能利用率低是目前长江开发存在的主要问题</a:t>
            </a:r>
            <a:r>
              <a:rPr lang="zh-CN" altLang="en-US" sz="2800" b="1" strike="noStrike" noProof="1">
                <a:ln w="22225">
                  <a:solidFill>
                    <a:schemeClr val="accent2"/>
                  </a:solidFill>
                  <a:prstDash val="solid"/>
                </a:ln>
                <a:solidFill>
                  <a:srgbClr val="FF0000"/>
                </a:solidFill>
                <a:effectLst/>
                <a:latin typeface="+mn-ea"/>
                <a:sym typeface="+mn-ea"/>
              </a:rPr>
              <a:t>，</a:t>
            </a:r>
            <a:r>
              <a:rPr lang="en-US" altLang="zh-CN" sz="2800" b="1" strike="noStrike" noProof="1">
                <a:ln w="22225">
                  <a:solidFill>
                    <a:schemeClr val="accent2"/>
                  </a:solidFill>
                  <a:prstDash val="solid"/>
                </a:ln>
                <a:solidFill>
                  <a:srgbClr val="FF0000"/>
                </a:solidFill>
                <a:effectLst/>
                <a:latin typeface="+mn-ea"/>
              </a:rPr>
              <a:t>试分析原因</a:t>
            </a:r>
            <a:r>
              <a:rPr lang="zh-CN" altLang="en-US" sz="2800" b="1" strike="noStrike" noProof="1">
                <a:ln w="22225">
                  <a:solidFill>
                    <a:schemeClr val="accent2"/>
                  </a:solidFill>
                  <a:prstDash val="solid"/>
                </a:ln>
                <a:solidFill>
                  <a:srgbClr val="FF0000"/>
                </a:solidFill>
                <a:effectLst/>
                <a:latin typeface="+mn-ea"/>
              </a:rPr>
              <a:t>。</a:t>
            </a:r>
          </a:p>
        </p:txBody>
      </p:sp>
      <p:pic>
        <p:nvPicPr>
          <p:cNvPr id="34" name="Picture 3"/>
          <p:cNvPicPr>
            <a:picLocks noChangeAspect="1" noChangeArrowheads="1"/>
          </p:cNvPicPr>
          <p:nvPr>
            <p:custDataLst>
              <p:tags r:id="rId2"/>
            </p:custDataLst>
          </p:nvPr>
        </p:nvPicPr>
        <p:blipFill>
          <a:blip r:embed="rId8">
            <a:extLst>
              <a:ext uri="{28A0092B-C50C-407E-A947-70E740481C1C}">
                <a14:useLocalDpi xmlns:a14="http://schemas.microsoft.com/office/drawing/2010/main" val="0"/>
              </a:ext>
            </a:extLst>
          </a:blip>
          <a:stretch>
            <a:fillRect/>
          </a:stretch>
        </p:blipFill>
        <p:spPr bwMode="auto">
          <a:xfrm>
            <a:off x="994410" y="1514475"/>
            <a:ext cx="9684385" cy="47269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02428" name="组合 1"/>
          <p:cNvGrpSpPr/>
          <p:nvPr>
            <p:custDataLst>
              <p:tags r:id="rId3"/>
            </p:custDataLst>
          </p:nvPr>
        </p:nvGrpSpPr>
        <p:grpSpPr>
          <a:xfrm>
            <a:off x="0" y="770255"/>
            <a:ext cx="12151995" cy="128270"/>
            <a:chOff x="57" y="1058"/>
            <a:chExt cx="13204" cy="202"/>
          </a:xfrm>
        </p:grpSpPr>
        <p:cxnSp>
          <p:nvCxnSpPr>
            <p:cNvPr id="7" name="直接连接符 6"/>
            <p:cNvCxnSpPr/>
            <p:nvPr>
              <p:custDataLst>
                <p:tags r:id="rId5"/>
              </p:custDataLst>
            </p:nvPr>
          </p:nvCxnSpPr>
          <p:spPr>
            <a:xfrm>
              <a:off x="57" y="1259"/>
              <a:ext cx="13205"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custDataLst>
                <p:tags r:id="rId6"/>
              </p:custDataLst>
            </p:nvPr>
          </p:nvCxnSpPr>
          <p:spPr>
            <a:xfrm>
              <a:off x="57" y="1057"/>
              <a:ext cx="13205" cy="0"/>
            </a:xfrm>
            <a:prstGeom prst="line">
              <a:avLst/>
            </a:prstGeom>
            <a:ln w="571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9" name="文本框 8"/>
          <p:cNvSpPr txBox="1"/>
          <p:nvPr>
            <p:custDataLst>
              <p:tags r:id="rId4"/>
            </p:custDataLst>
          </p:nvPr>
        </p:nvSpPr>
        <p:spPr>
          <a:xfrm>
            <a:off x="635" y="6336030"/>
            <a:ext cx="12215495" cy="521970"/>
          </a:xfrm>
          <a:prstGeom prst="rect">
            <a:avLst/>
          </a:prstGeom>
          <a:solidFill>
            <a:schemeClr val="bg1">
              <a:lumMod val="65000"/>
            </a:schemeClr>
          </a:solidFill>
          <a:ln w="9525">
            <a:noFill/>
          </a:ln>
        </p:spPr>
        <p:txBody>
          <a:bodyPr wrap="square" anchor="t">
            <a:spAutoFit/>
          </a:bodyPr>
          <a:lstStyle/>
          <a:p>
            <a:r>
              <a:rPr lang="zh-CN" altLang="en-US" sz="2800" b="1">
                <a:latin typeface="Arial" panose="020B0604020202020204" pitchFamily="34" charset="0"/>
                <a:ea typeface="宋体" panose="02010600030101010101" pitchFamily="2" charset="-122"/>
              </a:rPr>
              <a:t>水能蕴藏量最大的地区交通不便，地质条件复杂，因此开发利用率低</a:t>
            </a:r>
          </a:p>
        </p:txBody>
      </p:sp>
      <p:sp>
        <p:nvSpPr>
          <p:cNvPr id="10" name="Text Box 3"/>
          <p:cNvSpPr txBox="1">
            <a:spLocks noChangeArrowheads="1"/>
          </p:cNvSpPr>
          <p:nvPr/>
        </p:nvSpPr>
        <p:spPr bwMode="auto">
          <a:xfrm>
            <a:off x="0" y="19641"/>
            <a:ext cx="4321175"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zh-CN" altLang="en-US" sz="3200" b="1" dirty="0">
                <a:latin typeface="Times New Roman" panose="02020603050405020304" pitchFamily="18" charset="0"/>
                <a:ea typeface="楷体_GB2312" pitchFamily="49" charset="-122"/>
              </a:rPr>
              <a:t>（二）、长江的开发</a:t>
            </a:r>
          </a:p>
        </p:txBody>
      </p:sp>
    </p:spTree>
    <p:extLst>
      <p:ext uri="{BB962C8B-B14F-4D97-AF65-F5344CB8AC3E}">
        <p14:creationId xmlns:p14="http://schemas.microsoft.com/office/powerpoint/2010/main" val="115207251"/>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after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custDataLst>
              <p:tags r:id="rId1"/>
            </p:custDataLst>
          </p:nvPr>
        </p:nvGrpSpPr>
        <p:grpSpPr>
          <a:xfrm>
            <a:off x="-32385" y="935355"/>
            <a:ext cx="7508875" cy="4963160"/>
            <a:chOff x="3483188" y="1774461"/>
            <a:chExt cx="6937375" cy="4715162"/>
          </a:xfrm>
        </p:grpSpPr>
        <p:pic>
          <p:nvPicPr>
            <p:cNvPr id="14" name="Picture 35" descr="04601011"/>
            <p:cNvPicPr>
              <a:picLocks noChangeAspect="1"/>
            </p:cNvPicPr>
            <p:nvPr>
              <p:custDataLst>
                <p:tags r:id="rId9"/>
              </p:custDataLst>
            </p:nvPr>
          </p:nvPicPr>
          <p:blipFill>
            <a:blip r:embed="rId27">
              <a:clrChange>
                <a:clrFrom>
                  <a:srgbClr val="FFFFFF"/>
                </a:clrFrom>
                <a:clrTo>
                  <a:srgbClr val="FFFFFF">
                    <a:alpha val="0"/>
                  </a:srgbClr>
                </a:clrTo>
              </a:clrChange>
            </a:blip>
            <a:stretch>
              <a:fillRect/>
            </a:stretch>
          </p:blipFill>
          <p:spPr>
            <a:xfrm>
              <a:off x="3483188" y="1774461"/>
              <a:ext cx="6937375" cy="4270375"/>
            </a:xfrm>
            <a:prstGeom prst="rect">
              <a:avLst/>
            </a:prstGeom>
            <a:noFill/>
            <a:ln w="9525">
              <a:noFill/>
            </a:ln>
          </p:spPr>
        </p:pic>
        <p:grpSp>
          <p:nvGrpSpPr>
            <p:cNvPr id="5" name="组合 4"/>
            <p:cNvGrpSpPr/>
            <p:nvPr>
              <p:custDataLst>
                <p:tags r:id="rId10"/>
              </p:custDataLst>
            </p:nvPr>
          </p:nvGrpSpPr>
          <p:grpSpPr>
            <a:xfrm>
              <a:off x="4902413" y="1785574"/>
              <a:ext cx="4625975" cy="4704049"/>
              <a:chOff x="4902413" y="1785574"/>
              <a:chExt cx="4625975" cy="4704049"/>
            </a:xfrm>
          </p:grpSpPr>
          <p:sp>
            <p:nvSpPr>
              <p:cNvPr id="15" name="Rectangle 18"/>
              <p:cNvSpPr/>
              <p:nvPr>
                <p:custDataLst>
                  <p:tags r:id="rId11"/>
                </p:custDataLst>
              </p:nvPr>
            </p:nvSpPr>
            <p:spPr>
              <a:xfrm>
                <a:off x="5489788" y="4593861"/>
                <a:ext cx="1905000" cy="495888"/>
              </a:xfrm>
              <a:prstGeom prst="rect">
                <a:avLst/>
              </a:prstGeom>
              <a:noFill/>
              <a:ln w="57150">
                <a:noFill/>
              </a:ln>
            </p:spPr>
            <p:txBody>
              <a:bodyPr>
                <a:spAutoFit/>
              </a:bodyPr>
              <a:lstStyle/>
              <a:p>
                <a:pPr marL="0" marR="0" lvl="0" indent="0" algn="l" defTabSz="914400" rtl="0" eaLnBrk="1" fontAlgn="auto" latinLnBrk="0" hangingPunct="1">
                  <a:lnSpc>
                    <a:spcPct val="100000"/>
                  </a:lnSpc>
                  <a:spcBef>
                    <a:spcPct val="0"/>
                  </a:spcBef>
                  <a:spcAft>
                    <a:spcPct val="0"/>
                  </a:spcAft>
                  <a:buClrTx/>
                  <a:buSzTx/>
                  <a:buFontTx/>
                  <a:buNone/>
                  <a:defRPr/>
                </a:pPr>
                <a:r>
                  <a:rPr kumimoji="0" lang="zh-CN" altLang="en-US" sz="2800" b="1" i="0" u="none" strike="noStrike" kern="1200" cap="none" spc="0" normalizeH="0" baseline="0" noProof="0">
                    <a:ln>
                      <a:noFill/>
                    </a:ln>
                    <a:solidFill>
                      <a:srgbClr val="00B050"/>
                    </a:solidFill>
                    <a:effectLst/>
                    <a:uLnTx/>
                    <a:uFillTx/>
                    <a:latin typeface="Times New Roman" panose="02020603050405020304" pitchFamily="18" charset="0"/>
                    <a:ea typeface="微软雅黑"/>
                    <a:cs typeface="+mn-cs"/>
                  </a:rPr>
                  <a:t>四季通航</a:t>
                </a:r>
              </a:p>
            </p:txBody>
          </p:sp>
          <p:sp>
            <p:nvSpPr>
              <p:cNvPr id="16" name="Rectangle 19"/>
              <p:cNvSpPr/>
              <p:nvPr>
                <p:custDataLst>
                  <p:tags r:id="rId12"/>
                </p:custDataLst>
              </p:nvPr>
            </p:nvSpPr>
            <p:spPr>
              <a:xfrm>
                <a:off x="6175588" y="6041661"/>
                <a:ext cx="2908300" cy="447962"/>
              </a:xfrm>
              <a:prstGeom prst="rect">
                <a:avLst/>
              </a:prstGeom>
              <a:noFill/>
              <a:ln w="57150">
                <a:noFill/>
              </a:ln>
            </p:spPr>
            <p:txBody>
              <a:bodyPr>
                <a:sp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lang="zh-CN" altLang="en-US" sz="2800" b="1" i="0" u="none" strike="noStrike" kern="1200" cap="none" spc="0" normalizeH="0" baseline="0" noProof="0">
                  <a:ln>
                    <a:noFill/>
                  </a:ln>
                  <a:solidFill>
                    <a:srgbClr val="00B050"/>
                  </a:solidFill>
                  <a:effectLst/>
                  <a:uLnTx/>
                  <a:uFillTx/>
                  <a:latin typeface="Times New Roman" panose="02020603050405020304" pitchFamily="18" charset="0"/>
                  <a:ea typeface="微软雅黑"/>
                  <a:cs typeface="+mn-cs"/>
                </a:endParaRPr>
              </a:p>
            </p:txBody>
          </p:sp>
          <p:pic>
            <p:nvPicPr>
              <p:cNvPr id="17" name="Picture 33"/>
              <p:cNvPicPr>
                <a:picLocks noChangeAspect="1"/>
              </p:cNvPicPr>
              <p:nvPr>
                <p:custDataLst>
                  <p:tags r:id="rId13"/>
                </p:custDataLst>
              </p:nvPr>
            </p:nvPicPr>
            <p:blipFill>
              <a:blip r:embed="rId28">
                <a:clrChange>
                  <a:clrFrom>
                    <a:srgbClr val="FFFFFF"/>
                  </a:clrFrom>
                  <a:clrTo>
                    <a:srgbClr val="FFFFFF">
                      <a:alpha val="0"/>
                    </a:srgbClr>
                  </a:clrTo>
                </a:clrChange>
              </a:blip>
              <a:stretch>
                <a:fillRect/>
              </a:stretch>
            </p:blipFill>
            <p:spPr>
              <a:xfrm>
                <a:off x="7928188" y="1785574"/>
                <a:ext cx="1452563" cy="2720975"/>
              </a:xfrm>
              <a:prstGeom prst="rect">
                <a:avLst/>
              </a:prstGeom>
              <a:noFill/>
              <a:ln w="57150">
                <a:noFill/>
              </a:ln>
            </p:spPr>
          </p:pic>
          <p:pic>
            <p:nvPicPr>
              <p:cNvPr id="18" name="Picture 34"/>
              <p:cNvPicPr>
                <a:picLocks noChangeAspect="1"/>
              </p:cNvPicPr>
              <p:nvPr>
                <p:custDataLst>
                  <p:tags r:id="rId14"/>
                </p:custDataLst>
              </p:nvPr>
            </p:nvPicPr>
            <p:blipFill>
              <a:blip r:embed="rId29">
                <a:clrChange>
                  <a:clrFrom>
                    <a:srgbClr val="FFFFFF"/>
                  </a:clrFrom>
                  <a:clrTo>
                    <a:srgbClr val="FFFFFF">
                      <a:alpha val="0"/>
                    </a:srgbClr>
                  </a:clrTo>
                </a:clrChange>
              </a:blip>
              <a:stretch>
                <a:fillRect/>
              </a:stretch>
            </p:blipFill>
            <p:spPr>
              <a:xfrm>
                <a:off x="4902413" y="3755661"/>
                <a:ext cx="4365625" cy="1112838"/>
              </a:xfrm>
              <a:prstGeom prst="rect">
                <a:avLst/>
              </a:prstGeom>
              <a:noFill/>
              <a:ln w="57150">
                <a:noFill/>
              </a:ln>
            </p:spPr>
          </p:pic>
          <p:grpSp>
            <p:nvGrpSpPr>
              <p:cNvPr id="19" name="Group 40"/>
              <p:cNvGrpSpPr/>
              <p:nvPr>
                <p:custDataLst>
                  <p:tags r:id="rId15"/>
                </p:custDataLst>
              </p:nvPr>
            </p:nvGrpSpPr>
            <p:grpSpPr>
              <a:xfrm>
                <a:off x="8004388" y="2003060"/>
                <a:ext cx="1428750" cy="1674813"/>
                <a:chOff x="3504" y="1200"/>
                <a:chExt cx="900" cy="1055"/>
              </a:xfrm>
            </p:grpSpPr>
            <p:sp>
              <p:nvSpPr>
                <p:cNvPr id="20" name="Text Box 36"/>
                <p:cNvSpPr txBox="1"/>
                <p:nvPr>
                  <p:custDataLst>
                    <p:tags r:id="rId22"/>
                  </p:custDataLst>
                </p:nvPr>
              </p:nvSpPr>
              <p:spPr>
                <a:xfrm>
                  <a:off x="3552" y="1200"/>
                  <a:ext cx="394" cy="239"/>
                </a:xfrm>
                <a:prstGeom prst="rect">
                  <a:avLst/>
                </a:prstGeom>
                <a:noFill/>
                <a:ln w="57150">
                  <a:noFill/>
                </a:ln>
              </p:spPr>
              <p:txBody>
                <a:bodyPr>
                  <a:spAutoFit/>
                </a:bodyPr>
                <a:lstStyle/>
                <a:p>
                  <a:pPr marL="0" marR="0" lvl="0" indent="0" algn="l" defTabSz="914400" rtl="0" eaLnBrk="1" fontAlgn="auto" latinLnBrk="0" hangingPunct="1">
                    <a:lnSpc>
                      <a:spcPct val="100000"/>
                    </a:lnSpc>
                    <a:spcBef>
                      <a:spcPct val="0"/>
                    </a:spcBef>
                    <a:spcAft>
                      <a:spcPct val="0"/>
                    </a:spcAft>
                    <a:buClrTx/>
                    <a:buSzTx/>
                    <a:buFontTx/>
                    <a:buNone/>
                    <a:defRPr/>
                  </a:pPr>
                  <a:r>
                    <a:rPr kumimoji="0" lang="zh-CN" altLang="en-US" sz="2000" b="1" i="0" u="none" strike="noStrike" kern="1200" cap="none" spc="0" normalizeH="0" baseline="0" noProof="0">
                      <a:ln>
                        <a:noFill/>
                      </a:ln>
                      <a:solidFill>
                        <a:srgbClr val="00B050"/>
                      </a:solidFill>
                      <a:effectLst/>
                      <a:uLnTx/>
                      <a:uFillTx/>
                      <a:latin typeface="Times New Roman" panose="02020603050405020304" pitchFamily="18" charset="0"/>
                      <a:ea typeface="微软雅黑"/>
                      <a:cs typeface="+mn-cs"/>
                    </a:rPr>
                    <a:t>京</a:t>
                  </a:r>
                </a:p>
              </p:txBody>
            </p:sp>
            <p:sp>
              <p:nvSpPr>
                <p:cNvPr id="21" name="Text Box 37"/>
                <p:cNvSpPr txBox="1"/>
                <p:nvPr>
                  <p:custDataLst>
                    <p:tags r:id="rId23"/>
                  </p:custDataLst>
                </p:nvPr>
              </p:nvSpPr>
              <p:spPr>
                <a:xfrm>
                  <a:off x="3504" y="1526"/>
                  <a:ext cx="394" cy="239"/>
                </a:xfrm>
                <a:prstGeom prst="rect">
                  <a:avLst/>
                </a:prstGeom>
                <a:noFill/>
                <a:ln w="57150">
                  <a:noFill/>
                </a:ln>
              </p:spPr>
              <p:txBody>
                <a:bodyPr>
                  <a:spAutoFit/>
                </a:bodyPr>
                <a:lstStyle/>
                <a:p>
                  <a:pPr marL="0" marR="0" lvl="0" indent="0" algn="l" defTabSz="914400" rtl="0" eaLnBrk="1" fontAlgn="auto" latinLnBrk="0" hangingPunct="1">
                    <a:lnSpc>
                      <a:spcPct val="100000"/>
                    </a:lnSpc>
                    <a:spcBef>
                      <a:spcPct val="0"/>
                    </a:spcBef>
                    <a:spcAft>
                      <a:spcPct val="0"/>
                    </a:spcAft>
                    <a:buClrTx/>
                    <a:buSzTx/>
                    <a:buFontTx/>
                    <a:buNone/>
                    <a:defRPr/>
                  </a:pPr>
                  <a:r>
                    <a:rPr kumimoji="0" lang="zh-CN" altLang="en-US" sz="2000" b="1" i="0" u="none" strike="noStrike" kern="1200" cap="none" spc="0" normalizeH="0" baseline="0" noProof="0">
                      <a:ln>
                        <a:noFill/>
                      </a:ln>
                      <a:solidFill>
                        <a:srgbClr val="00B050"/>
                      </a:solidFill>
                      <a:effectLst/>
                      <a:uLnTx/>
                      <a:uFillTx/>
                      <a:latin typeface="Times New Roman" panose="02020603050405020304" pitchFamily="18" charset="0"/>
                      <a:ea typeface="微软雅黑"/>
                      <a:cs typeface="+mn-cs"/>
                    </a:rPr>
                    <a:t>杭</a:t>
                  </a:r>
                </a:p>
              </p:txBody>
            </p:sp>
            <p:sp>
              <p:nvSpPr>
                <p:cNvPr id="22" name="Text Box 38"/>
                <p:cNvSpPr txBox="1"/>
                <p:nvPr>
                  <p:custDataLst>
                    <p:tags r:id="rId24"/>
                  </p:custDataLst>
                </p:nvPr>
              </p:nvSpPr>
              <p:spPr>
                <a:xfrm>
                  <a:off x="3775" y="1793"/>
                  <a:ext cx="394" cy="239"/>
                </a:xfrm>
                <a:prstGeom prst="rect">
                  <a:avLst/>
                </a:prstGeom>
                <a:noFill/>
                <a:ln w="57150">
                  <a:noFill/>
                </a:ln>
              </p:spPr>
              <p:txBody>
                <a:bodyPr>
                  <a:spAutoFit/>
                </a:bodyPr>
                <a:lstStyle/>
                <a:p>
                  <a:pPr marL="0" marR="0" lvl="0" indent="0" algn="l" defTabSz="914400" rtl="0" eaLnBrk="1" fontAlgn="auto" latinLnBrk="0" hangingPunct="1">
                    <a:lnSpc>
                      <a:spcPct val="100000"/>
                    </a:lnSpc>
                    <a:spcBef>
                      <a:spcPct val="0"/>
                    </a:spcBef>
                    <a:spcAft>
                      <a:spcPct val="0"/>
                    </a:spcAft>
                    <a:buClrTx/>
                    <a:buSzTx/>
                    <a:buFontTx/>
                    <a:buNone/>
                    <a:defRPr/>
                  </a:pPr>
                  <a:r>
                    <a:rPr kumimoji="0" lang="zh-CN" altLang="en-US" sz="2000" b="1" i="0" u="none" strike="noStrike" kern="1200" cap="none" spc="0" normalizeH="0" baseline="0" noProof="0">
                      <a:ln>
                        <a:noFill/>
                      </a:ln>
                      <a:solidFill>
                        <a:srgbClr val="00B050"/>
                      </a:solidFill>
                      <a:effectLst/>
                      <a:uLnTx/>
                      <a:uFillTx/>
                      <a:latin typeface="Times New Roman" panose="02020603050405020304" pitchFamily="18" charset="0"/>
                      <a:ea typeface="微软雅黑"/>
                      <a:cs typeface="+mn-cs"/>
                    </a:rPr>
                    <a:t>运</a:t>
                  </a:r>
                </a:p>
              </p:txBody>
            </p:sp>
            <p:sp>
              <p:nvSpPr>
                <p:cNvPr id="23" name="Text Box 39"/>
                <p:cNvSpPr txBox="1"/>
                <p:nvPr>
                  <p:custDataLst>
                    <p:tags r:id="rId25"/>
                  </p:custDataLst>
                </p:nvPr>
              </p:nvSpPr>
              <p:spPr>
                <a:xfrm>
                  <a:off x="4010" y="2016"/>
                  <a:ext cx="394" cy="239"/>
                </a:xfrm>
                <a:prstGeom prst="rect">
                  <a:avLst/>
                </a:prstGeom>
                <a:noFill/>
                <a:ln w="57150">
                  <a:noFill/>
                </a:ln>
              </p:spPr>
              <p:txBody>
                <a:bodyPr>
                  <a:spAutoFit/>
                </a:bodyPr>
                <a:lstStyle/>
                <a:p>
                  <a:pPr marL="0" marR="0" lvl="0" indent="0" algn="l" defTabSz="914400" rtl="0" eaLnBrk="1" fontAlgn="auto" latinLnBrk="0" hangingPunct="1">
                    <a:lnSpc>
                      <a:spcPct val="100000"/>
                    </a:lnSpc>
                    <a:spcBef>
                      <a:spcPct val="0"/>
                    </a:spcBef>
                    <a:spcAft>
                      <a:spcPct val="0"/>
                    </a:spcAft>
                    <a:buClrTx/>
                    <a:buSzTx/>
                    <a:buFontTx/>
                    <a:buNone/>
                    <a:defRPr/>
                  </a:pPr>
                  <a:r>
                    <a:rPr kumimoji="0" lang="zh-CN" altLang="en-US" sz="2000" b="1" i="0" u="none" strike="noStrike" kern="1200" cap="none" spc="0" normalizeH="0" baseline="0" noProof="0">
                      <a:ln>
                        <a:noFill/>
                      </a:ln>
                      <a:solidFill>
                        <a:srgbClr val="00B050"/>
                      </a:solidFill>
                      <a:effectLst/>
                      <a:uLnTx/>
                      <a:uFillTx/>
                      <a:latin typeface="Times New Roman" panose="02020603050405020304" pitchFamily="18" charset="0"/>
                      <a:ea typeface="微软雅黑"/>
                      <a:cs typeface="+mn-cs"/>
                    </a:rPr>
                    <a:t>河</a:t>
                  </a:r>
                </a:p>
              </p:txBody>
            </p:sp>
          </p:grpSp>
          <p:pic>
            <p:nvPicPr>
              <p:cNvPr id="24" name="Picture 41"/>
              <p:cNvPicPr>
                <a:picLocks noChangeAspect="1"/>
              </p:cNvPicPr>
              <p:nvPr>
                <p:custDataLst>
                  <p:tags r:id="rId16"/>
                </p:custDataLst>
              </p:nvPr>
            </p:nvPicPr>
            <p:blipFill>
              <a:blip r:embed="rId30">
                <a:clrChange>
                  <a:clrFrom>
                    <a:srgbClr val="FFFFFF"/>
                  </a:clrFrom>
                  <a:clrTo>
                    <a:srgbClr val="FFFFFF">
                      <a:alpha val="0"/>
                    </a:srgbClr>
                  </a:clrTo>
                </a:clrChange>
              </a:blip>
              <a:srcRect t="12326"/>
              <a:stretch>
                <a:fillRect/>
              </a:stretch>
            </p:blipFill>
            <p:spPr>
              <a:xfrm>
                <a:off x="7882151" y="1850661"/>
                <a:ext cx="1646237" cy="2405063"/>
              </a:xfrm>
              <a:prstGeom prst="rect">
                <a:avLst/>
              </a:prstGeom>
              <a:noFill/>
              <a:ln w="57150">
                <a:noFill/>
              </a:ln>
            </p:spPr>
          </p:pic>
          <p:pic>
            <p:nvPicPr>
              <p:cNvPr id="25" name="Picture 42"/>
              <p:cNvPicPr>
                <a:picLocks noChangeAspect="1"/>
              </p:cNvPicPr>
              <p:nvPr>
                <p:custDataLst>
                  <p:tags r:id="rId17"/>
                </p:custDataLst>
              </p:nvPr>
            </p:nvPicPr>
            <p:blipFill>
              <a:blip r:embed="rId31">
                <a:clrChange>
                  <a:clrFrom>
                    <a:srgbClr val="FFFFFF"/>
                  </a:clrFrom>
                  <a:clrTo>
                    <a:srgbClr val="FFFFFF">
                      <a:alpha val="0"/>
                    </a:srgbClr>
                  </a:clrTo>
                </a:clrChange>
              </a:blip>
              <a:srcRect t="9077" b="14529"/>
              <a:stretch>
                <a:fillRect/>
              </a:stretch>
            </p:blipFill>
            <p:spPr>
              <a:xfrm>
                <a:off x="7123326" y="1850661"/>
                <a:ext cx="952500" cy="4114800"/>
              </a:xfrm>
              <a:prstGeom prst="rect">
                <a:avLst/>
              </a:prstGeom>
              <a:noFill/>
              <a:ln w="57150">
                <a:noFill/>
              </a:ln>
            </p:spPr>
          </p:pic>
          <p:pic>
            <p:nvPicPr>
              <p:cNvPr id="26" name="Picture 43"/>
              <p:cNvPicPr>
                <a:picLocks noChangeAspect="1"/>
              </p:cNvPicPr>
              <p:nvPr>
                <p:custDataLst>
                  <p:tags r:id="rId18"/>
                </p:custDataLst>
              </p:nvPr>
            </p:nvPicPr>
            <p:blipFill>
              <a:blip r:embed="rId32">
                <a:clrChange>
                  <a:clrFrom>
                    <a:srgbClr val="FFFFFF"/>
                  </a:clrFrom>
                  <a:clrTo>
                    <a:srgbClr val="FFFFFF">
                      <a:alpha val="0"/>
                    </a:srgbClr>
                  </a:clrTo>
                </a:clrChange>
              </a:blip>
              <a:srcRect t="5374" r="-12334" b="16365"/>
              <a:stretch>
                <a:fillRect/>
              </a:stretch>
            </p:blipFill>
            <p:spPr>
              <a:xfrm>
                <a:off x="7567826" y="1850661"/>
                <a:ext cx="665162" cy="4114800"/>
              </a:xfrm>
              <a:prstGeom prst="rect">
                <a:avLst/>
              </a:prstGeom>
              <a:noFill/>
              <a:ln w="57150">
                <a:noFill/>
              </a:ln>
            </p:spPr>
          </p:pic>
          <p:sp>
            <p:nvSpPr>
              <p:cNvPr id="27" name="Text Box 26"/>
              <p:cNvSpPr txBox="1"/>
              <p:nvPr>
                <p:custDataLst>
                  <p:tags r:id="rId19"/>
                </p:custDataLst>
              </p:nvPr>
            </p:nvSpPr>
            <p:spPr>
              <a:xfrm>
                <a:off x="7166188" y="2688861"/>
                <a:ext cx="533400" cy="1138975"/>
              </a:xfrm>
              <a:prstGeom prst="rect">
                <a:avLst/>
              </a:prstGeom>
              <a:noFill/>
              <a:ln w="57150">
                <a:noFill/>
              </a:ln>
            </p:spPr>
            <p:txBody>
              <a:bodyPr>
                <a:spAutoFit/>
              </a:bodyPr>
              <a:lstStyle/>
              <a:p>
                <a:pPr marL="0" marR="0" lvl="0" indent="0" algn="l" defTabSz="914400" rtl="0" eaLnBrk="1" fontAlgn="auto" latinLnBrk="0" hangingPunct="1">
                  <a:lnSpc>
                    <a:spcPct val="100000"/>
                  </a:lnSpc>
                  <a:spcBef>
                    <a:spcPct val="50000"/>
                  </a:spcBef>
                  <a:spcAft>
                    <a:spcPct val="0"/>
                  </a:spcAft>
                  <a:buClrTx/>
                  <a:buSzTx/>
                  <a:buFontTx/>
                  <a:buNone/>
                  <a:defRPr/>
                </a:pPr>
                <a:r>
                  <a:rPr kumimoji="0" lang="zh-CN" altLang="en-US" sz="2400" b="1" i="0" u="none" strike="noStrike" kern="1200" cap="none" spc="0" normalizeH="0" baseline="0" noProof="0">
                    <a:ln>
                      <a:noFill/>
                    </a:ln>
                    <a:solidFill>
                      <a:srgbClr val="00B050"/>
                    </a:solidFill>
                    <a:effectLst/>
                    <a:uLnTx/>
                    <a:uFillTx/>
                    <a:latin typeface="Times New Roman" panose="02020603050405020304" pitchFamily="18" charset="0"/>
                    <a:ea typeface="微软雅黑"/>
                    <a:cs typeface="+mn-cs"/>
                  </a:rPr>
                  <a:t>京广线</a:t>
                </a:r>
              </a:p>
            </p:txBody>
          </p:sp>
          <p:sp>
            <p:nvSpPr>
              <p:cNvPr id="28" name="Text Box 27"/>
              <p:cNvSpPr txBox="1"/>
              <p:nvPr>
                <p:custDataLst>
                  <p:tags r:id="rId20"/>
                </p:custDataLst>
              </p:nvPr>
            </p:nvSpPr>
            <p:spPr>
              <a:xfrm>
                <a:off x="7623388" y="3222261"/>
                <a:ext cx="533400" cy="1138975"/>
              </a:xfrm>
              <a:prstGeom prst="rect">
                <a:avLst/>
              </a:prstGeom>
              <a:noFill/>
              <a:ln w="57150">
                <a:noFill/>
              </a:ln>
            </p:spPr>
            <p:txBody>
              <a:bodyPr>
                <a:spAutoFit/>
              </a:bodyPr>
              <a:lstStyle/>
              <a:p>
                <a:pPr marL="0" marR="0" lvl="0" indent="0" algn="l" defTabSz="914400" rtl="0" eaLnBrk="1" fontAlgn="auto" latinLnBrk="0" hangingPunct="1">
                  <a:lnSpc>
                    <a:spcPct val="100000"/>
                  </a:lnSpc>
                  <a:spcBef>
                    <a:spcPct val="50000"/>
                  </a:spcBef>
                  <a:spcAft>
                    <a:spcPct val="0"/>
                  </a:spcAft>
                  <a:buClrTx/>
                  <a:buSzTx/>
                  <a:buFontTx/>
                  <a:buNone/>
                  <a:defRPr/>
                </a:pPr>
                <a:r>
                  <a:rPr kumimoji="0" lang="zh-CN" altLang="en-US" sz="2400" b="1" i="0" u="none" strike="noStrike" kern="1200" cap="none" spc="0" normalizeH="0" baseline="0" noProof="0">
                    <a:ln>
                      <a:noFill/>
                    </a:ln>
                    <a:solidFill>
                      <a:srgbClr val="00B050"/>
                    </a:solidFill>
                    <a:effectLst/>
                    <a:uLnTx/>
                    <a:uFillTx/>
                    <a:latin typeface="Times New Roman" panose="02020603050405020304" pitchFamily="18" charset="0"/>
                    <a:ea typeface="微软雅黑"/>
                    <a:cs typeface="+mn-cs"/>
                  </a:rPr>
                  <a:t>京九线</a:t>
                </a:r>
              </a:p>
            </p:txBody>
          </p:sp>
          <p:sp>
            <p:nvSpPr>
              <p:cNvPr id="29" name="Text Box 28"/>
              <p:cNvSpPr txBox="1"/>
              <p:nvPr>
                <p:custDataLst>
                  <p:tags r:id="rId21"/>
                </p:custDataLst>
              </p:nvPr>
            </p:nvSpPr>
            <p:spPr>
              <a:xfrm>
                <a:off x="8004388" y="2993661"/>
                <a:ext cx="533400" cy="1138975"/>
              </a:xfrm>
              <a:prstGeom prst="rect">
                <a:avLst/>
              </a:prstGeom>
              <a:noFill/>
              <a:ln w="57150">
                <a:noFill/>
              </a:ln>
            </p:spPr>
            <p:txBody>
              <a:bodyPr>
                <a:spAutoFit/>
              </a:bodyPr>
              <a:lstStyle/>
              <a:p>
                <a:pPr marL="0" marR="0" lvl="0" indent="0" algn="l" defTabSz="914400" rtl="0" eaLnBrk="1" fontAlgn="auto" latinLnBrk="0" hangingPunct="1">
                  <a:lnSpc>
                    <a:spcPct val="100000"/>
                  </a:lnSpc>
                  <a:spcBef>
                    <a:spcPct val="50000"/>
                  </a:spcBef>
                  <a:spcAft>
                    <a:spcPct val="0"/>
                  </a:spcAft>
                  <a:buClrTx/>
                  <a:buSzTx/>
                  <a:buFontTx/>
                  <a:buNone/>
                  <a:defRPr/>
                </a:pPr>
                <a:r>
                  <a:rPr kumimoji="0" lang="zh-CN" altLang="en-US" sz="2400" b="1" i="0" u="none" strike="noStrike" kern="1200" cap="none" spc="0" normalizeH="0" baseline="0" noProof="0">
                    <a:ln>
                      <a:noFill/>
                    </a:ln>
                    <a:solidFill>
                      <a:srgbClr val="00B050"/>
                    </a:solidFill>
                    <a:effectLst/>
                    <a:uLnTx/>
                    <a:uFillTx/>
                    <a:latin typeface="Times New Roman" panose="02020603050405020304" pitchFamily="18" charset="0"/>
                    <a:ea typeface="微软雅黑"/>
                    <a:cs typeface="+mn-cs"/>
                  </a:rPr>
                  <a:t>京沪线</a:t>
                </a:r>
              </a:p>
            </p:txBody>
          </p:sp>
        </p:grpSp>
      </p:grpSp>
      <p:sp>
        <p:nvSpPr>
          <p:cNvPr id="7" name="文本框 6"/>
          <p:cNvSpPr txBox="1"/>
          <p:nvPr>
            <p:custDataLst>
              <p:tags r:id="rId2"/>
            </p:custDataLst>
          </p:nvPr>
        </p:nvSpPr>
        <p:spPr>
          <a:xfrm>
            <a:off x="-32385" y="4723130"/>
            <a:ext cx="12185015" cy="486800"/>
          </a:xfrm>
          <a:prstGeom prst="rect">
            <a:avLst/>
          </a:prstGeom>
          <a:solidFill>
            <a:schemeClr val="bg1">
              <a:lumMod val="65000"/>
            </a:schemeClr>
          </a:solidFill>
        </p:spPr>
        <p:txBody>
          <a:bodyPr wrap="square" rtlCol="0" anchor="t">
            <a:spAutoFit/>
          </a:bodyPr>
          <a:lstStyle/>
          <a:p>
            <a:pPr marL="342900" marR="0" lvl="0" indent="-342900" algn="l" defTabSz="914400" rtl="0" eaLnBrk="1" fontAlgn="base" latinLnBrk="0" hangingPunct="1">
              <a:lnSpc>
                <a:spcPct val="90000"/>
              </a:lnSpc>
              <a:spcBef>
                <a:spcPct val="20000"/>
              </a:spcBef>
              <a:spcAft>
                <a:spcPct val="0"/>
              </a:spcAft>
              <a:buClrTx/>
              <a:buSzTx/>
              <a:buFontTx/>
              <a:buNone/>
              <a:defRPr/>
            </a:pPr>
            <a:r>
              <a:rPr lang="zh-CN" altLang="en-US" sz="2800" b="1" noProof="0" dirty="0" smtClean="0">
                <a:ln>
                  <a:noFill/>
                </a:ln>
                <a:solidFill>
                  <a:srgbClr val="000000"/>
                </a:solidFill>
                <a:effectLst/>
                <a:uLnTx/>
                <a:uFillTx/>
                <a:latin typeface="方正粗黑宋简体" panose="02000000000000000000" charset="-122"/>
                <a:ea typeface="方正粗黑宋简体" panose="02000000000000000000" charset="-122"/>
                <a:cs typeface="方正粗黑宋简体" panose="02000000000000000000" charset="-122"/>
                <a:sym typeface="+mn-ea"/>
              </a:rPr>
              <a:t>思考</a:t>
            </a:r>
            <a:r>
              <a:rPr lang="en-US" altLang="zh-CN" sz="2800" b="1" noProof="0" dirty="0" smtClean="0">
                <a:ln>
                  <a:noFill/>
                </a:ln>
                <a:solidFill>
                  <a:srgbClr val="000000"/>
                </a:solidFill>
                <a:effectLst/>
                <a:uLnTx/>
                <a:uFillTx/>
                <a:latin typeface="方正粗黑宋简体" panose="02000000000000000000" charset="-122"/>
                <a:ea typeface="方正粗黑宋简体" panose="02000000000000000000" charset="-122"/>
                <a:cs typeface="方正粗黑宋简体" panose="02000000000000000000" charset="-122"/>
                <a:sym typeface="+mn-ea"/>
              </a:rPr>
              <a:t>4.</a:t>
            </a:r>
            <a:r>
              <a:rPr lang="zh-CN" altLang="en-US" sz="2800" b="1" noProof="0" dirty="0">
                <a:ln>
                  <a:noFill/>
                </a:ln>
                <a:solidFill>
                  <a:srgbClr val="000000"/>
                </a:solidFill>
                <a:effectLst/>
                <a:uLnTx/>
                <a:uFillTx/>
                <a:latin typeface="方正粗黑宋简体" panose="02000000000000000000" charset="-122"/>
                <a:ea typeface="方正粗黑宋简体" panose="02000000000000000000" charset="-122"/>
                <a:cs typeface="方正粗黑宋简体" panose="02000000000000000000" charset="-122"/>
                <a:sym typeface="+mn-ea"/>
              </a:rPr>
              <a:t>分析长江被誉为“黄金水道”的原因？</a:t>
            </a:r>
          </a:p>
        </p:txBody>
      </p:sp>
      <p:grpSp>
        <p:nvGrpSpPr>
          <p:cNvPr id="102428" name="组合 1"/>
          <p:cNvGrpSpPr/>
          <p:nvPr>
            <p:custDataLst>
              <p:tags r:id="rId3"/>
            </p:custDataLst>
          </p:nvPr>
        </p:nvGrpSpPr>
        <p:grpSpPr>
          <a:xfrm>
            <a:off x="0" y="770255"/>
            <a:ext cx="12151995" cy="128270"/>
            <a:chOff x="57" y="1058"/>
            <a:chExt cx="13204" cy="202"/>
          </a:xfrm>
        </p:grpSpPr>
        <p:cxnSp>
          <p:nvCxnSpPr>
            <p:cNvPr id="2" name="直接连接符 1"/>
            <p:cNvCxnSpPr/>
            <p:nvPr>
              <p:custDataLst>
                <p:tags r:id="rId7"/>
              </p:custDataLst>
            </p:nvPr>
          </p:nvCxnSpPr>
          <p:spPr>
            <a:xfrm>
              <a:off x="57" y="1259"/>
              <a:ext cx="13205"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custDataLst>
                <p:tags r:id="rId8"/>
              </p:custDataLst>
            </p:nvPr>
          </p:nvCxnSpPr>
          <p:spPr>
            <a:xfrm>
              <a:off x="57" y="1057"/>
              <a:ext cx="13205" cy="0"/>
            </a:xfrm>
            <a:prstGeom prst="line">
              <a:avLst/>
            </a:prstGeom>
            <a:ln w="571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3" name="文本框 2"/>
          <p:cNvSpPr txBox="1"/>
          <p:nvPr>
            <p:custDataLst>
              <p:tags r:id="rId4"/>
            </p:custDataLst>
          </p:nvPr>
        </p:nvSpPr>
        <p:spPr>
          <a:xfrm>
            <a:off x="287962" y="116270"/>
            <a:ext cx="4650632" cy="523220"/>
          </a:xfrm>
          <a:prstGeom prst="rect">
            <a:avLst/>
          </a:prstGeom>
          <a:noFill/>
        </p:spPr>
        <p:txBody>
          <a:bodyPr wrap="none" rtlCol="0">
            <a:spAutoFit/>
          </a:bodyPr>
          <a:lstStyle/>
          <a:p>
            <a:r>
              <a:rPr lang="en-US" altLang="zh-CN" sz="2800" b="1" dirty="0" smtClean="0">
                <a:solidFill>
                  <a:srgbClr val="0070C0"/>
                </a:solidFill>
                <a:latin typeface="微软雅黑" panose="020B0503020204020204" charset="-122"/>
                <a:ea typeface="微软雅黑"/>
              </a:rPr>
              <a:t>2</a:t>
            </a:r>
            <a:r>
              <a:rPr lang="zh-CN" altLang="en-US" sz="2800" b="1" dirty="0" smtClean="0">
                <a:solidFill>
                  <a:srgbClr val="0070C0"/>
                </a:solidFill>
                <a:latin typeface="微软雅黑" panose="020B0503020204020204" charset="-122"/>
                <a:ea typeface="微软雅黑"/>
              </a:rPr>
              <a:t>、长江</a:t>
            </a:r>
            <a:r>
              <a:rPr lang="zh-CN" altLang="en-US" sz="2800" b="1" dirty="0">
                <a:solidFill>
                  <a:srgbClr val="0070C0"/>
                </a:solidFill>
                <a:latin typeface="微软雅黑" panose="020B0503020204020204" charset="-122"/>
                <a:ea typeface="微软雅黑"/>
              </a:rPr>
              <a:t>开发</a:t>
            </a:r>
            <a:r>
              <a:rPr lang="en-US" altLang="zh-CN" sz="2800" b="1" dirty="0" smtClean="0">
                <a:solidFill>
                  <a:srgbClr val="0070C0"/>
                </a:solidFill>
                <a:latin typeface="微软雅黑" panose="020B0503020204020204" charset="-122"/>
                <a:ea typeface="微软雅黑"/>
              </a:rPr>
              <a:t>-“</a:t>
            </a:r>
            <a:r>
              <a:rPr lang="zh-CN" altLang="en-US" sz="2800" b="1" dirty="0">
                <a:solidFill>
                  <a:srgbClr val="0070C0"/>
                </a:solidFill>
                <a:latin typeface="微软雅黑" panose="020B0503020204020204" charset="-122"/>
                <a:ea typeface="微软雅黑"/>
              </a:rPr>
              <a:t>黄金水道</a:t>
            </a:r>
            <a:r>
              <a:rPr lang="en-US" altLang="zh-CN" sz="2800" b="1" dirty="0">
                <a:solidFill>
                  <a:srgbClr val="0070C0"/>
                </a:solidFill>
                <a:latin typeface="微软雅黑" panose="020B0503020204020204" charset="-122"/>
                <a:ea typeface="微软雅黑"/>
              </a:rPr>
              <a:t>”</a:t>
            </a:r>
          </a:p>
        </p:txBody>
      </p:sp>
      <p:sp>
        <p:nvSpPr>
          <p:cNvPr id="56323" name="Rectangle 8"/>
          <p:cNvSpPr/>
          <p:nvPr>
            <p:custDataLst>
              <p:tags r:id="rId5"/>
            </p:custDataLst>
          </p:nvPr>
        </p:nvSpPr>
        <p:spPr>
          <a:xfrm>
            <a:off x="7301865" y="1015365"/>
            <a:ext cx="4850765" cy="3707765"/>
          </a:xfrm>
          <a:prstGeom prst="rect">
            <a:avLst/>
          </a:prstGeom>
          <a:noFill/>
          <a:ln w="9525">
            <a:noFill/>
          </a:ln>
        </p:spPr>
        <p:txBody>
          <a:bodyPr wrap="square" anchor="t">
            <a:spAutoFit/>
          </a:bodyPr>
          <a:lstStyle/>
          <a:p>
            <a:pPr>
              <a:lnSpc>
                <a:spcPct val="105000"/>
              </a:lnSpc>
              <a:spcBef>
                <a:spcPct val="20000"/>
              </a:spcBef>
            </a:pPr>
            <a:r>
              <a:rPr lang="en-US" altLang="zh-CN" sz="2800" b="1">
                <a:latin typeface="Arial" panose="020B0604020202020204" pitchFamily="34" charset="0"/>
                <a:ea typeface="宋体" panose="02010600030101010101" pitchFamily="2" charset="-122"/>
              </a:rPr>
              <a:t> </a:t>
            </a:r>
            <a:r>
              <a:rPr lang="zh-CN" altLang="en-US" sz="2800" b="1">
                <a:solidFill>
                  <a:schemeClr val="tx1"/>
                </a:solidFill>
                <a:latin typeface="楷体" panose="02010609060101010101" pitchFamily="49" charset="-122"/>
                <a:ea typeface="楷体" panose="02010609060101010101" pitchFamily="49" charset="-122"/>
                <a:cs typeface="楷体" panose="02010609060101010101" pitchFamily="49" charset="-122"/>
              </a:rPr>
              <a:t>长江干流横贯东西，江阔水深，终年不冻干支流通航里程达</a:t>
            </a:r>
            <a:r>
              <a:rPr lang="en-US" altLang="zh-CN" sz="2800" b="1">
                <a:solidFill>
                  <a:schemeClr val="tx1"/>
                </a:solidFill>
                <a:latin typeface="楷体" panose="02010609060101010101" pitchFamily="49" charset="-122"/>
                <a:ea typeface="楷体" panose="02010609060101010101" pitchFamily="49" charset="-122"/>
                <a:cs typeface="楷体" panose="02010609060101010101" pitchFamily="49" charset="-122"/>
              </a:rPr>
              <a:t>7</a:t>
            </a:r>
            <a:r>
              <a:rPr lang="zh-CN" altLang="en-US" sz="2800" b="1">
                <a:solidFill>
                  <a:schemeClr val="tx1"/>
                </a:solidFill>
                <a:latin typeface="楷体" panose="02010609060101010101" pitchFamily="49" charset="-122"/>
                <a:ea typeface="楷体" panose="02010609060101010101" pitchFamily="49" charset="-122"/>
                <a:cs typeface="楷体" panose="02010609060101010101" pitchFamily="49" charset="-122"/>
              </a:rPr>
              <a:t>万多千米，占全国内河通航总里程的</a:t>
            </a:r>
            <a:r>
              <a:rPr lang="en-US" altLang="zh-CN" sz="2800" b="1">
                <a:solidFill>
                  <a:schemeClr val="tx1"/>
                </a:solidFill>
                <a:latin typeface="楷体" panose="02010609060101010101" pitchFamily="49" charset="-122"/>
                <a:ea typeface="楷体" panose="02010609060101010101" pitchFamily="49" charset="-122"/>
                <a:cs typeface="楷体" panose="02010609060101010101" pitchFamily="49" charset="-122"/>
              </a:rPr>
              <a:t>2</a:t>
            </a:r>
            <a:r>
              <a:rPr lang="zh-CN" altLang="en-US" sz="2800" b="1">
                <a:solidFill>
                  <a:schemeClr val="tx1"/>
                </a:solidFill>
                <a:latin typeface="楷体" panose="02010609060101010101" pitchFamily="49" charset="-122"/>
                <a:ea typeface="楷体" panose="02010609060101010101" pitchFamily="49" charset="-122"/>
                <a:cs typeface="楷体" panose="02010609060101010101" pitchFamily="49" charset="-122"/>
              </a:rPr>
              <a:t>／</a:t>
            </a:r>
            <a:r>
              <a:rPr lang="en-US" altLang="zh-CN" sz="2800" b="1">
                <a:solidFill>
                  <a:schemeClr val="tx1"/>
                </a:solidFill>
                <a:latin typeface="楷体" panose="02010609060101010101" pitchFamily="49" charset="-122"/>
                <a:ea typeface="楷体" panose="02010609060101010101" pitchFamily="49" charset="-122"/>
                <a:cs typeface="楷体" panose="02010609060101010101" pitchFamily="49" charset="-122"/>
              </a:rPr>
              <a:t>3</a:t>
            </a:r>
            <a:r>
              <a:rPr lang="zh-CN" altLang="en-US" sz="2800" b="1">
                <a:solidFill>
                  <a:schemeClr val="tx1"/>
                </a:solidFill>
                <a:latin typeface="楷体" panose="02010609060101010101" pitchFamily="49" charset="-122"/>
                <a:ea typeface="楷体" panose="02010609060101010101" pitchFamily="49" charset="-122"/>
                <a:cs typeface="楷体" panose="02010609060101010101" pitchFamily="49" charset="-122"/>
              </a:rPr>
              <a:t>，形成一个纵横广阔的水运网。如此优越的天然航道，在世界大河中也是不多见的。所以，人们把长江誉为“黄金水道”。</a:t>
            </a:r>
          </a:p>
        </p:txBody>
      </p:sp>
      <p:sp>
        <p:nvSpPr>
          <p:cNvPr id="9" name="文本框 8"/>
          <p:cNvSpPr txBox="1"/>
          <p:nvPr>
            <p:custDataLst>
              <p:tags r:id="rId6"/>
            </p:custDataLst>
          </p:nvPr>
        </p:nvSpPr>
        <p:spPr>
          <a:xfrm>
            <a:off x="-32385" y="5201285"/>
            <a:ext cx="12184380" cy="1660525"/>
          </a:xfrm>
          <a:prstGeom prst="rect">
            <a:avLst/>
          </a:prstGeom>
        </p:spPr>
        <p:style>
          <a:lnRef idx="2">
            <a:schemeClr val="dk1"/>
          </a:lnRef>
          <a:fillRef idx="1">
            <a:schemeClr val="lt1"/>
          </a:fillRef>
          <a:effectRef idx="0">
            <a:schemeClr val="dk1"/>
          </a:effectRef>
          <a:fontRef idx="minor">
            <a:schemeClr val="dk1"/>
          </a:fontRef>
        </p:style>
        <p:txBody>
          <a:bodyPr wrap="square" rtlCol="0" anchor="t">
            <a:spAutoFit/>
          </a:bodyPr>
          <a:lstStyle/>
          <a:p>
            <a:pPr algn="l" fontAlgn="base">
              <a:spcBef>
                <a:spcPct val="25000"/>
              </a:spcBef>
              <a:spcAft>
                <a:spcPct val="0"/>
              </a:spcAft>
            </a:pPr>
            <a:r>
              <a:rPr lang="zh-CN" altLang="en-US" sz="2400" b="1" dirty="0">
                <a:solidFill>
                  <a:srgbClr val="FF0000"/>
                </a:solidFill>
                <a:latin typeface="微软雅黑" panose="020B0503020204020204" charset="-122"/>
                <a:ea typeface="微软雅黑"/>
                <a:sym typeface="+mn-ea"/>
              </a:rPr>
              <a:t>自然条件：</a:t>
            </a:r>
            <a:r>
              <a:rPr lang="zh-CN" altLang="en-US" sz="2400" dirty="0">
                <a:solidFill>
                  <a:srgbClr val="FF0000"/>
                </a:solidFill>
                <a:latin typeface="微软雅黑" panose="020B0503020204020204" charset="-122"/>
                <a:ea typeface="微软雅黑"/>
                <a:sym typeface="+mn-ea"/>
              </a:rPr>
              <a:t>地处湿润地区，水量大，水位深；流程长，无结冰期，通航里程长；干流横贯东西，支流遍布南北，形成河网；长江中下游平原地势平坦，河流流速较慢，江阔水深；</a:t>
            </a:r>
          </a:p>
          <a:p>
            <a:pPr algn="l" fontAlgn="base">
              <a:spcBef>
                <a:spcPct val="25000"/>
              </a:spcBef>
              <a:spcAft>
                <a:spcPct val="0"/>
              </a:spcAft>
            </a:pPr>
            <a:r>
              <a:rPr lang="zh-CN" altLang="en-US" sz="2400" b="1" dirty="0">
                <a:solidFill>
                  <a:srgbClr val="FF0000"/>
                </a:solidFill>
                <a:latin typeface="微软雅黑" panose="020B0503020204020204" charset="-122"/>
                <a:ea typeface="微软雅黑"/>
                <a:sym typeface="+mn-ea"/>
              </a:rPr>
              <a:t>人文条件：</a:t>
            </a:r>
            <a:r>
              <a:rPr lang="zh-CN" altLang="en-US" sz="2400" dirty="0">
                <a:solidFill>
                  <a:srgbClr val="FF0000"/>
                </a:solidFill>
                <a:latin typeface="微软雅黑" panose="020B0503020204020204" charset="-122"/>
                <a:ea typeface="微软雅黑"/>
                <a:sym typeface="+mn-ea"/>
              </a:rPr>
              <a:t>长江流域人口密集，城镇众多，工农业经济发达，运输量大；长江与其它交通线交织成网，便于联系东西、南北的交通。</a:t>
            </a:r>
            <a:endParaRPr lang="zh-CN" altLang="en-US" sz="2400" dirty="0">
              <a:solidFill>
                <a:srgbClr val="FF0000"/>
              </a:solidFill>
            </a:endParaRPr>
          </a:p>
        </p:txBody>
      </p:sp>
    </p:spTree>
    <p:extLst>
      <p:ext uri="{BB962C8B-B14F-4D97-AF65-F5344CB8AC3E}">
        <p14:creationId xmlns:p14="http://schemas.microsoft.com/office/powerpoint/2010/main" val="13429631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after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5330" name="Text Box 4"/>
          <p:cNvSpPr txBox="1">
            <a:spLocks noChangeArrowheads="1"/>
          </p:cNvSpPr>
          <p:nvPr/>
        </p:nvSpPr>
        <p:spPr bwMode="auto">
          <a:xfrm>
            <a:off x="1524000" y="1"/>
            <a:ext cx="9144000" cy="729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b="1" dirty="0">
                <a:solidFill>
                  <a:srgbClr val="FF0000"/>
                </a:solidFill>
                <a:ea typeface="华文细黑" panose="02010600040101010101" pitchFamily="2" charset="-122"/>
              </a:rPr>
              <a:t>河流洪涝灾害的成因分析及治理措施</a:t>
            </a:r>
          </a:p>
          <a:p>
            <a:pPr eaLnBrk="1" hangingPunct="1">
              <a:spcBef>
                <a:spcPct val="0"/>
              </a:spcBef>
              <a:buFontTx/>
              <a:buNone/>
            </a:pPr>
            <a:endParaRPr lang="zh-CN" altLang="en-US" b="1" dirty="0">
              <a:solidFill>
                <a:srgbClr val="FF0000"/>
              </a:solidFill>
            </a:endParaRPr>
          </a:p>
          <a:p>
            <a:pPr eaLnBrk="1" hangingPunct="1">
              <a:spcBef>
                <a:spcPct val="0"/>
              </a:spcBef>
              <a:buFontTx/>
              <a:buNone/>
            </a:pPr>
            <a:r>
              <a:rPr lang="en-US" altLang="zh-CN" sz="2800" b="1" dirty="0"/>
              <a:t>(1)</a:t>
            </a:r>
            <a:r>
              <a:rPr lang="zh-CN" altLang="en-US" sz="2800" b="1" dirty="0"/>
              <a:t>洪涝灾害的原因</a:t>
            </a:r>
          </a:p>
          <a:p>
            <a:pPr eaLnBrk="1" hangingPunct="1">
              <a:spcBef>
                <a:spcPct val="0"/>
              </a:spcBef>
              <a:buFontTx/>
              <a:buNone/>
            </a:pPr>
            <a:r>
              <a:rPr lang="zh-CN" altLang="en-US" sz="2800" b="1" dirty="0"/>
              <a:t>①</a:t>
            </a:r>
            <a:r>
              <a:rPr lang="zh-CN" altLang="en-US" sz="2800" b="1" dirty="0">
                <a:ea typeface="黑体" panose="02010609060101010101" pitchFamily="49" charset="-122"/>
              </a:rPr>
              <a:t>自然原因</a:t>
            </a:r>
            <a:r>
              <a:rPr lang="zh-CN" altLang="en-US" sz="2800" b="1" dirty="0"/>
              <a:t>： </a:t>
            </a:r>
          </a:p>
          <a:p>
            <a:pPr eaLnBrk="1" hangingPunct="1">
              <a:spcBef>
                <a:spcPct val="0"/>
              </a:spcBef>
              <a:buFontTx/>
              <a:buNone/>
            </a:pPr>
            <a:r>
              <a:rPr lang="en-US" altLang="zh-CN" sz="2800" b="1" dirty="0">
                <a:solidFill>
                  <a:srgbClr val="0000FF"/>
                </a:solidFill>
              </a:rPr>
              <a:t>a.</a:t>
            </a:r>
            <a:r>
              <a:rPr lang="zh-CN" altLang="en-US" sz="2800" b="1" dirty="0">
                <a:solidFill>
                  <a:srgbClr val="FF0000"/>
                </a:solidFill>
                <a:latin typeface="黑体" panose="02010609060101010101" pitchFamily="49" charset="-122"/>
                <a:ea typeface="黑体" panose="02010609060101010101" pitchFamily="49" charset="-122"/>
              </a:rPr>
              <a:t>水系</a:t>
            </a:r>
            <a:r>
              <a:rPr lang="en-US" altLang="zh-CN" sz="2800" b="1" dirty="0">
                <a:solidFill>
                  <a:srgbClr val="0000FF"/>
                </a:solidFill>
                <a:latin typeface="黑体" panose="02010609060101010101" pitchFamily="49" charset="-122"/>
                <a:ea typeface="黑体" panose="02010609060101010101" pitchFamily="49" charset="-122"/>
              </a:rPr>
              <a:t>(</a:t>
            </a:r>
            <a:r>
              <a:rPr lang="zh-CN" altLang="en-US" sz="2800" b="1" dirty="0">
                <a:solidFill>
                  <a:srgbClr val="0000FF"/>
                </a:solidFill>
                <a:latin typeface="黑体" panose="02010609060101010101" pitchFamily="49" charset="-122"/>
                <a:ea typeface="黑体" panose="02010609060101010101" pitchFamily="49" charset="-122"/>
              </a:rPr>
              <a:t>支流的多少、干支流构成的形状、河道的弯曲度</a:t>
            </a:r>
            <a:r>
              <a:rPr lang="en-US" altLang="zh-CN" sz="2800" b="1" dirty="0">
                <a:solidFill>
                  <a:srgbClr val="0000FF"/>
                </a:solidFill>
                <a:latin typeface="黑体" panose="02010609060101010101" pitchFamily="49" charset="-122"/>
                <a:ea typeface="黑体" panose="02010609060101010101" pitchFamily="49" charset="-122"/>
              </a:rPr>
              <a:t>)</a:t>
            </a:r>
          </a:p>
          <a:p>
            <a:pPr eaLnBrk="1" hangingPunct="1">
              <a:spcBef>
                <a:spcPct val="0"/>
              </a:spcBef>
              <a:buFontTx/>
              <a:buNone/>
            </a:pPr>
            <a:r>
              <a:rPr lang="zh-CN" altLang="en-US" b="1" dirty="0"/>
              <a:t>缺少天然的入海河道（如淮河）；水系支流多（海河：扇形水系 长江：树枝状水系；主支流同时入汛，加剧洪涝）；河道弯曲（如荆江河段）</a:t>
            </a:r>
            <a:endParaRPr lang="en-US" altLang="zh-CN" b="1" dirty="0">
              <a:latin typeface="黑体" panose="02010609060101010101" pitchFamily="49" charset="-122"/>
              <a:ea typeface="黑体" panose="02010609060101010101" pitchFamily="49" charset="-122"/>
            </a:endParaRPr>
          </a:p>
          <a:p>
            <a:pPr eaLnBrk="1" hangingPunct="1">
              <a:spcBef>
                <a:spcPct val="0"/>
              </a:spcBef>
              <a:buFontTx/>
              <a:buNone/>
            </a:pPr>
            <a:r>
              <a:rPr lang="en-US" altLang="zh-CN" sz="2800" b="1" dirty="0">
                <a:solidFill>
                  <a:srgbClr val="0000FF"/>
                </a:solidFill>
                <a:latin typeface="黑体" panose="02010609060101010101" pitchFamily="49" charset="-122"/>
                <a:ea typeface="黑体" panose="02010609060101010101" pitchFamily="49" charset="-122"/>
              </a:rPr>
              <a:t>b.</a:t>
            </a:r>
            <a:r>
              <a:rPr lang="zh-CN" altLang="en-US" sz="2800" b="1" dirty="0">
                <a:solidFill>
                  <a:srgbClr val="FF0000"/>
                </a:solidFill>
                <a:latin typeface="黑体" panose="02010609060101010101" pitchFamily="49" charset="-122"/>
                <a:ea typeface="黑体" panose="02010609060101010101" pitchFamily="49" charset="-122"/>
              </a:rPr>
              <a:t>水文</a:t>
            </a:r>
            <a:r>
              <a:rPr lang="en-US" altLang="zh-CN" sz="2800" b="1" dirty="0">
                <a:solidFill>
                  <a:srgbClr val="0000FF"/>
                </a:solidFill>
                <a:latin typeface="黑体" panose="02010609060101010101" pitchFamily="49" charset="-122"/>
                <a:ea typeface="黑体" panose="02010609060101010101" pitchFamily="49" charset="-122"/>
              </a:rPr>
              <a:t>(</a:t>
            </a:r>
            <a:r>
              <a:rPr lang="zh-CN" altLang="en-US" sz="2800" b="1" dirty="0">
                <a:solidFill>
                  <a:srgbClr val="0000FF"/>
                </a:solidFill>
                <a:latin typeface="黑体" panose="02010609060101010101" pitchFamily="49" charset="-122"/>
                <a:ea typeface="黑体" panose="02010609060101010101" pitchFamily="49" charset="-122"/>
              </a:rPr>
              <a:t>汛期长短、流量大小及变化、含沙量大小</a:t>
            </a:r>
          </a:p>
          <a:p>
            <a:pPr eaLnBrk="1" hangingPunct="1">
              <a:spcBef>
                <a:spcPct val="0"/>
              </a:spcBef>
              <a:buFontTx/>
              <a:buNone/>
            </a:pPr>
            <a:r>
              <a:rPr lang="zh-CN" altLang="en-US" sz="2800" b="1" dirty="0">
                <a:solidFill>
                  <a:srgbClr val="0000FF"/>
                </a:solidFill>
                <a:latin typeface="黑体" panose="02010609060101010101" pitchFamily="49" charset="-122"/>
                <a:ea typeface="黑体" panose="02010609060101010101" pitchFamily="49" charset="-122"/>
              </a:rPr>
              <a:t>及河床泥沙淤积情况、有无凌汛现象</a:t>
            </a:r>
            <a:r>
              <a:rPr lang="en-US" altLang="zh-CN" sz="2800" b="1" dirty="0">
                <a:solidFill>
                  <a:srgbClr val="0000FF"/>
                </a:solidFill>
                <a:latin typeface="黑体" panose="02010609060101010101" pitchFamily="49" charset="-122"/>
                <a:ea typeface="黑体" panose="02010609060101010101" pitchFamily="49" charset="-122"/>
              </a:rPr>
              <a:t>)</a:t>
            </a:r>
          </a:p>
          <a:p>
            <a:pPr>
              <a:spcBef>
                <a:spcPct val="0"/>
              </a:spcBef>
              <a:buNone/>
            </a:pPr>
            <a:r>
              <a:rPr lang="en-US" altLang="zh-CN" sz="2800" b="1" dirty="0">
                <a:solidFill>
                  <a:srgbClr val="0000FF"/>
                </a:solidFill>
                <a:latin typeface="黑体" panose="02010609060101010101" pitchFamily="49" charset="-122"/>
                <a:ea typeface="黑体" panose="02010609060101010101" pitchFamily="49" charset="-122"/>
              </a:rPr>
              <a:t>c.</a:t>
            </a:r>
            <a:r>
              <a:rPr lang="zh-CN" altLang="en-US" sz="2800" b="1" dirty="0">
                <a:solidFill>
                  <a:srgbClr val="FF0000"/>
                </a:solidFill>
                <a:latin typeface="黑体" panose="02010609060101010101" pitchFamily="49" charset="-122"/>
                <a:ea typeface="黑体" panose="02010609060101010101" pitchFamily="49" charset="-122"/>
              </a:rPr>
              <a:t>气候</a:t>
            </a:r>
            <a:r>
              <a:rPr lang="en-US" altLang="zh-CN" sz="2800" b="1" dirty="0">
                <a:solidFill>
                  <a:srgbClr val="0000FF"/>
                </a:solidFill>
                <a:latin typeface="黑体" panose="02010609060101010101" pitchFamily="49" charset="-122"/>
                <a:ea typeface="黑体" panose="02010609060101010101" pitchFamily="49" charset="-122"/>
              </a:rPr>
              <a:t>(</a:t>
            </a:r>
            <a:r>
              <a:rPr lang="zh-CN" altLang="en-US" sz="2800" b="1" dirty="0">
                <a:solidFill>
                  <a:srgbClr val="0000FF"/>
                </a:solidFill>
                <a:latin typeface="黑体" panose="02010609060101010101" pitchFamily="49" charset="-122"/>
                <a:ea typeface="黑体" panose="02010609060101010101" pitchFamily="49" charset="-122"/>
              </a:rPr>
              <a:t>降水量的大小及变</a:t>
            </a:r>
            <a:r>
              <a:rPr lang="zh-CN" altLang="en-US" sz="2800" b="1" dirty="0" smtClean="0">
                <a:solidFill>
                  <a:srgbClr val="0000FF"/>
                </a:solidFill>
                <a:latin typeface="黑体" panose="02010609060101010101" pitchFamily="49" charset="-122"/>
                <a:ea typeface="黑体" panose="02010609060101010101" pitchFamily="49" charset="-122"/>
              </a:rPr>
              <a:t>率，</a:t>
            </a:r>
            <a:r>
              <a:rPr lang="zh-CN" altLang="en-US" sz="2800" b="1" dirty="0" smtClean="0">
                <a:solidFill>
                  <a:srgbClr val="FF0000"/>
                </a:solidFill>
                <a:latin typeface="黑体" panose="02010609060101010101" pitchFamily="49" charset="-122"/>
                <a:ea typeface="黑体" panose="02010609060101010101" pitchFamily="49" charset="-122"/>
              </a:rPr>
              <a:t>台风</a:t>
            </a:r>
            <a:r>
              <a:rPr lang="en-US" altLang="zh-CN" sz="2800" b="1" dirty="0" smtClean="0">
                <a:solidFill>
                  <a:srgbClr val="0000FF"/>
                </a:solidFill>
                <a:latin typeface="黑体" panose="02010609060101010101" pitchFamily="49" charset="-122"/>
                <a:ea typeface="黑体" panose="02010609060101010101" pitchFamily="49" charset="-122"/>
              </a:rPr>
              <a:t>)</a:t>
            </a:r>
            <a:endParaRPr lang="en-US" altLang="zh-CN" sz="2800" b="1" dirty="0">
              <a:solidFill>
                <a:srgbClr val="0000FF"/>
              </a:solidFill>
              <a:latin typeface="黑体" panose="02010609060101010101" pitchFamily="49" charset="-122"/>
              <a:ea typeface="黑体" panose="02010609060101010101" pitchFamily="49" charset="-122"/>
            </a:endParaRPr>
          </a:p>
          <a:p>
            <a:pPr eaLnBrk="1" hangingPunct="1">
              <a:spcBef>
                <a:spcPct val="0"/>
              </a:spcBef>
              <a:buFontTx/>
              <a:buNone/>
            </a:pPr>
            <a:r>
              <a:rPr lang="en-US" altLang="zh-CN" sz="2800" b="1" dirty="0">
                <a:solidFill>
                  <a:srgbClr val="0000FF"/>
                </a:solidFill>
                <a:latin typeface="黑体" panose="02010609060101010101" pitchFamily="49" charset="-122"/>
                <a:ea typeface="黑体" panose="02010609060101010101" pitchFamily="49" charset="-122"/>
              </a:rPr>
              <a:t>d.</a:t>
            </a:r>
            <a:r>
              <a:rPr lang="zh-CN" altLang="en-US" sz="2800" b="1" dirty="0">
                <a:solidFill>
                  <a:srgbClr val="FF0000"/>
                </a:solidFill>
                <a:latin typeface="黑体" panose="02010609060101010101" pitchFamily="49" charset="-122"/>
                <a:ea typeface="黑体" panose="02010609060101010101" pitchFamily="49" charset="-122"/>
              </a:rPr>
              <a:t>地形</a:t>
            </a:r>
            <a:r>
              <a:rPr lang="zh-CN" altLang="en-US" sz="2800" b="1" dirty="0">
                <a:solidFill>
                  <a:srgbClr val="0000FF"/>
                </a:solidFill>
                <a:latin typeface="黑体" panose="02010609060101010101" pitchFamily="49" charset="-122"/>
                <a:ea typeface="黑体" panose="02010609060101010101" pitchFamily="49" charset="-122"/>
              </a:rPr>
              <a:t>（地势平坦程度，水流不畅）</a:t>
            </a:r>
            <a:endParaRPr lang="en-US" altLang="zh-CN" sz="2800" b="1" dirty="0">
              <a:solidFill>
                <a:srgbClr val="0000FF"/>
              </a:solidFill>
              <a:latin typeface="黑体" panose="02010609060101010101" pitchFamily="49" charset="-122"/>
              <a:ea typeface="黑体" panose="02010609060101010101" pitchFamily="49" charset="-122"/>
            </a:endParaRPr>
          </a:p>
          <a:p>
            <a:pPr eaLnBrk="1" hangingPunct="1">
              <a:spcBef>
                <a:spcPct val="0"/>
              </a:spcBef>
              <a:buFontTx/>
              <a:buNone/>
            </a:pPr>
            <a:r>
              <a:rPr lang="en-US" altLang="zh-CN" sz="2800" b="1" dirty="0">
                <a:solidFill>
                  <a:srgbClr val="0000FF"/>
                </a:solidFill>
                <a:latin typeface="黑体" panose="02010609060101010101" pitchFamily="49" charset="-122"/>
                <a:ea typeface="黑体" panose="02010609060101010101" pitchFamily="49" charset="-122"/>
              </a:rPr>
              <a:t>e.</a:t>
            </a:r>
            <a:r>
              <a:rPr lang="zh-CN" altLang="en-US" sz="2800" b="1" dirty="0">
                <a:solidFill>
                  <a:srgbClr val="0000FF"/>
                </a:solidFill>
                <a:latin typeface="黑体" panose="02010609060101010101" pitchFamily="49" charset="-122"/>
                <a:ea typeface="黑体" panose="02010609060101010101" pitchFamily="49" charset="-122"/>
              </a:rPr>
              <a:t>其他因素</a:t>
            </a:r>
            <a:r>
              <a:rPr lang="zh-CN" altLang="en-US" sz="2800" b="1" dirty="0" smtClean="0">
                <a:solidFill>
                  <a:srgbClr val="0000FF"/>
                </a:solidFill>
                <a:latin typeface="黑体" panose="02010609060101010101" pitchFamily="49" charset="-122"/>
                <a:ea typeface="黑体" panose="02010609060101010101" pitchFamily="49" charset="-122"/>
              </a:rPr>
              <a:t>（</a:t>
            </a:r>
            <a:r>
              <a:rPr lang="zh-CN" altLang="en-US" sz="2800" b="1" dirty="0" smtClean="0">
                <a:solidFill>
                  <a:srgbClr val="FF0000"/>
                </a:solidFill>
                <a:latin typeface="黑体" panose="02010609060101010101" pitchFamily="49" charset="-122"/>
                <a:ea typeface="黑体" panose="02010609060101010101" pitchFamily="49" charset="-122"/>
              </a:rPr>
              <a:t>海水</a:t>
            </a:r>
            <a:r>
              <a:rPr lang="zh-CN" altLang="en-US" sz="2800" b="1" dirty="0">
                <a:solidFill>
                  <a:srgbClr val="FF0000"/>
                </a:solidFill>
                <a:latin typeface="黑体" panose="02010609060101010101" pitchFamily="49" charset="-122"/>
                <a:ea typeface="黑体" panose="02010609060101010101" pitchFamily="49" charset="-122"/>
              </a:rPr>
              <a:t>顶托等</a:t>
            </a:r>
            <a:r>
              <a:rPr lang="zh-CN" altLang="en-US" sz="2800" b="1" dirty="0">
                <a:solidFill>
                  <a:srgbClr val="0000FF"/>
                </a:solidFill>
                <a:latin typeface="黑体" panose="02010609060101010101" pitchFamily="49" charset="-122"/>
                <a:ea typeface="黑体" panose="02010609060101010101" pitchFamily="49" charset="-122"/>
              </a:rPr>
              <a:t>）</a:t>
            </a:r>
          </a:p>
          <a:p>
            <a:pPr eaLnBrk="1" hangingPunct="1">
              <a:spcBef>
                <a:spcPct val="0"/>
              </a:spcBef>
              <a:buFontTx/>
              <a:buNone/>
            </a:pPr>
            <a:r>
              <a:rPr lang="zh-CN" altLang="en-US" sz="2800" b="1" dirty="0">
                <a:latin typeface="黑体" panose="02010609060101010101" pitchFamily="49" charset="-122"/>
                <a:ea typeface="黑体" panose="02010609060101010101" pitchFamily="49" charset="-122"/>
              </a:rPr>
              <a:t>②人为原因：</a:t>
            </a:r>
          </a:p>
          <a:p>
            <a:pPr eaLnBrk="1" hangingPunct="1">
              <a:spcBef>
                <a:spcPct val="0"/>
              </a:spcBef>
              <a:buFontTx/>
              <a:buNone/>
            </a:pPr>
            <a:r>
              <a:rPr lang="zh-CN" altLang="en-US" sz="2800" b="1" dirty="0">
                <a:solidFill>
                  <a:srgbClr val="0000FF"/>
                </a:solidFill>
                <a:latin typeface="黑体" panose="02010609060101010101" pitchFamily="49" charset="-122"/>
                <a:ea typeface="黑体" panose="02010609060101010101" pitchFamily="49" charset="-122"/>
              </a:rPr>
              <a:t>植被破坏、围湖造田、工程建设等。</a:t>
            </a:r>
          </a:p>
          <a:p>
            <a:pPr eaLnBrk="1" hangingPunct="1">
              <a:spcBef>
                <a:spcPct val="0"/>
              </a:spcBef>
              <a:buFontTx/>
              <a:buNone/>
            </a:pPr>
            <a:endParaRPr lang="en-US" altLang="zh-CN" sz="2800" b="1" dirty="0">
              <a:solidFill>
                <a:schemeClr val="accent2"/>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204758634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355330">
                                            <p:txEl>
                                              <p:pRg st="4" end="4"/>
                                            </p:txEl>
                                          </p:spTgt>
                                        </p:tgtEl>
                                        <p:attrNameLst>
                                          <p:attrName>style.visibility</p:attrName>
                                        </p:attrNameLst>
                                      </p:cBhvr>
                                      <p:to>
                                        <p:strVal val="visible"/>
                                      </p:to>
                                    </p:set>
                                    <p:animEffect transition="in" filter="blinds(horizontal)">
                                      <p:cBhvr>
                                        <p:cTn id="7" dur="500"/>
                                        <p:tgtEl>
                                          <p:spTgt spid="355330">
                                            <p:txEl>
                                              <p:pRg st="4" end="4"/>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355330">
                                            <p:txEl>
                                              <p:pRg st="5" end="5"/>
                                            </p:txEl>
                                          </p:spTgt>
                                        </p:tgtEl>
                                        <p:attrNameLst>
                                          <p:attrName>style.visibility</p:attrName>
                                        </p:attrNameLst>
                                      </p:cBhvr>
                                      <p:to>
                                        <p:strVal val="visible"/>
                                      </p:to>
                                    </p:set>
                                    <p:animEffect transition="in" filter="blinds(horizontal)">
                                      <p:cBhvr>
                                        <p:cTn id="12" dur="500"/>
                                        <p:tgtEl>
                                          <p:spTgt spid="355330">
                                            <p:txEl>
                                              <p:pRg st="5" end="5"/>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355330">
                                            <p:txEl>
                                              <p:pRg st="6" end="6"/>
                                            </p:txEl>
                                          </p:spTgt>
                                        </p:tgtEl>
                                        <p:attrNameLst>
                                          <p:attrName>style.visibility</p:attrName>
                                        </p:attrNameLst>
                                      </p:cBhvr>
                                      <p:to>
                                        <p:strVal val="visible"/>
                                      </p:to>
                                    </p:set>
                                    <p:animEffect transition="in" filter="blinds(horizontal)">
                                      <p:cBhvr>
                                        <p:cTn id="17" dur="500"/>
                                        <p:tgtEl>
                                          <p:spTgt spid="355330">
                                            <p:txEl>
                                              <p:pRg st="6" end="6"/>
                                            </p:txEl>
                                          </p:spTgt>
                                        </p:tgtEl>
                                      </p:cBhvr>
                                    </p:animEffect>
                                  </p:childTnLst>
                                </p:cTn>
                              </p:par>
                              <p:par>
                                <p:cTn id="18" presetID="3" presetClass="entr" presetSubtype="10" fill="hold" nodeType="withEffect">
                                  <p:stCondLst>
                                    <p:cond delay="0"/>
                                  </p:stCondLst>
                                  <p:childTnLst>
                                    <p:set>
                                      <p:cBhvr>
                                        <p:cTn id="19" dur="1" fill="hold">
                                          <p:stCondLst>
                                            <p:cond delay="0"/>
                                          </p:stCondLst>
                                        </p:cTn>
                                        <p:tgtEl>
                                          <p:spTgt spid="355330">
                                            <p:txEl>
                                              <p:pRg st="7" end="7"/>
                                            </p:txEl>
                                          </p:spTgt>
                                        </p:tgtEl>
                                        <p:attrNameLst>
                                          <p:attrName>style.visibility</p:attrName>
                                        </p:attrNameLst>
                                      </p:cBhvr>
                                      <p:to>
                                        <p:strVal val="visible"/>
                                      </p:to>
                                    </p:set>
                                    <p:animEffect transition="in" filter="blinds(horizontal)">
                                      <p:cBhvr>
                                        <p:cTn id="20" dur="500"/>
                                        <p:tgtEl>
                                          <p:spTgt spid="355330">
                                            <p:txEl>
                                              <p:pRg st="7" end="7"/>
                                            </p:txEl>
                                          </p:spTgt>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3" presetClass="entr" presetSubtype="10" fill="hold" nodeType="clickEffect">
                                  <p:stCondLst>
                                    <p:cond delay="0"/>
                                  </p:stCondLst>
                                  <p:childTnLst>
                                    <p:set>
                                      <p:cBhvr>
                                        <p:cTn id="24" dur="1" fill="hold">
                                          <p:stCondLst>
                                            <p:cond delay="0"/>
                                          </p:stCondLst>
                                        </p:cTn>
                                        <p:tgtEl>
                                          <p:spTgt spid="355330">
                                            <p:txEl>
                                              <p:pRg st="8" end="8"/>
                                            </p:txEl>
                                          </p:spTgt>
                                        </p:tgtEl>
                                        <p:attrNameLst>
                                          <p:attrName>style.visibility</p:attrName>
                                        </p:attrNameLst>
                                      </p:cBhvr>
                                      <p:to>
                                        <p:strVal val="visible"/>
                                      </p:to>
                                    </p:set>
                                    <p:animEffect transition="in" filter="blinds(horizontal)">
                                      <p:cBhvr>
                                        <p:cTn id="25" dur="500"/>
                                        <p:tgtEl>
                                          <p:spTgt spid="355330">
                                            <p:txEl>
                                              <p:pRg st="8" end="8"/>
                                            </p:txEl>
                                          </p:spTgt>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3" presetClass="entr" presetSubtype="10" fill="hold" nodeType="clickEffect">
                                  <p:stCondLst>
                                    <p:cond delay="0"/>
                                  </p:stCondLst>
                                  <p:childTnLst>
                                    <p:set>
                                      <p:cBhvr>
                                        <p:cTn id="29" dur="1" fill="hold">
                                          <p:stCondLst>
                                            <p:cond delay="0"/>
                                          </p:stCondLst>
                                        </p:cTn>
                                        <p:tgtEl>
                                          <p:spTgt spid="355330">
                                            <p:txEl>
                                              <p:pRg st="9" end="9"/>
                                            </p:txEl>
                                          </p:spTgt>
                                        </p:tgtEl>
                                        <p:attrNameLst>
                                          <p:attrName>style.visibility</p:attrName>
                                        </p:attrNameLst>
                                      </p:cBhvr>
                                      <p:to>
                                        <p:strVal val="visible"/>
                                      </p:to>
                                    </p:set>
                                    <p:animEffect transition="in" filter="blinds(horizontal)">
                                      <p:cBhvr>
                                        <p:cTn id="30" dur="500"/>
                                        <p:tgtEl>
                                          <p:spTgt spid="355330">
                                            <p:txEl>
                                              <p:pRg st="9" end="9"/>
                                            </p:txEl>
                                          </p:spTgt>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3" presetClass="entr" presetSubtype="10" fill="hold" nodeType="clickEffect">
                                  <p:stCondLst>
                                    <p:cond delay="0"/>
                                  </p:stCondLst>
                                  <p:childTnLst>
                                    <p:set>
                                      <p:cBhvr>
                                        <p:cTn id="34" dur="1" fill="hold">
                                          <p:stCondLst>
                                            <p:cond delay="0"/>
                                          </p:stCondLst>
                                        </p:cTn>
                                        <p:tgtEl>
                                          <p:spTgt spid="355330">
                                            <p:txEl>
                                              <p:pRg st="10" end="10"/>
                                            </p:txEl>
                                          </p:spTgt>
                                        </p:tgtEl>
                                        <p:attrNameLst>
                                          <p:attrName>style.visibility</p:attrName>
                                        </p:attrNameLst>
                                      </p:cBhvr>
                                      <p:to>
                                        <p:strVal val="visible"/>
                                      </p:to>
                                    </p:set>
                                    <p:animEffect transition="in" filter="blinds(horizontal)">
                                      <p:cBhvr>
                                        <p:cTn id="35" dur="500"/>
                                        <p:tgtEl>
                                          <p:spTgt spid="355330">
                                            <p:txEl>
                                              <p:pRg st="10" end="10"/>
                                            </p:txEl>
                                          </p:spTgt>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3" presetClass="entr" presetSubtype="10" fill="hold" nodeType="clickEffect">
                                  <p:stCondLst>
                                    <p:cond delay="0"/>
                                  </p:stCondLst>
                                  <p:childTnLst>
                                    <p:set>
                                      <p:cBhvr>
                                        <p:cTn id="39" dur="1" fill="hold">
                                          <p:stCondLst>
                                            <p:cond delay="0"/>
                                          </p:stCondLst>
                                        </p:cTn>
                                        <p:tgtEl>
                                          <p:spTgt spid="355330">
                                            <p:txEl>
                                              <p:pRg st="12" end="12"/>
                                            </p:txEl>
                                          </p:spTgt>
                                        </p:tgtEl>
                                        <p:attrNameLst>
                                          <p:attrName>style.visibility</p:attrName>
                                        </p:attrNameLst>
                                      </p:cBhvr>
                                      <p:to>
                                        <p:strVal val="visible"/>
                                      </p:to>
                                    </p:set>
                                    <p:animEffect transition="in" filter="blinds(horizontal)">
                                      <p:cBhvr>
                                        <p:cTn id="40" dur="500"/>
                                        <p:tgtEl>
                                          <p:spTgt spid="355330">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ext Box 2"/>
          <p:cNvSpPr txBox="1">
            <a:spLocks noChangeArrowheads="1"/>
          </p:cNvSpPr>
          <p:nvPr/>
        </p:nvSpPr>
        <p:spPr bwMode="auto">
          <a:xfrm>
            <a:off x="1905000" y="228600"/>
            <a:ext cx="52197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3600">
                <a:solidFill>
                  <a:srgbClr val="0000FF"/>
                </a:solidFill>
              </a:rPr>
              <a:t>洪涝防治：</a:t>
            </a:r>
          </a:p>
        </p:txBody>
      </p:sp>
      <p:sp>
        <p:nvSpPr>
          <p:cNvPr id="32771" name="Text Box 3"/>
          <p:cNvSpPr txBox="1">
            <a:spLocks noChangeArrowheads="1"/>
          </p:cNvSpPr>
          <p:nvPr/>
        </p:nvSpPr>
        <p:spPr bwMode="auto">
          <a:xfrm>
            <a:off x="1524000" y="1268413"/>
            <a:ext cx="3924300" cy="779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endParaRPr lang="en-US" altLang="zh-CN" sz="1800">
              <a:solidFill>
                <a:srgbClr val="000404"/>
              </a:solidFill>
            </a:endParaRPr>
          </a:p>
          <a:p>
            <a:pPr eaLnBrk="1" hangingPunct="1">
              <a:spcBef>
                <a:spcPct val="50000"/>
              </a:spcBef>
              <a:buFontTx/>
              <a:buNone/>
            </a:pPr>
            <a:endParaRPr lang="en-US" altLang="zh-CN" sz="1800">
              <a:solidFill>
                <a:srgbClr val="000404"/>
              </a:solidFill>
            </a:endParaRPr>
          </a:p>
        </p:txBody>
      </p:sp>
      <p:sp>
        <p:nvSpPr>
          <p:cNvPr id="359428" name="Text Box 4"/>
          <p:cNvSpPr txBox="1">
            <a:spLocks noChangeArrowheads="1"/>
          </p:cNvSpPr>
          <p:nvPr/>
        </p:nvSpPr>
        <p:spPr bwMode="auto">
          <a:xfrm>
            <a:off x="3962400" y="1524000"/>
            <a:ext cx="5943600"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None/>
            </a:pPr>
            <a:r>
              <a:rPr lang="zh-CN" altLang="en-US" sz="2800" b="1" dirty="0">
                <a:solidFill>
                  <a:srgbClr val="000404"/>
                </a:solidFill>
                <a:ea typeface="楷体_GB2312" pitchFamily="49" charset="-122"/>
              </a:rPr>
              <a:t>中游：修建水库和分洪，蓄洪工程；裁弯取直</a:t>
            </a:r>
            <a:r>
              <a:rPr lang="zh-CN" altLang="en-US" sz="2800" b="1" dirty="0" smtClean="0">
                <a:solidFill>
                  <a:srgbClr val="000404"/>
                </a:solidFill>
                <a:ea typeface="楷体_GB2312" pitchFamily="49" charset="-122"/>
              </a:rPr>
              <a:t>；</a:t>
            </a:r>
            <a:r>
              <a:rPr lang="zh-CN" altLang="en-US" sz="2800" b="1" dirty="0">
                <a:solidFill>
                  <a:srgbClr val="000404"/>
                </a:solidFill>
                <a:ea typeface="楷体_GB2312" pitchFamily="49" charset="-122"/>
              </a:rPr>
              <a:t>疏浚河道</a:t>
            </a:r>
            <a:r>
              <a:rPr lang="zh-CN" altLang="en-US" sz="2800" b="1" dirty="0" smtClean="0">
                <a:solidFill>
                  <a:srgbClr val="000404"/>
                </a:solidFill>
                <a:ea typeface="楷体_GB2312" pitchFamily="49" charset="-122"/>
              </a:rPr>
              <a:t>；</a:t>
            </a:r>
            <a:r>
              <a:rPr lang="zh-CN" altLang="en-US" sz="2800" b="1" dirty="0">
                <a:solidFill>
                  <a:srgbClr val="000404"/>
                </a:solidFill>
                <a:ea typeface="楷体_GB2312" pitchFamily="49" charset="-122"/>
              </a:rPr>
              <a:t>退耕还湖；</a:t>
            </a:r>
          </a:p>
        </p:txBody>
      </p:sp>
      <p:sp>
        <p:nvSpPr>
          <p:cNvPr id="359430" name="Text Box 6"/>
          <p:cNvSpPr txBox="1">
            <a:spLocks noChangeArrowheads="1"/>
          </p:cNvSpPr>
          <p:nvPr/>
        </p:nvSpPr>
        <p:spPr bwMode="auto">
          <a:xfrm>
            <a:off x="3962400" y="2590800"/>
            <a:ext cx="5329238"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800" b="1" dirty="0">
                <a:solidFill>
                  <a:srgbClr val="000404"/>
                </a:solidFill>
                <a:ea typeface="楷体_GB2312" pitchFamily="49" charset="-122"/>
              </a:rPr>
              <a:t>下游：加固河堤；疏浚河道；退耕还湖；开挖入海河道 </a:t>
            </a:r>
          </a:p>
        </p:txBody>
      </p:sp>
      <p:sp>
        <p:nvSpPr>
          <p:cNvPr id="359432" name="Text Box 8"/>
          <p:cNvSpPr txBox="1">
            <a:spLocks noChangeArrowheads="1"/>
          </p:cNvSpPr>
          <p:nvPr/>
        </p:nvSpPr>
        <p:spPr bwMode="auto">
          <a:xfrm>
            <a:off x="3962401" y="838201"/>
            <a:ext cx="45370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800" b="1">
                <a:solidFill>
                  <a:srgbClr val="000404"/>
                </a:solidFill>
                <a:ea typeface="楷体_GB2312" pitchFamily="49" charset="-122"/>
              </a:rPr>
              <a:t>上游：植树造林；修建水库</a:t>
            </a:r>
          </a:p>
        </p:txBody>
      </p:sp>
      <p:sp>
        <p:nvSpPr>
          <p:cNvPr id="359434" name="Text Box 10"/>
          <p:cNvSpPr txBox="1">
            <a:spLocks noChangeArrowheads="1"/>
          </p:cNvSpPr>
          <p:nvPr/>
        </p:nvSpPr>
        <p:spPr bwMode="auto">
          <a:xfrm>
            <a:off x="3792539" y="3860801"/>
            <a:ext cx="45370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800" b="1">
                <a:solidFill>
                  <a:srgbClr val="000404"/>
                </a:solidFill>
                <a:ea typeface="楷体_GB2312" pitchFamily="49" charset="-122"/>
              </a:rPr>
              <a:t>加强防灾减灾意识；</a:t>
            </a:r>
          </a:p>
        </p:txBody>
      </p:sp>
      <p:sp>
        <p:nvSpPr>
          <p:cNvPr id="359435" name="Text Box 11"/>
          <p:cNvSpPr txBox="1">
            <a:spLocks noChangeArrowheads="1"/>
          </p:cNvSpPr>
          <p:nvPr/>
        </p:nvSpPr>
        <p:spPr bwMode="auto">
          <a:xfrm>
            <a:off x="3792539" y="4437063"/>
            <a:ext cx="5399087"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800" b="1">
                <a:solidFill>
                  <a:srgbClr val="000404"/>
                </a:solidFill>
                <a:ea typeface="楷体_GB2312" pitchFamily="49" charset="-122"/>
              </a:rPr>
              <a:t>加强洪水的监测和预报；</a:t>
            </a:r>
          </a:p>
        </p:txBody>
      </p:sp>
      <p:sp>
        <p:nvSpPr>
          <p:cNvPr id="359436" name="Text Box 12"/>
          <p:cNvSpPr txBox="1">
            <a:spLocks noChangeArrowheads="1"/>
          </p:cNvSpPr>
          <p:nvPr/>
        </p:nvSpPr>
        <p:spPr bwMode="auto">
          <a:xfrm>
            <a:off x="3719513" y="5013326"/>
            <a:ext cx="4608512"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800" b="1">
                <a:solidFill>
                  <a:srgbClr val="000404"/>
                </a:solidFill>
                <a:ea typeface="楷体_GB2312" pitchFamily="49" charset="-122"/>
              </a:rPr>
              <a:t>制定救灾应急预案；</a:t>
            </a:r>
          </a:p>
        </p:txBody>
      </p:sp>
      <p:sp>
        <p:nvSpPr>
          <p:cNvPr id="359437" name="Text Box 13"/>
          <p:cNvSpPr txBox="1">
            <a:spLocks noChangeArrowheads="1"/>
          </p:cNvSpPr>
          <p:nvPr/>
        </p:nvSpPr>
        <p:spPr bwMode="auto">
          <a:xfrm>
            <a:off x="3719514" y="5734051"/>
            <a:ext cx="4681537"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800" b="1">
                <a:solidFill>
                  <a:srgbClr val="000404"/>
                </a:solidFill>
                <a:ea typeface="楷体_GB2312" pitchFamily="49" charset="-122"/>
              </a:rPr>
              <a:t>加强防灾减灾法制建设；</a:t>
            </a:r>
          </a:p>
        </p:txBody>
      </p:sp>
      <p:sp>
        <p:nvSpPr>
          <p:cNvPr id="359438" name="Text Box 14"/>
          <p:cNvSpPr txBox="1">
            <a:spLocks noChangeArrowheads="1"/>
          </p:cNvSpPr>
          <p:nvPr/>
        </p:nvSpPr>
        <p:spPr bwMode="auto">
          <a:xfrm>
            <a:off x="3066217" y="1412875"/>
            <a:ext cx="677108" cy="172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b="1">
                <a:latin typeface="Comic Sans MS" panose="030F0702030302020204" pitchFamily="66" charset="0"/>
              </a:rPr>
              <a:t>工程措施</a:t>
            </a:r>
          </a:p>
        </p:txBody>
      </p:sp>
      <p:sp>
        <p:nvSpPr>
          <p:cNvPr id="359439" name="Text Box 15"/>
          <p:cNvSpPr txBox="1">
            <a:spLocks noChangeArrowheads="1"/>
          </p:cNvSpPr>
          <p:nvPr/>
        </p:nvSpPr>
        <p:spPr bwMode="auto">
          <a:xfrm>
            <a:off x="2994780" y="3933825"/>
            <a:ext cx="677108" cy="2420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b="1">
                <a:latin typeface="Comic Sans MS" panose="030F0702030302020204" pitchFamily="66" charset="0"/>
              </a:rPr>
              <a:t>非工程措施</a:t>
            </a:r>
          </a:p>
        </p:txBody>
      </p:sp>
      <p:sp>
        <p:nvSpPr>
          <p:cNvPr id="359440" name="AutoShape 16"/>
          <p:cNvSpPr>
            <a:spLocks/>
          </p:cNvSpPr>
          <p:nvPr/>
        </p:nvSpPr>
        <p:spPr bwMode="auto">
          <a:xfrm>
            <a:off x="3648075" y="981075"/>
            <a:ext cx="215900" cy="2592388"/>
          </a:xfrm>
          <a:prstGeom prst="leftBrace">
            <a:avLst>
              <a:gd name="adj1" fmla="val 99950"/>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b="1"/>
          </a:p>
        </p:txBody>
      </p:sp>
      <p:sp>
        <p:nvSpPr>
          <p:cNvPr id="359441" name="AutoShape 17"/>
          <p:cNvSpPr>
            <a:spLocks/>
          </p:cNvSpPr>
          <p:nvPr/>
        </p:nvSpPr>
        <p:spPr bwMode="auto">
          <a:xfrm>
            <a:off x="3503614" y="4005263"/>
            <a:ext cx="288925" cy="2087562"/>
          </a:xfrm>
          <a:prstGeom prst="leftBrace">
            <a:avLst>
              <a:gd name="adj1" fmla="val 60144"/>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b="1"/>
          </a:p>
        </p:txBody>
      </p:sp>
      <p:sp>
        <p:nvSpPr>
          <p:cNvPr id="359442" name="AutoShape 18"/>
          <p:cNvSpPr>
            <a:spLocks/>
          </p:cNvSpPr>
          <p:nvPr/>
        </p:nvSpPr>
        <p:spPr bwMode="auto">
          <a:xfrm>
            <a:off x="2782888" y="2205039"/>
            <a:ext cx="360362" cy="2879725"/>
          </a:xfrm>
          <a:prstGeom prst="leftBrace">
            <a:avLst>
              <a:gd name="adj1" fmla="val 66519"/>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b="1"/>
          </a:p>
        </p:txBody>
      </p:sp>
    </p:spTree>
    <p:extLst>
      <p:ext uri="{BB962C8B-B14F-4D97-AF65-F5344CB8AC3E}">
        <p14:creationId xmlns:p14="http://schemas.microsoft.com/office/powerpoint/2010/main" val="263147660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59442"/>
                                        </p:tgtEl>
                                        <p:attrNameLst>
                                          <p:attrName>style.visibility</p:attrName>
                                        </p:attrNameLst>
                                      </p:cBhvr>
                                      <p:to>
                                        <p:strVal val="visible"/>
                                      </p:to>
                                    </p:set>
                                    <p:animEffect transition="in" filter="blinds(horizontal)">
                                      <p:cBhvr>
                                        <p:cTn id="7" dur="500"/>
                                        <p:tgtEl>
                                          <p:spTgt spid="359442"/>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59438"/>
                                        </p:tgtEl>
                                        <p:attrNameLst>
                                          <p:attrName>style.visibility</p:attrName>
                                        </p:attrNameLst>
                                      </p:cBhvr>
                                      <p:to>
                                        <p:strVal val="visible"/>
                                      </p:to>
                                    </p:set>
                                    <p:animEffect transition="in" filter="blinds(horizontal)">
                                      <p:cBhvr>
                                        <p:cTn id="10" dur="500"/>
                                        <p:tgtEl>
                                          <p:spTgt spid="359438"/>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59439"/>
                                        </p:tgtEl>
                                        <p:attrNameLst>
                                          <p:attrName>style.visibility</p:attrName>
                                        </p:attrNameLst>
                                      </p:cBhvr>
                                      <p:to>
                                        <p:strVal val="visible"/>
                                      </p:to>
                                    </p:set>
                                    <p:animEffect transition="in" filter="blinds(horizontal)">
                                      <p:cBhvr>
                                        <p:cTn id="13" dur="500"/>
                                        <p:tgtEl>
                                          <p:spTgt spid="359439"/>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359440"/>
                                        </p:tgtEl>
                                        <p:attrNameLst>
                                          <p:attrName>style.visibility</p:attrName>
                                        </p:attrNameLst>
                                      </p:cBhvr>
                                      <p:to>
                                        <p:strVal val="visible"/>
                                      </p:to>
                                    </p:set>
                                    <p:animEffect transition="in" filter="blinds(horizontal)">
                                      <p:cBhvr>
                                        <p:cTn id="18" dur="500"/>
                                        <p:tgtEl>
                                          <p:spTgt spid="359440"/>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359428"/>
                                        </p:tgtEl>
                                        <p:attrNameLst>
                                          <p:attrName>style.visibility</p:attrName>
                                        </p:attrNameLst>
                                      </p:cBhvr>
                                      <p:to>
                                        <p:strVal val="visible"/>
                                      </p:to>
                                    </p:set>
                                    <p:animEffect transition="in" filter="blinds(horizontal)">
                                      <p:cBhvr>
                                        <p:cTn id="21" dur="500"/>
                                        <p:tgtEl>
                                          <p:spTgt spid="359428"/>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359430"/>
                                        </p:tgtEl>
                                        <p:attrNameLst>
                                          <p:attrName>style.visibility</p:attrName>
                                        </p:attrNameLst>
                                      </p:cBhvr>
                                      <p:to>
                                        <p:strVal val="visible"/>
                                      </p:to>
                                    </p:set>
                                    <p:animEffect transition="in" filter="blinds(horizontal)">
                                      <p:cBhvr>
                                        <p:cTn id="24" dur="500"/>
                                        <p:tgtEl>
                                          <p:spTgt spid="359430"/>
                                        </p:tgtEl>
                                      </p:cBhvr>
                                    </p:animEffect>
                                  </p:childTnLst>
                                </p:cTn>
                              </p:par>
                              <p:par>
                                <p:cTn id="25" presetID="3" presetClass="entr" presetSubtype="10" fill="hold" grpId="0" nodeType="withEffect">
                                  <p:stCondLst>
                                    <p:cond delay="0"/>
                                  </p:stCondLst>
                                  <p:childTnLst>
                                    <p:set>
                                      <p:cBhvr>
                                        <p:cTn id="26" dur="1" fill="hold">
                                          <p:stCondLst>
                                            <p:cond delay="0"/>
                                          </p:stCondLst>
                                        </p:cTn>
                                        <p:tgtEl>
                                          <p:spTgt spid="359432"/>
                                        </p:tgtEl>
                                        <p:attrNameLst>
                                          <p:attrName>style.visibility</p:attrName>
                                        </p:attrNameLst>
                                      </p:cBhvr>
                                      <p:to>
                                        <p:strVal val="visible"/>
                                      </p:to>
                                    </p:set>
                                    <p:animEffect transition="in" filter="blinds(horizontal)">
                                      <p:cBhvr>
                                        <p:cTn id="27" dur="500"/>
                                        <p:tgtEl>
                                          <p:spTgt spid="359432"/>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 presetClass="entr" presetSubtype="4" fill="hold" grpId="0" nodeType="clickEffect">
                                  <p:stCondLst>
                                    <p:cond delay="0"/>
                                  </p:stCondLst>
                                  <p:childTnLst>
                                    <p:set>
                                      <p:cBhvr>
                                        <p:cTn id="31" dur="1" fill="hold">
                                          <p:stCondLst>
                                            <p:cond delay="0"/>
                                          </p:stCondLst>
                                        </p:cTn>
                                        <p:tgtEl>
                                          <p:spTgt spid="359441"/>
                                        </p:tgtEl>
                                        <p:attrNameLst>
                                          <p:attrName>style.visibility</p:attrName>
                                        </p:attrNameLst>
                                      </p:cBhvr>
                                      <p:to>
                                        <p:strVal val="visible"/>
                                      </p:to>
                                    </p:set>
                                    <p:anim calcmode="lin" valueType="num">
                                      <p:cBhvr additive="base">
                                        <p:cTn id="32" dur="500" fill="hold"/>
                                        <p:tgtEl>
                                          <p:spTgt spid="359441"/>
                                        </p:tgtEl>
                                        <p:attrNameLst>
                                          <p:attrName>ppt_x</p:attrName>
                                        </p:attrNameLst>
                                      </p:cBhvr>
                                      <p:tavLst>
                                        <p:tav tm="0">
                                          <p:val>
                                            <p:strVal val="#ppt_x"/>
                                          </p:val>
                                        </p:tav>
                                        <p:tav tm="100000">
                                          <p:val>
                                            <p:strVal val="#ppt_x"/>
                                          </p:val>
                                        </p:tav>
                                      </p:tavLst>
                                    </p:anim>
                                    <p:anim calcmode="lin" valueType="num">
                                      <p:cBhvr additive="base">
                                        <p:cTn id="33" dur="500" fill="hold"/>
                                        <p:tgtEl>
                                          <p:spTgt spid="359441"/>
                                        </p:tgtEl>
                                        <p:attrNameLst>
                                          <p:attrName>ppt_y</p:attrName>
                                        </p:attrNameLst>
                                      </p:cBhvr>
                                      <p:tavLst>
                                        <p:tav tm="0">
                                          <p:val>
                                            <p:strVal val="1+#ppt_h/2"/>
                                          </p:val>
                                        </p:tav>
                                        <p:tav tm="100000">
                                          <p:val>
                                            <p:strVal val="#ppt_y"/>
                                          </p:val>
                                        </p:tav>
                                      </p:tavLst>
                                    </p:anim>
                                  </p:childTnLst>
                                </p:cTn>
                              </p:par>
                            </p:childTnLst>
                          </p:cTn>
                        </p:par>
                      </p:childTnLst>
                    </p:cTn>
                  </p:par>
                  <p:par>
                    <p:cTn id="34" fill="hold" nodeType="clickPar">
                      <p:stCondLst>
                        <p:cond delay="indefinite"/>
                      </p:stCondLst>
                      <p:childTnLst>
                        <p:par>
                          <p:cTn id="35" fill="hold" nodeType="withGroup">
                            <p:stCondLst>
                              <p:cond delay="0"/>
                            </p:stCondLst>
                            <p:childTnLst>
                              <p:par>
                                <p:cTn id="36" presetID="3" presetClass="entr" presetSubtype="10" fill="hold" grpId="0" nodeType="clickEffect">
                                  <p:stCondLst>
                                    <p:cond delay="0"/>
                                  </p:stCondLst>
                                  <p:childTnLst>
                                    <p:set>
                                      <p:cBhvr>
                                        <p:cTn id="37" dur="1" fill="hold">
                                          <p:stCondLst>
                                            <p:cond delay="0"/>
                                          </p:stCondLst>
                                        </p:cTn>
                                        <p:tgtEl>
                                          <p:spTgt spid="359434"/>
                                        </p:tgtEl>
                                        <p:attrNameLst>
                                          <p:attrName>style.visibility</p:attrName>
                                        </p:attrNameLst>
                                      </p:cBhvr>
                                      <p:to>
                                        <p:strVal val="visible"/>
                                      </p:to>
                                    </p:set>
                                    <p:animEffect transition="in" filter="blinds(horizontal)">
                                      <p:cBhvr>
                                        <p:cTn id="38" dur="500"/>
                                        <p:tgtEl>
                                          <p:spTgt spid="359434"/>
                                        </p:tgtEl>
                                      </p:cBhvr>
                                    </p:animEffect>
                                  </p:childTnLst>
                                </p:cTn>
                              </p:par>
                              <p:par>
                                <p:cTn id="39" presetID="3" presetClass="entr" presetSubtype="10" fill="hold" grpId="0" nodeType="withEffect">
                                  <p:stCondLst>
                                    <p:cond delay="0"/>
                                  </p:stCondLst>
                                  <p:childTnLst>
                                    <p:set>
                                      <p:cBhvr>
                                        <p:cTn id="40" dur="1" fill="hold">
                                          <p:stCondLst>
                                            <p:cond delay="0"/>
                                          </p:stCondLst>
                                        </p:cTn>
                                        <p:tgtEl>
                                          <p:spTgt spid="359435"/>
                                        </p:tgtEl>
                                        <p:attrNameLst>
                                          <p:attrName>style.visibility</p:attrName>
                                        </p:attrNameLst>
                                      </p:cBhvr>
                                      <p:to>
                                        <p:strVal val="visible"/>
                                      </p:to>
                                    </p:set>
                                    <p:animEffect transition="in" filter="blinds(horizontal)">
                                      <p:cBhvr>
                                        <p:cTn id="41" dur="500"/>
                                        <p:tgtEl>
                                          <p:spTgt spid="359435"/>
                                        </p:tgtEl>
                                      </p:cBhvr>
                                    </p:animEffect>
                                  </p:childTnLst>
                                </p:cTn>
                              </p:par>
                              <p:par>
                                <p:cTn id="42" presetID="3" presetClass="entr" presetSubtype="10" fill="hold" grpId="0" nodeType="withEffect">
                                  <p:stCondLst>
                                    <p:cond delay="0"/>
                                  </p:stCondLst>
                                  <p:childTnLst>
                                    <p:set>
                                      <p:cBhvr>
                                        <p:cTn id="43" dur="1" fill="hold">
                                          <p:stCondLst>
                                            <p:cond delay="0"/>
                                          </p:stCondLst>
                                        </p:cTn>
                                        <p:tgtEl>
                                          <p:spTgt spid="359436"/>
                                        </p:tgtEl>
                                        <p:attrNameLst>
                                          <p:attrName>style.visibility</p:attrName>
                                        </p:attrNameLst>
                                      </p:cBhvr>
                                      <p:to>
                                        <p:strVal val="visible"/>
                                      </p:to>
                                    </p:set>
                                    <p:animEffect transition="in" filter="blinds(horizontal)">
                                      <p:cBhvr>
                                        <p:cTn id="44" dur="500"/>
                                        <p:tgtEl>
                                          <p:spTgt spid="359436"/>
                                        </p:tgtEl>
                                      </p:cBhvr>
                                    </p:animEffect>
                                  </p:childTnLst>
                                </p:cTn>
                              </p:par>
                              <p:par>
                                <p:cTn id="45" presetID="3" presetClass="entr" presetSubtype="10" fill="hold" grpId="0" nodeType="withEffect">
                                  <p:stCondLst>
                                    <p:cond delay="0"/>
                                  </p:stCondLst>
                                  <p:childTnLst>
                                    <p:set>
                                      <p:cBhvr>
                                        <p:cTn id="46" dur="1" fill="hold">
                                          <p:stCondLst>
                                            <p:cond delay="0"/>
                                          </p:stCondLst>
                                        </p:cTn>
                                        <p:tgtEl>
                                          <p:spTgt spid="359437"/>
                                        </p:tgtEl>
                                        <p:attrNameLst>
                                          <p:attrName>style.visibility</p:attrName>
                                        </p:attrNameLst>
                                      </p:cBhvr>
                                      <p:to>
                                        <p:strVal val="visible"/>
                                      </p:to>
                                    </p:set>
                                    <p:animEffect transition="in" filter="blinds(horizontal)">
                                      <p:cBhvr>
                                        <p:cTn id="47" dur="500"/>
                                        <p:tgtEl>
                                          <p:spTgt spid="3594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9428" grpId="0"/>
      <p:bldP spid="359430" grpId="0"/>
      <p:bldP spid="359432" grpId="0"/>
      <p:bldP spid="359434" grpId="0"/>
      <p:bldP spid="359435" grpId="0"/>
      <p:bldP spid="359436" grpId="0"/>
      <p:bldP spid="359437" grpId="0"/>
      <p:bldP spid="359438" grpId="0"/>
      <p:bldP spid="359439" grpId="0"/>
      <p:bldP spid="359440" grpId="0" animBg="1"/>
      <p:bldP spid="359441" grpId="0" animBg="1"/>
      <p:bldP spid="359442"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428" name="组合 1"/>
          <p:cNvGrpSpPr/>
          <p:nvPr>
            <p:custDataLst>
              <p:tags r:id="rId1"/>
            </p:custDataLst>
          </p:nvPr>
        </p:nvGrpSpPr>
        <p:grpSpPr>
          <a:xfrm>
            <a:off x="0" y="770255"/>
            <a:ext cx="12151995" cy="128270"/>
            <a:chOff x="57" y="1058"/>
            <a:chExt cx="13204" cy="202"/>
          </a:xfrm>
        </p:grpSpPr>
        <p:cxnSp>
          <p:nvCxnSpPr>
            <p:cNvPr id="4" name="直接连接符 3"/>
            <p:cNvCxnSpPr/>
            <p:nvPr>
              <p:custDataLst>
                <p:tags r:id="rId6"/>
              </p:custDataLst>
            </p:nvPr>
          </p:nvCxnSpPr>
          <p:spPr>
            <a:xfrm>
              <a:off x="57" y="1259"/>
              <a:ext cx="13205"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custDataLst>
                <p:tags r:id="rId7"/>
              </p:custDataLst>
            </p:nvPr>
          </p:nvCxnSpPr>
          <p:spPr>
            <a:xfrm>
              <a:off x="57" y="1057"/>
              <a:ext cx="13205" cy="0"/>
            </a:xfrm>
            <a:prstGeom prst="line">
              <a:avLst/>
            </a:prstGeom>
            <a:ln w="571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5" name="文本框 4"/>
          <p:cNvSpPr txBox="1"/>
          <p:nvPr>
            <p:custDataLst>
              <p:tags r:id="rId2"/>
            </p:custDataLst>
          </p:nvPr>
        </p:nvSpPr>
        <p:spPr>
          <a:xfrm>
            <a:off x="19685" y="48926"/>
            <a:ext cx="4650632" cy="523220"/>
          </a:xfrm>
          <a:prstGeom prst="rect">
            <a:avLst/>
          </a:prstGeom>
          <a:noFill/>
        </p:spPr>
        <p:txBody>
          <a:bodyPr wrap="none" rtlCol="0">
            <a:spAutoFit/>
          </a:bodyPr>
          <a:lstStyle/>
          <a:p>
            <a:r>
              <a:rPr lang="zh-CN" altLang="en-US" sz="2800" b="1" dirty="0" smtClean="0">
                <a:solidFill>
                  <a:srgbClr val="0070C0"/>
                </a:solidFill>
                <a:latin typeface="微软雅黑" panose="020B0503020204020204" charset="-122"/>
                <a:ea typeface="微软雅黑"/>
              </a:rPr>
              <a:t>（</a:t>
            </a:r>
            <a:r>
              <a:rPr lang="zh-CN" altLang="en-US" sz="2800" b="1" dirty="0">
                <a:solidFill>
                  <a:srgbClr val="0070C0"/>
                </a:solidFill>
                <a:latin typeface="微软雅黑" panose="020B0503020204020204" charset="-122"/>
                <a:ea typeface="微软雅黑"/>
              </a:rPr>
              <a:t>三）</a:t>
            </a:r>
            <a:r>
              <a:rPr lang="zh-CN" altLang="en-US" sz="2800" b="1" dirty="0" smtClean="0">
                <a:solidFill>
                  <a:srgbClr val="0070C0"/>
                </a:solidFill>
                <a:latin typeface="微软雅黑" panose="020B0503020204020204" charset="-122"/>
                <a:ea typeface="微软雅黑"/>
              </a:rPr>
              <a:t>、长江治理</a:t>
            </a:r>
            <a:r>
              <a:rPr lang="en-US" altLang="zh-CN" sz="2800" b="1" dirty="0" smtClean="0">
                <a:solidFill>
                  <a:srgbClr val="0070C0"/>
                </a:solidFill>
                <a:latin typeface="微软雅黑" panose="020B0503020204020204" charset="-122"/>
                <a:ea typeface="微软雅黑"/>
              </a:rPr>
              <a:t>-</a:t>
            </a:r>
            <a:r>
              <a:rPr lang="zh-CN" altLang="en-US" sz="2800" b="1" dirty="0">
                <a:solidFill>
                  <a:srgbClr val="0070C0"/>
                </a:solidFill>
                <a:latin typeface="微软雅黑" panose="020B0503020204020204" charset="-122"/>
                <a:ea typeface="微软雅黑"/>
              </a:rPr>
              <a:t>洪涝灾害</a:t>
            </a:r>
          </a:p>
        </p:txBody>
      </p:sp>
      <p:sp>
        <p:nvSpPr>
          <p:cNvPr id="100" name="文本框 99"/>
          <p:cNvSpPr txBox="1"/>
          <p:nvPr>
            <p:custDataLst>
              <p:tags r:id="rId3"/>
            </p:custDataLst>
          </p:nvPr>
        </p:nvSpPr>
        <p:spPr>
          <a:xfrm>
            <a:off x="19685" y="897890"/>
            <a:ext cx="12152630" cy="2245360"/>
          </a:xfrm>
          <a:prstGeom prst="rect">
            <a:avLst/>
          </a:prstGeom>
          <a:noFill/>
          <a:ln w="9525">
            <a:noFill/>
          </a:ln>
        </p:spPr>
        <p:txBody>
          <a:bodyPr wrap="square">
            <a:spAutoFit/>
          </a:bodyPr>
          <a:lstStyle/>
          <a:p>
            <a:pPr indent="266700"/>
            <a:r>
              <a:rPr lang="zh-CN" sz="2800" b="1">
                <a:ea typeface="宋体" panose="02010600030101010101" pitchFamily="2" charset="-122"/>
              </a:rPr>
              <a:t>长江在湖北枝城到湖南城陵矶河段称为荆江，千里长江，险在荆江。长江荆江段河道曲折易变，蜿蜒蛇行，曾经有“十年九灾”的说法；建国后，国家重点治理了“九曲回肠”荆江，天鹅洲故道群是长江裁弯取直后废弃的古河道，如今荆江部分河道成为名符其实的“地上河”。下左图为“荆江治理示意图”，下右图为“天鹅洲故道群示意图”。</a:t>
            </a:r>
            <a:endParaRPr lang="zh-CN" altLang="en-US" sz="2800"/>
          </a:p>
        </p:txBody>
      </p:sp>
      <p:pic>
        <p:nvPicPr>
          <p:cNvPr id="1703978125" name="图片 1703978125" descr="figure"/>
          <p:cNvPicPr>
            <a:picLocks noChangeAspect="1"/>
          </p:cNvPicPr>
          <p:nvPr>
            <p:custDataLst>
              <p:tags r:id="rId4"/>
            </p:custDataLst>
          </p:nvPr>
        </p:nvPicPr>
        <p:blipFill>
          <a:blip r:embed="rId9"/>
          <a:stretch>
            <a:fillRect/>
          </a:stretch>
        </p:blipFill>
        <p:spPr>
          <a:xfrm>
            <a:off x="1410335" y="3143250"/>
            <a:ext cx="9370695" cy="3622675"/>
          </a:xfrm>
          <a:prstGeom prst="rect">
            <a:avLst/>
          </a:prstGeom>
        </p:spPr>
      </p:pic>
      <p:sp>
        <p:nvSpPr>
          <p:cNvPr id="26627" name="Rectangle 3"/>
          <p:cNvSpPr/>
          <p:nvPr>
            <p:custDataLst>
              <p:tags r:id="rId5"/>
            </p:custDataLst>
          </p:nvPr>
        </p:nvSpPr>
        <p:spPr>
          <a:xfrm>
            <a:off x="19685" y="6348730"/>
            <a:ext cx="12152630" cy="521970"/>
          </a:xfrm>
          <a:prstGeom prst="rect">
            <a:avLst/>
          </a:prstGeom>
          <a:solidFill>
            <a:schemeClr val="bg1">
              <a:lumMod val="65000"/>
            </a:schemeClr>
          </a:solidFill>
          <a:ln w="9525">
            <a:noFill/>
          </a:ln>
        </p:spPr>
        <p:txBody>
          <a:bodyPr wrap="square">
            <a:spAutoFit/>
          </a:bodyPr>
          <a:lstStyle/>
          <a:p>
            <a:r>
              <a:rPr lang="zh-CN" altLang="en-US" sz="2800" b="1" dirty="0" smtClean="0">
                <a:solidFill>
                  <a:schemeClr val="tx1"/>
                </a:solidFill>
                <a:latin typeface="方正粗黑宋简体" panose="02000000000000000000" charset="-122"/>
                <a:ea typeface="方正粗黑宋简体" panose="02000000000000000000" charset="-122"/>
              </a:rPr>
              <a:t>思考</a:t>
            </a:r>
            <a:r>
              <a:rPr lang="en-US" altLang="zh-CN" sz="2800" b="1" dirty="0" smtClean="0">
                <a:solidFill>
                  <a:schemeClr val="tx1"/>
                </a:solidFill>
                <a:latin typeface="方正粗黑宋简体" panose="02000000000000000000" charset="-122"/>
                <a:ea typeface="方正粗黑宋简体" panose="02000000000000000000" charset="-122"/>
              </a:rPr>
              <a:t>5.</a:t>
            </a:r>
            <a:r>
              <a:rPr lang="zh-CN" altLang="en-US" sz="2800" b="1" dirty="0">
                <a:solidFill>
                  <a:schemeClr val="tx1"/>
                </a:solidFill>
                <a:latin typeface="方正粗黑宋简体" panose="02000000000000000000" charset="-122"/>
                <a:ea typeface="方正粗黑宋简体" panose="02000000000000000000" charset="-122"/>
              </a:rPr>
              <a:t>千里长江，险在荆江，结合图文分析荆江段洪灾频繁的原因</a:t>
            </a:r>
          </a:p>
        </p:txBody>
      </p:sp>
    </p:spTree>
    <p:extLst>
      <p:ext uri="{BB962C8B-B14F-4D97-AF65-F5344CB8AC3E}">
        <p14:creationId xmlns:p14="http://schemas.microsoft.com/office/powerpoint/2010/main" val="14837178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custDataLst>
              <p:tags r:id="rId1"/>
            </p:custDataLst>
          </p:nvPr>
        </p:nvSpPr>
        <p:spPr>
          <a:xfrm>
            <a:off x="1771015" y="1638300"/>
            <a:ext cx="7056120" cy="583565"/>
          </a:xfrm>
          <a:prstGeom prst="rect">
            <a:avLst/>
          </a:prstGeom>
          <a:noFill/>
        </p:spPr>
        <p:txBody>
          <a:bodyPr wrap="square" rtlCol="0">
            <a:spAutoFit/>
          </a:bodyPr>
          <a:lstStyle/>
          <a:p>
            <a:r>
              <a:rPr lang="zh-CN" altLang="en-US" sz="3200"/>
              <a:t>提示：洪灾发生的机制</a:t>
            </a:r>
            <a:r>
              <a:rPr lang="en-US" altLang="zh-CN" sz="3200"/>
              <a:t>-</a:t>
            </a:r>
            <a:r>
              <a:rPr lang="zh-CN" altLang="en-US" sz="3200">
                <a:solidFill>
                  <a:srgbClr val="FF0000"/>
                </a:solidFill>
              </a:rPr>
              <a:t>来水</a:t>
            </a:r>
            <a:r>
              <a:rPr lang="en-US" altLang="zh-CN" sz="3200">
                <a:solidFill>
                  <a:srgbClr val="FF0000"/>
                </a:solidFill>
              </a:rPr>
              <a:t>&gt;</a:t>
            </a:r>
            <a:r>
              <a:rPr lang="zh-CN" altLang="en-US" sz="3200">
                <a:solidFill>
                  <a:srgbClr val="FF0000"/>
                </a:solidFill>
              </a:rPr>
              <a:t>去水</a:t>
            </a:r>
          </a:p>
        </p:txBody>
      </p:sp>
      <p:sp>
        <p:nvSpPr>
          <p:cNvPr id="4" name="文本框 3"/>
          <p:cNvSpPr txBox="1"/>
          <p:nvPr>
            <p:custDataLst>
              <p:tags r:id="rId2"/>
            </p:custDataLst>
          </p:nvPr>
        </p:nvSpPr>
        <p:spPr>
          <a:xfrm>
            <a:off x="4445" y="2383790"/>
            <a:ext cx="12151995" cy="953135"/>
          </a:xfrm>
          <a:prstGeom prst="rect">
            <a:avLst/>
          </a:prstGeom>
          <a:noFill/>
        </p:spPr>
        <p:txBody>
          <a:bodyPr wrap="square" rtlCol="0" anchor="t">
            <a:spAutoFit/>
          </a:bodyPr>
          <a:lstStyle/>
          <a:p>
            <a:pPr indent="0"/>
            <a:r>
              <a:rPr lang="zh-CN" altLang="en-US" sz="2800" b="1">
                <a:latin typeface="Times New Roman" panose="02020603050405020304" pitchFamily="18" charset="0"/>
                <a:ea typeface="宋体" panose="02010600030101010101" pitchFamily="2" charset="-122"/>
                <a:sym typeface="+mn-ea"/>
              </a:rPr>
              <a:t>自然原因：位于亚热带季风气候区，降水集中，多暴雨；地势低平，河道弯曲，流速缓慢，排水不畅。</a:t>
            </a:r>
            <a:endParaRPr lang="zh-CN" altLang="en-US" sz="2800"/>
          </a:p>
        </p:txBody>
      </p:sp>
      <p:sp>
        <p:nvSpPr>
          <p:cNvPr id="6" name="文本框 5"/>
          <p:cNvSpPr txBox="1"/>
          <p:nvPr>
            <p:custDataLst>
              <p:tags r:id="rId3"/>
            </p:custDataLst>
          </p:nvPr>
        </p:nvSpPr>
        <p:spPr>
          <a:xfrm>
            <a:off x="4445" y="3336925"/>
            <a:ext cx="12183110" cy="1383665"/>
          </a:xfrm>
          <a:prstGeom prst="rect">
            <a:avLst/>
          </a:prstGeom>
          <a:noFill/>
        </p:spPr>
        <p:txBody>
          <a:bodyPr wrap="square" rtlCol="0" anchor="t">
            <a:spAutoFit/>
          </a:bodyPr>
          <a:lstStyle/>
          <a:p>
            <a:pPr indent="0"/>
            <a:r>
              <a:rPr lang="zh-CN" altLang="en-US" sz="2800" b="1">
                <a:latin typeface="Times New Roman" panose="02020603050405020304" pitchFamily="18" charset="0"/>
                <a:ea typeface="宋体" panose="02010600030101010101" pitchFamily="2" charset="-122"/>
                <a:sym typeface="+mn-ea"/>
              </a:rPr>
              <a:t>人为原因：过度砍伐，植被破坏严重，造成流域涵养水源能力降低，且水土流失加剧；泥沙入江，淤积抬高河床，使河道泄洪能力降低；围湖造田，加上泥沙淤积湖床，从而导致湖泊萎缩，调蓄洪峰能力下降。</a:t>
            </a:r>
            <a:endParaRPr lang="zh-CN" altLang="en-US" sz="2800"/>
          </a:p>
        </p:txBody>
      </p:sp>
      <p:sp>
        <p:nvSpPr>
          <p:cNvPr id="8" name="文本框 7"/>
          <p:cNvSpPr txBox="1"/>
          <p:nvPr>
            <p:custDataLst>
              <p:tags r:id="rId4"/>
            </p:custDataLst>
          </p:nvPr>
        </p:nvSpPr>
        <p:spPr>
          <a:xfrm>
            <a:off x="4445" y="5349875"/>
            <a:ext cx="12183110" cy="953135"/>
          </a:xfrm>
          <a:prstGeom prst="rect">
            <a:avLst/>
          </a:prstGeom>
          <a:noFill/>
        </p:spPr>
        <p:txBody>
          <a:bodyPr wrap="square" rtlCol="0" anchor="t">
            <a:spAutoFit/>
          </a:bodyPr>
          <a:lstStyle/>
          <a:p>
            <a:pPr marL="0" lvl="2" algn="l"/>
            <a:r>
              <a:rPr lang="zh-CN" altLang="en-US" sz="2800" b="1" dirty="0">
                <a:latin typeface="新宋体" panose="02010609030101010101" charset="-122"/>
                <a:ea typeface="新宋体" panose="02010609030101010101" charset="-122"/>
                <a:sym typeface="+mn-ea"/>
              </a:rPr>
              <a:t>植树造林，建立长江中上游的防护林工程</a:t>
            </a:r>
            <a:r>
              <a:rPr lang="zh-CN" altLang="zh-CN" sz="2800" b="1" dirty="0">
                <a:solidFill>
                  <a:srgbClr val="000000"/>
                </a:solidFill>
                <a:latin typeface="新宋体" panose="02010609030101010101" charset="-122"/>
                <a:ea typeface="新宋体" panose="02010609030101010101" charset="-122"/>
                <a:sym typeface="+mn-ea"/>
              </a:rPr>
              <a:t>；退耕还湖；疏浚河道；搞好蓄洪、分洪工程；</a:t>
            </a:r>
            <a:r>
              <a:rPr lang="zh-CN" altLang="en-US" sz="2800" b="1" dirty="0">
                <a:latin typeface="新宋体" panose="02010609030101010101" charset="-122"/>
                <a:ea typeface="新宋体" panose="02010609030101010101" charset="-122"/>
                <a:sym typeface="+mn-ea"/>
              </a:rPr>
              <a:t>截弯取直；</a:t>
            </a:r>
            <a:r>
              <a:rPr lang="zh-CN" altLang="en-US" sz="2800" b="1" dirty="0" smtClean="0">
                <a:latin typeface="新宋体" panose="02010609030101010101" charset="-122"/>
                <a:ea typeface="新宋体" panose="02010609030101010101" charset="-122"/>
                <a:sym typeface="+mn-ea"/>
              </a:rPr>
              <a:t>加固</a:t>
            </a:r>
            <a:r>
              <a:rPr lang="zh-CN" altLang="en-US" sz="2800" b="1" dirty="0">
                <a:latin typeface="新宋体" panose="02010609030101010101" charset="-122"/>
                <a:ea typeface="新宋体" panose="02010609030101010101" charset="-122"/>
                <a:sym typeface="+mn-ea"/>
              </a:rPr>
              <a:t>河堤</a:t>
            </a:r>
            <a:r>
              <a:rPr lang="zh-CN" altLang="zh-CN" sz="2800" b="1" dirty="0" smtClean="0">
                <a:solidFill>
                  <a:srgbClr val="000000"/>
                </a:solidFill>
                <a:latin typeface="新宋体" panose="02010609030101010101" charset="-122"/>
                <a:ea typeface="新宋体" panose="02010609030101010101" charset="-122"/>
                <a:sym typeface="+mn-ea"/>
              </a:rPr>
              <a:t>等</a:t>
            </a:r>
            <a:r>
              <a:rPr lang="zh-CN" altLang="zh-CN" sz="2800" b="1" dirty="0">
                <a:solidFill>
                  <a:srgbClr val="000000"/>
                </a:solidFill>
                <a:latin typeface="新宋体" panose="02010609030101010101" charset="-122"/>
                <a:ea typeface="新宋体" panose="02010609030101010101" charset="-122"/>
                <a:sym typeface="+mn-ea"/>
              </a:rPr>
              <a:t>。</a:t>
            </a:r>
            <a:endParaRPr lang="zh-CN" altLang="en-US" sz="2800" dirty="0">
              <a:latin typeface="新宋体" panose="02010609030101010101" charset="-122"/>
              <a:ea typeface="新宋体" panose="02010609030101010101" charset="-122"/>
            </a:endParaRPr>
          </a:p>
        </p:txBody>
      </p:sp>
      <p:sp>
        <p:nvSpPr>
          <p:cNvPr id="9" name="Rectangle 3"/>
          <p:cNvSpPr/>
          <p:nvPr>
            <p:custDataLst>
              <p:tags r:id="rId5"/>
            </p:custDataLst>
          </p:nvPr>
        </p:nvSpPr>
        <p:spPr>
          <a:xfrm>
            <a:off x="4445" y="949325"/>
            <a:ext cx="12152630" cy="521970"/>
          </a:xfrm>
          <a:prstGeom prst="rect">
            <a:avLst/>
          </a:prstGeom>
          <a:solidFill>
            <a:schemeClr val="bg1">
              <a:lumMod val="65000"/>
            </a:schemeClr>
          </a:solidFill>
          <a:ln w="9525">
            <a:noFill/>
          </a:ln>
        </p:spPr>
        <p:txBody>
          <a:bodyPr wrap="square">
            <a:spAutoFit/>
          </a:bodyPr>
          <a:lstStyle/>
          <a:p>
            <a:r>
              <a:rPr lang="zh-CN" altLang="en-US" sz="2800" b="1" dirty="0" smtClean="0">
                <a:latin typeface="方正粗黑宋简体" panose="02000000000000000000" charset="-122"/>
                <a:ea typeface="方正粗黑宋简体" panose="02000000000000000000" charset="-122"/>
              </a:rPr>
              <a:t>思考</a:t>
            </a:r>
            <a:r>
              <a:rPr lang="en-US" altLang="zh-CN" sz="2800" b="1" dirty="0" smtClean="0">
                <a:latin typeface="方正粗黑宋简体" panose="02000000000000000000" charset="-122"/>
                <a:ea typeface="方正粗黑宋简体" panose="02000000000000000000" charset="-122"/>
              </a:rPr>
              <a:t>5</a:t>
            </a:r>
            <a:r>
              <a:rPr lang="en-US" altLang="zh-CN" sz="2800" b="1" dirty="0" smtClean="0">
                <a:solidFill>
                  <a:schemeClr val="tx1"/>
                </a:solidFill>
                <a:latin typeface="方正粗黑宋简体" panose="02000000000000000000" charset="-122"/>
                <a:ea typeface="方正粗黑宋简体" panose="02000000000000000000" charset="-122"/>
              </a:rPr>
              <a:t>.</a:t>
            </a:r>
            <a:r>
              <a:rPr lang="zh-CN" altLang="en-US" sz="2800" b="1" dirty="0">
                <a:solidFill>
                  <a:schemeClr val="tx1"/>
                </a:solidFill>
                <a:latin typeface="方正粗黑宋简体" panose="02000000000000000000" charset="-122"/>
                <a:ea typeface="方正粗黑宋简体" panose="02000000000000000000" charset="-122"/>
              </a:rPr>
              <a:t>千里长江，险在荆江，分析荆江段洪灾频繁的原因</a:t>
            </a:r>
          </a:p>
        </p:txBody>
      </p:sp>
      <p:grpSp>
        <p:nvGrpSpPr>
          <p:cNvPr id="102428" name="组合 1"/>
          <p:cNvGrpSpPr/>
          <p:nvPr>
            <p:custDataLst>
              <p:tags r:id="rId6"/>
            </p:custDataLst>
          </p:nvPr>
        </p:nvGrpSpPr>
        <p:grpSpPr>
          <a:xfrm>
            <a:off x="0" y="770255"/>
            <a:ext cx="12151995" cy="128270"/>
            <a:chOff x="57" y="1058"/>
            <a:chExt cx="13204" cy="202"/>
          </a:xfrm>
        </p:grpSpPr>
        <p:cxnSp>
          <p:nvCxnSpPr>
            <p:cNvPr id="10" name="直接连接符 9"/>
            <p:cNvCxnSpPr/>
            <p:nvPr>
              <p:custDataLst>
                <p:tags r:id="rId9"/>
              </p:custDataLst>
            </p:nvPr>
          </p:nvCxnSpPr>
          <p:spPr>
            <a:xfrm>
              <a:off x="57" y="1259"/>
              <a:ext cx="13205"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custDataLst>
                <p:tags r:id="rId10"/>
              </p:custDataLst>
            </p:nvPr>
          </p:nvCxnSpPr>
          <p:spPr>
            <a:xfrm>
              <a:off x="57" y="1057"/>
              <a:ext cx="13205" cy="0"/>
            </a:xfrm>
            <a:prstGeom prst="line">
              <a:avLst/>
            </a:prstGeom>
            <a:ln w="571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100" name="文本框 99"/>
          <p:cNvSpPr txBox="1"/>
          <p:nvPr>
            <p:custDataLst>
              <p:tags r:id="rId7"/>
            </p:custDataLst>
          </p:nvPr>
        </p:nvSpPr>
        <p:spPr>
          <a:xfrm>
            <a:off x="4445" y="4688205"/>
            <a:ext cx="12147550" cy="521970"/>
          </a:xfrm>
          <a:prstGeom prst="rect">
            <a:avLst/>
          </a:prstGeom>
          <a:solidFill>
            <a:schemeClr val="bg1">
              <a:lumMod val="65000"/>
            </a:schemeClr>
          </a:solidFill>
          <a:ln w="9525">
            <a:noFill/>
          </a:ln>
        </p:spPr>
        <p:txBody>
          <a:bodyPr wrap="square">
            <a:spAutoFit/>
          </a:bodyPr>
          <a:lstStyle/>
          <a:p>
            <a:pPr indent="0"/>
            <a:r>
              <a:rPr lang="zh-CN" altLang="en-US" sz="2800" b="1" dirty="0" smtClean="0">
                <a:latin typeface="方正粗黑宋简体" panose="02000000000000000000" charset="-122"/>
                <a:ea typeface="方正粗黑宋简体" panose="02000000000000000000" charset="-122"/>
                <a:cs typeface="方正粗黑宋简体" panose="02000000000000000000" charset="-122"/>
              </a:rPr>
              <a:t>思考</a:t>
            </a:r>
            <a:r>
              <a:rPr lang="en-US" altLang="zh-CN" sz="2800" b="1" dirty="0" smtClean="0">
                <a:latin typeface="方正粗黑宋简体" panose="02000000000000000000" charset="-122"/>
                <a:ea typeface="方正粗黑宋简体" panose="02000000000000000000" charset="-122"/>
                <a:cs typeface="方正粗黑宋简体" panose="02000000000000000000" charset="-122"/>
              </a:rPr>
              <a:t>6.</a:t>
            </a:r>
            <a:r>
              <a:rPr lang="zh-CN" sz="2800" b="1" dirty="0">
                <a:latin typeface="方正粗黑宋简体" panose="02000000000000000000" charset="-122"/>
                <a:ea typeface="方正粗黑宋简体" panose="02000000000000000000" charset="-122"/>
                <a:cs typeface="方正粗黑宋简体" panose="02000000000000000000" charset="-122"/>
              </a:rPr>
              <a:t>可以采取哪些措施防治水患？</a:t>
            </a:r>
            <a:endParaRPr lang="zh-CN" altLang="en-US" sz="2800" dirty="0">
              <a:latin typeface="方正粗黑宋简体" panose="02000000000000000000" charset="-122"/>
              <a:ea typeface="方正粗黑宋简体" panose="02000000000000000000" charset="-122"/>
              <a:cs typeface="方正粗黑宋简体" panose="02000000000000000000" charset="-122"/>
            </a:endParaRPr>
          </a:p>
        </p:txBody>
      </p:sp>
      <p:sp>
        <p:nvSpPr>
          <p:cNvPr id="13" name="文本框 12"/>
          <p:cNvSpPr txBox="1"/>
          <p:nvPr>
            <p:custDataLst>
              <p:tags r:id="rId8"/>
            </p:custDataLst>
          </p:nvPr>
        </p:nvSpPr>
        <p:spPr>
          <a:xfrm>
            <a:off x="19685" y="48926"/>
            <a:ext cx="4650632" cy="523220"/>
          </a:xfrm>
          <a:prstGeom prst="rect">
            <a:avLst/>
          </a:prstGeom>
          <a:noFill/>
        </p:spPr>
        <p:txBody>
          <a:bodyPr wrap="none" rtlCol="0">
            <a:spAutoFit/>
          </a:bodyPr>
          <a:lstStyle/>
          <a:p>
            <a:r>
              <a:rPr lang="zh-CN" altLang="en-US" sz="2800" b="1" dirty="0" smtClean="0">
                <a:solidFill>
                  <a:srgbClr val="0070C0"/>
                </a:solidFill>
                <a:latin typeface="微软雅黑" panose="020B0503020204020204" charset="-122"/>
                <a:ea typeface="微软雅黑"/>
              </a:rPr>
              <a:t>（</a:t>
            </a:r>
            <a:r>
              <a:rPr lang="zh-CN" altLang="en-US" sz="2800" b="1" dirty="0">
                <a:solidFill>
                  <a:srgbClr val="0070C0"/>
                </a:solidFill>
                <a:latin typeface="微软雅黑" panose="020B0503020204020204" charset="-122"/>
                <a:ea typeface="微软雅黑"/>
              </a:rPr>
              <a:t>三）</a:t>
            </a:r>
            <a:r>
              <a:rPr lang="zh-CN" altLang="en-US" sz="2800" b="1" dirty="0" smtClean="0">
                <a:solidFill>
                  <a:srgbClr val="0070C0"/>
                </a:solidFill>
                <a:latin typeface="微软雅黑" panose="020B0503020204020204" charset="-122"/>
                <a:ea typeface="微软雅黑"/>
              </a:rPr>
              <a:t>、长江治理</a:t>
            </a:r>
            <a:r>
              <a:rPr lang="en-US" altLang="zh-CN" sz="2800" b="1" dirty="0" smtClean="0">
                <a:solidFill>
                  <a:srgbClr val="0070C0"/>
                </a:solidFill>
                <a:latin typeface="微软雅黑" panose="020B0503020204020204" charset="-122"/>
                <a:ea typeface="微软雅黑"/>
              </a:rPr>
              <a:t>-</a:t>
            </a:r>
            <a:r>
              <a:rPr lang="zh-CN" altLang="en-US" sz="2800" b="1" dirty="0">
                <a:solidFill>
                  <a:srgbClr val="0070C0"/>
                </a:solidFill>
                <a:latin typeface="微软雅黑" panose="020B0503020204020204" charset="-122"/>
                <a:ea typeface="微软雅黑"/>
              </a:rPr>
              <a:t>洪涝灾害</a:t>
            </a:r>
          </a:p>
        </p:txBody>
      </p:sp>
    </p:spTree>
    <p:extLst>
      <p:ext uri="{BB962C8B-B14F-4D97-AF65-F5344CB8AC3E}">
        <p14:creationId xmlns:p14="http://schemas.microsoft.com/office/powerpoint/2010/main" val="37887890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after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after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after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00"/>
                                        </p:tgtEl>
                                        <p:attrNameLst>
                                          <p:attrName>style.visibility</p:attrName>
                                        </p:attrNameLst>
                                      </p:cBhvr>
                                      <p:to>
                                        <p:strVal val="visible"/>
                                      </p:to>
                                    </p:set>
                                    <p:anim calcmode="lin" valueType="num">
                                      <p:cBhvr additive="base">
                                        <p:cTn id="25" dur="500" fill="hold"/>
                                        <p:tgtEl>
                                          <p:spTgt spid="100"/>
                                        </p:tgtEl>
                                        <p:attrNameLst>
                                          <p:attrName>ppt_x</p:attrName>
                                        </p:attrNameLst>
                                      </p:cBhvr>
                                      <p:tavLst>
                                        <p:tav tm="0">
                                          <p:val>
                                            <p:strVal val="#ppt_x"/>
                                          </p:val>
                                        </p:tav>
                                        <p:tav tm="100000">
                                          <p:val>
                                            <p:strVal val="#ppt_x"/>
                                          </p:val>
                                        </p:tav>
                                      </p:tavLst>
                                    </p:anim>
                                    <p:anim calcmode="lin" valueType="num">
                                      <p:cBhvr additive="base">
                                        <p:cTn id="26" dur="500" fill="hold"/>
                                        <p:tgtEl>
                                          <p:spTgt spid="100"/>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afterGroup">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additive="base">
                                        <p:cTn id="31" dur="500" fill="hold"/>
                                        <p:tgtEl>
                                          <p:spTgt spid="8"/>
                                        </p:tgtEl>
                                        <p:attrNameLst>
                                          <p:attrName>ppt_x</p:attrName>
                                        </p:attrNameLst>
                                      </p:cBhvr>
                                      <p:tavLst>
                                        <p:tav tm="0">
                                          <p:val>
                                            <p:strVal val="#ppt_x"/>
                                          </p:val>
                                        </p:tav>
                                        <p:tav tm="100000">
                                          <p:val>
                                            <p:strVal val="#ppt_x"/>
                                          </p:val>
                                        </p:tav>
                                      </p:tavLst>
                                    </p:anim>
                                    <p:anim calcmode="lin" valueType="num">
                                      <p:cBhvr additive="base">
                                        <p:cTn id="3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6" grpId="0"/>
      <p:bldP spid="8" grpId="0"/>
      <p:bldP spid="100"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6"/>
          <p:cNvPicPr>
            <a:picLocks noChangeAspect="1" noChangeArrowheads="1"/>
          </p:cNvPicPr>
          <p:nvPr>
            <p:custDataLst>
              <p:tags r:id="rId1"/>
            </p:custDataLst>
          </p:nvPr>
        </p:nvPicPr>
        <p:blipFill>
          <a:blip r:embed="rId23">
            <a:extLst>
              <a:ext uri="{28A0092B-C50C-407E-A947-70E740481C1C}">
                <a14:useLocalDpi xmlns:a14="http://schemas.microsoft.com/office/drawing/2010/main" val="0"/>
              </a:ext>
            </a:extLst>
          </a:blip>
          <a:stretch>
            <a:fillRect/>
          </a:stretch>
        </p:blipFill>
        <p:spPr bwMode="auto">
          <a:xfrm>
            <a:off x="89535" y="1480185"/>
            <a:ext cx="12012930" cy="52336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矩形 16"/>
          <p:cNvSpPr/>
          <p:nvPr>
            <p:custDataLst>
              <p:tags r:id="rId2"/>
            </p:custDataLst>
          </p:nvPr>
        </p:nvSpPr>
        <p:spPr>
          <a:xfrm>
            <a:off x="6903482" y="1866176"/>
            <a:ext cx="935652" cy="461665"/>
          </a:xfrm>
          <a:prstGeom prst="rect">
            <a:avLst/>
          </a:prstGeom>
        </p:spPr>
        <p:txBody>
          <a:bodyPr wrap="square">
            <a:spAutoFit/>
          </a:bodyPr>
          <a:lstStyle/>
          <a:p>
            <a:pPr fontAlgn="base">
              <a:spcBef>
                <a:spcPct val="0"/>
              </a:spcBef>
              <a:spcAft>
                <a:spcPct val="0"/>
              </a:spcAft>
            </a:pPr>
            <a:r>
              <a:rPr lang="zh-CN" altLang="en-US" sz="2400" b="1">
                <a:solidFill>
                  <a:prstClr val="black"/>
                </a:solidFill>
                <a:latin typeface="微软雅黑" panose="020B0503020204020204" charset="-122"/>
                <a:ea typeface="微软雅黑"/>
              </a:rPr>
              <a:t>河口</a:t>
            </a:r>
          </a:p>
        </p:txBody>
      </p:sp>
      <p:sp>
        <p:nvSpPr>
          <p:cNvPr id="18" name="矩形 17"/>
          <p:cNvSpPr/>
          <p:nvPr>
            <p:custDataLst>
              <p:tags r:id="rId3"/>
            </p:custDataLst>
          </p:nvPr>
        </p:nvSpPr>
        <p:spPr>
          <a:xfrm>
            <a:off x="7269212" y="4812890"/>
            <a:ext cx="1219250" cy="461665"/>
          </a:xfrm>
          <a:prstGeom prst="rect">
            <a:avLst/>
          </a:prstGeom>
        </p:spPr>
        <p:txBody>
          <a:bodyPr wrap="square">
            <a:spAutoFit/>
          </a:bodyPr>
          <a:lstStyle/>
          <a:p>
            <a:pPr fontAlgn="base">
              <a:spcBef>
                <a:spcPct val="0"/>
              </a:spcBef>
              <a:spcAft>
                <a:spcPct val="0"/>
              </a:spcAft>
            </a:pPr>
            <a:r>
              <a:rPr lang="zh-CN" altLang="en-US" sz="2400" b="1">
                <a:solidFill>
                  <a:srgbClr val="000000"/>
                </a:solidFill>
                <a:latin typeface="微软雅黑" panose="020B0503020204020204" charset="-122"/>
                <a:ea typeface="微软雅黑"/>
              </a:rPr>
              <a:t>桃花峪</a:t>
            </a:r>
            <a:endParaRPr lang="zh-CN" altLang="en-US">
              <a:solidFill>
                <a:prstClr val="black"/>
              </a:solidFill>
              <a:latin typeface="Arial" panose="020B0604020202020204" pitchFamily="34" charset="0"/>
              <a:ea typeface="宋体" panose="02010600030101010101" pitchFamily="2" charset="-122"/>
            </a:endParaRPr>
          </a:p>
        </p:txBody>
      </p:sp>
      <p:sp>
        <p:nvSpPr>
          <p:cNvPr id="19" name="任意多边形 13"/>
          <p:cNvSpPr/>
          <p:nvPr>
            <p:custDataLst>
              <p:tags r:id="rId4"/>
            </p:custDataLst>
          </p:nvPr>
        </p:nvSpPr>
        <p:spPr>
          <a:xfrm>
            <a:off x="6620510" y="2536825"/>
            <a:ext cx="1376680" cy="2992755"/>
          </a:xfrm>
          <a:custGeom>
            <a:avLst/>
            <a:gdLst>
              <a:gd name="connsiteX0" fmla="*/ 812405 w 812405"/>
              <a:gd name="connsiteY0" fmla="*/ 1828800 h 1897039"/>
              <a:gd name="connsiteX1" fmla="*/ 744166 w 812405"/>
              <a:gd name="connsiteY1" fmla="*/ 1856096 h 1897039"/>
              <a:gd name="connsiteX2" fmla="*/ 607688 w 812405"/>
              <a:gd name="connsiteY2" fmla="*/ 1815152 h 1897039"/>
              <a:gd name="connsiteX3" fmla="*/ 566745 w 812405"/>
              <a:gd name="connsiteY3" fmla="*/ 1801505 h 1897039"/>
              <a:gd name="connsiteX4" fmla="*/ 389324 w 812405"/>
              <a:gd name="connsiteY4" fmla="*/ 1787857 h 1897039"/>
              <a:gd name="connsiteX5" fmla="*/ 348381 w 812405"/>
              <a:gd name="connsiteY5" fmla="*/ 1842448 h 1897039"/>
              <a:gd name="connsiteX6" fmla="*/ 321085 w 812405"/>
              <a:gd name="connsiteY6" fmla="*/ 1883391 h 1897039"/>
              <a:gd name="connsiteX7" fmla="*/ 102721 w 812405"/>
              <a:gd name="connsiteY7" fmla="*/ 1897039 h 1897039"/>
              <a:gd name="connsiteX8" fmla="*/ 7187 w 812405"/>
              <a:gd name="connsiteY8" fmla="*/ 1869743 h 1897039"/>
              <a:gd name="connsiteX9" fmla="*/ 20835 w 812405"/>
              <a:gd name="connsiteY9" fmla="*/ 1774209 h 1897039"/>
              <a:gd name="connsiteX10" fmla="*/ 61778 w 812405"/>
              <a:gd name="connsiteY10" fmla="*/ 1733266 h 1897039"/>
              <a:gd name="connsiteX11" fmla="*/ 102721 w 812405"/>
              <a:gd name="connsiteY11" fmla="*/ 1651379 h 1897039"/>
              <a:gd name="connsiteX12" fmla="*/ 89073 w 812405"/>
              <a:gd name="connsiteY12" fmla="*/ 1187355 h 1897039"/>
              <a:gd name="connsiteX13" fmla="*/ 102721 w 812405"/>
              <a:gd name="connsiteY13" fmla="*/ 1064526 h 1897039"/>
              <a:gd name="connsiteX14" fmla="*/ 130017 w 812405"/>
              <a:gd name="connsiteY14" fmla="*/ 1023582 h 1897039"/>
              <a:gd name="connsiteX15" fmla="*/ 143665 w 812405"/>
              <a:gd name="connsiteY15" fmla="*/ 982639 h 1897039"/>
              <a:gd name="connsiteX16" fmla="*/ 170960 w 812405"/>
              <a:gd name="connsiteY16" fmla="*/ 873457 h 1897039"/>
              <a:gd name="connsiteX17" fmla="*/ 157312 w 812405"/>
              <a:gd name="connsiteY17" fmla="*/ 709684 h 1897039"/>
              <a:gd name="connsiteX18" fmla="*/ 130017 w 812405"/>
              <a:gd name="connsiteY18" fmla="*/ 627797 h 1897039"/>
              <a:gd name="connsiteX19" fmla="*/ 211903 w 812405"/>
              <a:gd name="connsiteY19" fmla="*/ 573206 h 1897039"/>
              <a:gd name="connsiteX20" fmla="*/ 252847 w 812405"/>
              <a:gd name="connsiteY20" fmla="*/ 545911 h 1897039"/>
              <a:gd name="connsiteX21" fmla="*/ 293790 w 812405"/>
              <a:gd name="connsiteY21" fmla="*/ 327546 h 1897039"/>
              <a:gd name="connsiteX22" fmla="*/ 362029 w 812405"/>
              <a:gd name="connsiteY22" fmla="*/ 245660 h 1897039"/>
              <a:gd name="connsiteX23" fmla="*/ 375676 w 812405"/>
              <a:gd name="connsiteY23" fmla="*/ 177421 h 1897039"/>
              <a:gd name="connsiteX24" fmla="*/ 362029 w 812405"/>
              <a:gd name="connsiteY24" fmla="*/ 0 h 1897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812405" h="1897039">
                <a:moveTo>
                  <a:pt x="812405" y="1828800"/>
                </a:moveTo>
                <a:cubicBezTo>
                  <a:pt x="789659" y="1837899"/>
                  <a:pt x="768580" y="1854061"/>
                  <a:pt x="744166" y="1856096"/>
                </a:cubicBezTo>
                <a:cubicBezTo>
                  <a:pt x="637795" y="1864960"/>
                  <a:pt x="672643" y="1847629"/>
                  <a:pt x="607688" y="1815152"/>
                </a:cubicBezTo>
                <a:cubicBezTo>
                  <a:pt x="594821" y="1808719"/>
                  <a:pt x="580393" y="1806054"/>
                  <a:pt x="566745" y="1801505"/>
                </a:cubicBezTo>
                <a:cubicBezTo>
                  <a:pt x="502602" y="1758742"/>
                  <a:pt x="500756" y="1744998"/>
                  <a:pt x="389324" y="1787857"/>
                </a:cubicBezTo>
                <a:cubicBezTo>
                  <a:pt x="368094" y="1796022"/>
                  <a:pt x="361602" y="1823939"/>
                  <a:pt x="348381" y="1842448"/>
                </a:cubicBezTo>
                <a:cubicBezTo>
                  <a:pt x="338847" y="1855795"/>
                  <a:pt x="337097" y="1879833"/>
                  <a:pt x="321085" y="1883391"/>
                </a:cubicBezTo>
                <a:cubicBezTo>
                  <a:pt x="249892" y="1899212"/>
                  <a:pt x="175509" y="1892490"/>
                  <a:pt x="102721" y="1897039"/>
                </a:cubicBezTo>
                <a:cubicBezTo>
                  <a:pt x="70876" y="1887940"/>
                  <a:pt x="25558" y="1897300"/>
                  <a:pt x="7187" y="1869743"/>
                </a:cubicBezTo>
                <a:cubicBezTo>
                  <a:pt x="-10656" y="1842978"/>
                  <a:pt x="8888" y="1804076"/>
                  <a:pt x="20835" y="1774209"/>
                </a:cubicBezTo>
                <a:cubicBezTo>
                  <a:pt x="28003" y="1756289"/>
                  <a:pt x="49422" y="1748093"/>
                  <a:pt x="61778" y="1733266"/>
                </a:cubicBezTo>
                <a:cubicBezTo>
                  <a:pt x="91174" y="1697991"/>
                  <a:pt x="89043" y="1692413"/>
                  <a:pt x="102721" y="1651379"/>
                </a:cubicBezTo>
                <a:cubicBezTo>
                  <a:pt x="98172" y="1496704"/>
                  <a:pt x="89073" y="1342097"/>
                  <a:pt x="89073" y="1187355"/>
                </a:cubicBezTo>
                <a:cubicBezTo>
                  <a:pt x="89073" y="1146160"/>
                  <a:pt x="92730" y="1104491"/>
                  <a:pt x="102721" y="1064526"/>
                </a:cubicBezTo>
                <a:cubicBezTo>
                  <a:pt x="106699" y="1048613"/>
                  <a:pt x="122681" y="1038253"/>
                  <a:pt x="130017" y="1023582"/>
                </a:cubicBezTo>
                <a:cubicBezTo>
                  <a:pt x="136451" y="1010715"/>
                  <a:pt x="139880" y="996518"/>
                  <a:pt x="143665" y="982639"/>
                </a:cubicBezTo>
                <a:cubicBezTo>
                  <a:pt x="153536" y="946447"/>
                  <a:pt x="170960" y="873457"/>
                  <a:pt x="170960" y="873457"/>
                </a:cubicBezTo>
                <a:cubicBezTo>
                  <a:pt x="166411" y="818866"/>
                  <a:pt x="166318" y="763719"/>
                  <a:pt x="157312" y="709684"/>
                </a:cubicBezTo>
                <a:cubicBezTo>
                  <a:pt x="152582" y="681303"/>
                  <a:pt x="130017" y="627797"/>
                  <a:pt x="130017" y="627797"/>
                </a:cubicBezTo>
                <a:lnTo>
                  <a:pt x="211903" y="573206"/>
                </a:lnTo>
                <a:lnTo>
                  <a:pt x="252847" y="545911"/>
                </a:lnTo>
                <a:cubicBezTo>
                  <a:pt x="254614" y="528239"/>
                  <a:pt x="261314" y="360022"/>
                  <a:pt x="293790" y="327546"/>
                </a:cubicBezTo>
                <a:cubicBezTo>
                  <a:pt x="346331" y="275005"/>
                  <a:pt x="324027" y="302662"/>
                  <a:pt x="362029" y="245660"/>
                </a:cubicBezTo>
                <a:cubicBezTo>
                  <a:pt x="366578" y="222914"/>
                  <a:pt x="375676" y="200618"/>
                  <a:pt x="375676" y="177421"/>
                </a:cubicBezTo>
                <a:cubicBezTo>
                  <a:pt x="375676" y="118106"/>
                  <a:pt x="362029" y="0"/>
                  <a:pt x="362029" y="0"/>
                </a:cubicBezTo>
              </a:path>
            </a:pathLst>
          </a:custGeom>
          <a:noFill/>
          <a:ln w="38100" cap="flat" cmpd="sng" algn="ctr">
            <a:solidFill>
              <a:srgbClr val="0000FF"/>
            </a:solidFill>
            <a:prstDash val="solid"/>
            <a:miter lim="800000"/>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Calibri"/>
              <a:ea typeface="等线" panose="02010600030101010101" charset="-122"/>
              <a:cs typeface="+mn-cs"/>
            </a:endParaRPr>
          </a:p>
        </p:txBody>
      </p:sp>
      <p:sp>
        <p:nvSpPr>
          <p:cNvPr id="20" name="任意多边形 14"/>
          <p:cNvSpPr/>
          <p:nvPr>
            <p:custDataLst>
              <p:tags r:id="rId5"/>
            </p:custDataLst>
          </p:nvPr>
        </p:nvSpPr>
        <p:spPr>
          <a:xfrm>
            <a:off x="7997190" y="3617595"/>
            <a:ext cx="2504440" cy="1823720"/>
          </a:xfrm>
          <a:custGeom>
            <a:avLst/>
            <a:gdLst>
              <a:gd name="connsiteX0" fmla="*/ 1528549 w 1528549"/>
              <a:gd name="connsiteY0" fmla="*/ 0 h 1123110"/>
              <a:gd name="connsiteX1" fmla="*/ 1514902 w 1528549"/>
              <a:gd name="connsiteY1" fmla="*/ 68239 h 1123110"/>
              <a:gd name="connsiteX2" fmla="*/ 1473958 w 1528549"/>
              <a:gd name="connsiteY2" fmla="*/ 81887 h 1123110"/>
              <a:gd name="connsiteX3" fmla="*/ 1392072 w 1528549"/>
              <a:gd name="connsiteY3" fmla="*/ 136478 h 1123110"/>
              <a:gd name="connsiteX4" fmla="*/ 1351128 w 1528549"/>
              <a:gd name="connsiteY4" fmla="*/ 163774 h 1123110"/>
              <a:gd name="connsiteX5" fmla="*/ 1296537 w 1528549"/>
              <a:gd name="connsiteY5" fmla="*/ 191069 h 1123110"/>
              <a:gd name="connsiteX6" fmla="*/ 1214651 w 1528549"/>
              <a:gd name="connsiteY6" fmla="*/ 218365 h 1123110"/>
              <a:gd name="connsiteX7" fmla="*/ 1119117 w 1528549"/>
              <a:gd name="connsiteY7" fmla="*/ 341195 h 1123110"/>
              <a:gd name="connsiteX8" fmla="*/ 1037230 w 1528549"/>
              <a:gd name="connsiteY8" fmla="*/ 382138 h 1123110"/>
              <a:gd name="connsiteX9" fmla="*/ 996287 w 1528549"/>
              <a:gd name="connsiteY9" fmla="*/ 409433 h 1123110"/>
              <a:gd name="connsiteX10" fmla="*/ 914400 w 1528549"/>
              <a:gd name="connsiteY10" fmla="*/ 491320 h 1123110"/>
              <a:gd name="connsiteX11" fmla="*/ 887105 w 1528549"/>
              <a:gd name="connsiteY11" fmla="*/ 532263 h 1123110"/>
              <a:gd name="connsiteX12" fmla="*/ 846161 w 1528549"/>
              <a:gd name="connsiteY12" fmla="*/ 545911 h 1123110"/>
              <a:gd name="connsiteX13" fmla="*/ 805218 w 1528549"/>
              <a:gd name="connsiteY13" fmla="*/ 573206 h 1123110"/>
              <a:gd name="connsiteX14" fmla="*/ 791570 w 1528549"/>
              <a:gd name="connsiteY14" fmla="*/ 614150 h 1123110"/>
              <a:gd name="connsiteX15" fmla="*/ 668740 w 1528549"/>
              <a:gd name="connsiteY15" fmla="*/ 723332 h 1123110"/>
              <a:gd name="connsiteX16" fmla="*/ 614149 w 1528549"/>
              <a:gd name="connsiteY16" fmla="*/ 805218 h 1123110"/>
              <a:gd name="connsiteX17" fmla="*/ 532263 w 1528549"/>
              <a:gd name="connsiteY17" fmla="*/ 887105 h 1123110"/>
              <a:gd name="connsiteX18" fmla="*/ 477672 w 1528549"/>
              <a:gd name="connsiteY18" fmla="*/ 968992 h 1123110"/>
              <a:gd name="connsiteX19" fmla="*/ 450376 w 1528549"/>
              <a:gd name="connsiteY19" fmla="*/ 1009935 h 1123110"/>
              <a:gd name="connsiteX20" fmla="*/ 368490 w 1528549"/>
              <a:gd name="connsiteY20" fmla="*/ 1078174 h 1123110"/>
              <a:gd name="connsiteX21" fmla="*/ 327546 w 1528549"/>
              <a:gd name="connsiteY21" fmla="*/ 1091821 h 1123110"/>
              <a:gd name="connsiteX22" fmla="*/ 286603 w 1528549"/>
              <a:gd name="connsiteY22" fmla="*/ 1119117 h 1123110"/>
              <a:gd name="connsiteX23" fmla="*/ 109182 w 1528549"/>
              <a:gd name="connsiteY23" fmla="*/ 1091821 h 1123110"/>
              <a:gd name="connsiteX24" fmla="*/ 0 w 1528549"/>
              <a:gd name="connsiteY24" fmla="*/ 1091821 h 1123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528549" h="1123110">
                <a:moveTo>
                  <a:pt x="1528549" y="0"/>
                </a:moveTo>
                <a:cubicBezTo>
                  <a:pt x="1524000" y="22746"/>
                  <a:pt x="1527769" y="48938"/>
                  <a:pt x="1514902" y="68239"/>
                </a:cubicBezTo>
                <a:cubicBezTo>
                  <a:pt x="1506922" y="80209"/>
                  <a:pt x="1486534" y="74900"/>
                  <a:pt x="1473958" y="81887"/>
                </a:cubicBezTo>
                <a:cubicBezTo>
                  <a:pt x="1445281" y="97819"/>
                  <a:pt x="1419367" y="118281"/>
                  <a:pt x="1392072" y="136478"/>
                </a:cubicBezTo>
                <a:cubicBezTo>
                  <a:pt x="1378424" y="145577"/>
                  <a:pt x="1365799" y="156439"/>
                  <a:pt x="1351128" y="163774"/>
                </a:cubicBezTo>
                <a:cubicBezTo>
                  <a:pt x="1332931" y="172872"/>
                  <a:pt x="1315427" y="183513"/>
                  <a:pt x="1296537" y="191069"/>
                </a:cubicBezTo>
                <a:cubicBezTo>
                  <a:pt x="1269823" y="201755"/>
                  <a:pt x="1214651" y="218365"/>
                  <a:pt x="1214651" y="218365"/>
                </a:cubicBezTo>
                <a:cubicBezTo>
                  <a:pt x="1176612" y="275423"/>
                  <a:pt x="1167219" y="301110"/>
                  <a:pt x="1119117" y="341195"/>
                </a:cubicBezTo>
                <a:cubicBezTo>
                  <a:pt x="1060453" y="390082"/>
                  <a:pt x="1098777" y="351364"/>
                  <a:pt x="1037230" y="382138"/>
                </a:cubicBezTo>
                <a:cubicBezTo>
                  <a:pt x="1022559" y="389473"/>
                  <a:pt x="1009935" y="400335"/>
                  <a:pt x="996287" y="409433"/>
                </a:cubicBezTo>
                <a:cubicBezTo>
                  <a:pt x="931958" y="505926"/>
                  <a:pt x="1015971" y="389749"/>
                  <a:pt x="914400" y="491320"/>
                </a:cubicBezTo>
                <a:cubicBezTo>
                  <a:pt x="902802" y="502918"/>
                  <a:pt x="899913" y="522017"/>
                  <a:pt x="887105" y="532263"/>
                </a:cubicBezTo>
                <a:cubicBezTo>
                  <a:pt x="875871" y="541250"/>
                  <a:pt x="859028" y="539477"/>
                  <a:pt x="846161" y="545911"/>
                </a:cubicBezTo>
                <a:cubicBezTo>
                  <a:pt x="831490" y="553246"/>
                  <a:pt x="818866" y="564108"/>
                  <a:pt x="805218" y="573206"/>
                </a:cubicBezTo>
                <a:cubicBezTo>
                  <a:pt x="800669" y="586854"/>
                  <a:pt x="800402" y="602794"/>
                  <a:pt x="791570" y="614150"/>
                </a:cubicBezTo>
                <a:cubicBezTo>
                  <a:pt x="741233" y="678870"/>
                  <a:pt x="723468" y="686847"/>
                  <a:pt x="668740" y="723332"/>
                </a:cubicBezTo>
                <a:cubicBezTo>
                  <a:pt x="650543" y="750627"/>
                  <a:pt x="637345" y="782021"/>
                  <a:pt x="614149" y="805218"/>
                </a:cubicBezTo>
                <a:cubicBezTo>
                  <a:pt x="586854" y="832514"/>
                  <a:pt x="553675" y="854986"/>
                  <a:pt x="532263" y="887105"/>
                </a:cubicBezTo>
                <a:lnTo>
                  <a:pt x="477672" y="968992"/>
                </a:lnTo>
                <a:cubicBezTo>
                  <a:pt x="468573" y="982640"/>
                  <a:pt x="461974" y="998337"/>
                  <a:pt x="450376" y="1009935"/>
                </a:cubicBezTo>
                <a:cubicBezTo>
                  <a:pt x="420195" y="1040116"/>
                  <a:pt x="406489" y="1059175"/>
                  <a:pt x="368490" y="1078174"/>
                </a:cubicBezTo>
                <a:cubicBezTo>
                  <a:pt x="355623" y="1084608"/>
                  <a:pt x="341194" y="1087272"/>
                  <a:pt x="327546" y="1091821"/>
                </a:cubicBezTo>
                <a:cubicBezTo>
                  <a:pt x="313898" y="1100920"/>
                  <a:pt x="302949" y="1117755"/>
                  <a:pt x="286603" y="1119117"/>
                </a:cubicBezTo>
                <a:cubicBezTo>
                  <a:pt x="102512" y="1134458"/>
                  <a:pt x="223144" y="1101318"/>
                  <a:pt x="109182" y="1091821"/>
                </a:cubicBezTo>
                <a:cubicBezTo>
                  <a:pt x="72914" y="1088799"/>
                  <a:pt x="36394" y="1091821"/>
                  <a:pt x="0" y="1091821"/>
                </a:cubicBezTo>
              </a:path>
            </a:pathLst>
          </a:custGeom>
          <a:noFill/>
          <a:ln w="38100" cap="flat" cmpd="sng" algn="ctr">
            <a:solidFill>
              <a:srgbClr val="00CC00"/>
            </a:solidFill>
            <a:prstDash val="solid"/>
            <a:miter lim="800000"/>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Calibri"/>
              <a:ea typeface="等线" panose="02010600030101010101" charset="-122"/>
              <a:cs typeface="+mn-cs"/>
            </a:endParaRPr>
          </a:p>
        </p:txBody>
      </p:sp>
      <p:sp>
        <p:nvSpPr>
          <p:cNvPr id="21" name="矩形 20"/>
          <p:cNvSpPr/>
          <p:nvPr>
            <p:custDataLst>
              <p:tags r:id="rId6"/>
            </p:custDataLst>
          </p:nvPr>
        </p:nvSpPr>
        <p:spPr>
          <a:xfrm rot="19925742">
            <a:off x="2539273" y="3250594"/>
            <a:ext cx="3769019" cy="461665"/>
          </a:xfrm>
          <a:prstGeom prst="rect">
            <a:avLst/>
          </a:prstGeom>
        </p:spPr>
        <p:txBody>
          <a:bodyPr wrap="square">
            <a:spAutoFit/>
          </a:bodyPr>
          <a:lstStyle/>
          <a:p>
            <a:pPr fontAlgn="base">
              <a:spcBef>
                <a:spcPct val="0"/>
              </a:spcBef>
              <a:spcAft>
                <a:spcPct val="0"/>
              </a:spcAft>
            </a:pPr>
            <a:r>
              <a:rPr lang="zh-CN" altLang="en-US" sz="2400" b="1">
                <a:solidFill>
                  <a:prstClr val="black"/>
                </a:solidFill>
                <a:latin typeface="微软雅黑" panose="020B0503020204020204" charset="-122"/>
                <a:ea typeface="微软雅黑"/>
              </a:rPr>
              <a:t>上                            游</a:t>
            </a:r>
          </a:p>
        </p:txBody>
      </p:sp>
      <p:sp>
        <p:nvSpPr>
          <p:cNvPr id="22" name="矩形 21"/>
          <p:cNvSpPr/>
          <p:nvPr>
            <p:custDataLst>
              <p:tags r:id="rId7"/>
            </p:custDataLst>
          </p:nvPr>
        </p:nvSpPr>
        <p:spPr>
          <a:xfrm>
            <a:off x="5855307" y="3131931"/>
            <a:ext cx="935652" cy="1200329"/>
          </a:xfrm>
          <a:prstGeom prst="rect">
            <a:avLst/>
          </a:prstGeom>
        </p:spPr>
        <p:txBody>
          <a:bodyPr wrap="square">
            <a:spAutoFit/>
          </a:bodyPr>
          <a:lstStyle/>
          <a:p>
            <a:pPr fontAlgn="base">
              <a:spcBef>
                <a:spcPct val="0"/>
              </a:spcBef>
              <a:spcAft>
                <a:spcPct val="0"/>
              </a:spcAft>
            </a:pPr>
            <a:r>
              <a:rPr lang="zh-CN" altLang="en-US" sz="2400" b="1">
                <a:solidFill>
                  <a:prstClr val="black"/>
                </a:solidFill>
                <a:latin typeface="微软雅黑" panose="020B0503020204020204" charset="-122"/>
                <a:ea typeface="微软雅黑"/>
              </a:rPr>
              <a:t>中</a:t>
            </a:r>
            <a:endParaRPr lang="en-US" altLang="zh-CN" sz="2400" b="1">
              <a:solidFill>
                <a:prstClr val="black"/>
              </a:solidFill>
              <a:latin typeface="微软雅黑" panose="020B0503020204020204" charset="-122"/>
              <a:ea typeface="微软雅黑"/>
            </a:endParaRPr>
          </a:p>
          <a:p>
            <a:pPr fontAlgn="base">
              <a:spcBef>
                <a:spcPct val="0"/>
              </a:spcBef>
              <a:spcAft>
                <a:spcPct val="0"/>
              </a:spcAft>
            </a:pPr>
            <a:endParaRPr lang="en-US" altLang="zh-CN" sz="2400" b="1">
              <a:solidFill>
                <a:prstClr val="black"/>
              </a:solidFill>
              <a:latin typeface="微软雅黑" panose="020B0503020204020204" charset="-122"/>
              <a:ea typeface="微软雅黑"/>
            </a:endParaRPr>
          </a:p>
          <a:p>
            <a:pPr fontAlgn="base">
              <a:spcBef>
                <a:spcPct val="0"/>
              </a:spcBef>
              <a:spcAft>
                <a:spcPct val="0"/>
              </a:spcAft>
            </a:pPr>
            <a:r>
              <a:rPr lang="zh-CN" altLang="en-US" sz="2400" b="1">
                <a:solidFill>
                  <a:prstClr val="black"/>
                </a:solidFill>
                <a:latin typeface="微软雅黑" panose="020B0503020204020204" charset="-122"/>
                <a:ea typeface="微软雅黑"/>
              </a:rPr>
              <a:t>游</a:t>
            </a:r>
          </a:p>
        </p:txBody>
      </p:sp>
      <p:sp>
        <p:nvSpPr>
          <p:cNvPr id="23" name="矩形 22"/>
          <p:cNvSpPr/>
          <p:nvPr>
            <p:custDataLst>
              <p:tags r:id="rId8"/>
            </p:custDataLst>
          </p:nvPr>
        </p:nvSpPr>
        <p:spPr>
          <a:xfrm rot="20990006">
            <a:off x="8180027" y="3948700"/>
            <a:ext cx="1895441" cy="461665"/>
          </a:xfrm>
          <a:prstGeom prst="rect">
            <a:avLst/>
          </a:prstGeom>
        </p:spPr>
        <p:txBody>
          <a:bodyPr wrap="square">
            <a:spAutoFit/>
          </a:bodyPr>
          <a:lstStyle/>
          <a:p>
            <a:pPr fontAlgn="base">
              <a:spcBef>
                <a:spcPct val="0"/>
              </a:spcBef>
              <a:spcAft>
                <a:spcPct val="0"/>
              </a:spcAft>
            </a:pPr>
            <a:r>
              <a:rPr lang="zh-CN" altLang="en-US" sz="2400" b="1">
                <a:solidFill>
                  <a:prstClr val="black"/>
                </a:solidFill>
                <a:latin typeface="微软雅黑" panose="020B0503020204020204" charset="-122"/>
                <a:ea typeface="微软雅黑"/>
              </a:rPr>
              <a:t>下      游</a:t>
            </a:r>
          </a:p>
        </p:txBody>
      </p:sp>
      <p:sp>
        <p:nvSpPr>
          <p:cNvPr id="24" name="椭圆 23"/>
          <p:cNvSpPr/>
          <p:nvPr>
            <p:custDataLst>
              <p:tags r:id="rId9"/>
            </p:custDataLst>
          </p:nvPr>
        </p:nvSpPr>
        <p:spPr>
          <a:xfrm>
            <a:off x="7917220" y="5329557"/>
            <a:ext cx="79804" cy="112037"/>
          </a:xfrm>
          <a:prstGeom prst="ellipse">
            <a:avLst/>
          </a:prstGeom>
          <a:solidFill>
            <a:srgbClr val="FF0000"/>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Calibri"/>
              <a:ea typeface="等线" panose="02010600030101010101" charset="-122"/>
              <a:cs typeface="+mn-cs"/>
            </a:endParaRPr>
          </a:p>
        </p:txBody>
      </p:sp>
      <p:sp>
        <p:nvSpPr>
          <p:cNvPr id="25" name="椭圆 24"/>
          <p:cNvSpPr/>
          <p:nvPr>
            <p:custDataLst>
              <p:tags r:id="rId10"/>
            </p:custDataLst>
          </p:nvPr>
        </p:nvSpPr>
        <p:spPr>
          <a:xfrm>
            <a:off x="7189763" y="2328001"/>
            <a:ext cx="79804" cy="112037"/>
          </a:xfrm>
          <a:prstGeom prst="ellipse">
            <a:avLst/>
          </a:prstGeom>
          <a:solidFill>
            <a:srgbClr val="FF0000"/>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Calibri"/>
              <a:ea typeface="等线" panose="02010600030101010101" charset="-122"/>
              <a:cs typeface="+mn-cs"/>
            </a:endParaRPr>
          </a:p>
        </p:txBody>
      </p:sp>
      <p:grpSp>
        <p:nvGrpSpPr>
          <p:cNvPr id="26" name="组合 25"/>
          <p:cNvGrpSpPr/>
          <p:nvPr>
            <p:custDataLst>
              <p:tags r:id="rId11"/>
            </p:custDataLst>
          </p:nvPr>
        </p:nvGrpSpPr>
        <p:grpSpPr>
          <a:xfrm>
            <a:off x="386715" y="2042160"/>
            <a:ext cx="6682740" cy="3949065"/>
            <a:chOff x="790614" y="3002953"/>
            <a:chExt cx="4217158" cy="2447870"/>
          </a:xfrm>
        </p:grpSpPr>
        <p:sp>
          <p:nvSpPr>
            <p:cNvPr id="27" name="任意多边形 11"/>
            <p:cNvSpPr/>
            <p:nvPr>
              <p:custDataLst>
                <p:tags r:id="rId19"/>
              </p:custDataLst>
            </p:nvPr>
          </p:nvSpPr>
          <p:spPr>
            <a:xfrm>
              <a:off x="1977969" y="3002953"/>
              <a:ext cx="3029803" cy="1628834"/>
            </a:xfrm>
            <a:custGeom>
              <a:avLst/>
              <a:gdLst>
                <a:gd name="connsiteX0" fmla="*/ 3029803 w 3029803"/>
                <a:gd name="connsiteY0" fmla="*/ 232012 h 1628834"/>
                <a:gd name="connsiteX1" fmla="*/ 2961565 w 3029803"/>
                <a:gd name="connsiteY1" fmla="*/ 204717 h 1628834"/>
                <a:gd name="connsiteX2" fmla="*/ 2920621 w 3029803"/>
                <a:gd name="connsiteY2" fmla="*/ 177421 h 1628834"/>
                <a:gd name="connsiteX3" fmla="*/ 2825087 w 3029803"/>
                <a:gd name="connsiteY3" fmla="*/ 150126 h 1628834"/>
                <a:gd name="connsiteX4" fmla="*/ 2743200 w 3029803"/>
                <a:gd name="connsiteY4" fmla="*/ 122830 h 1628834"/>
                <a:gd name="connsiteX5" fmla="*/ 2579427 w 3029803"/>
                <a:gd name="connsiteY5" fmla="*/ 109182 h 1628834"/>
                <a:gd name="connsiteX6" fmla="*/ 2538484 w 3029803"/>
                <a:gd name="connsiteY6" fmla="*/ 81887 h 1628834"/>
                <a:gd name="connsiteX7" fmla="*/ 2361063 w 3029803"/>
                <a:gd name="connsiteY7" fmla="*/ 54591 h 1628834"/>
                <a:gd name="connsiteX8" fmla="*/ 2320120 w 3029803"/>
                <a:gd name="connsiteY8" fmla="*/ 27296 h 1628834"/>
                <a:gd name="connsiteX9" fmla="*/ 2238233 w 3029803"/>
                <a:gd name="connsiteY9" fmla="*/ 0 h 1628834"/>
                <a:gd name="connsiteX10" fmla="*/ 2142699 w 3029803"/>
                <a:gd name="connsiteY10" fmla="*/ 13648 h 1628834"/>
                <a:gd name="connsiteX11" fmla="*/ 2074460 w 3029803"/>
                <a:gd name="connsiteY11" fmla="*/ 95534 h 1628834"/>
                <a:gd name="connsiteX12" fmla="*/ 1992574 w 3029803"/>
                <a:gd name="connsiteY12" fmla="*/ 136478 h 1628834"/>
                <a:gd name="connsiteX13" fmla="*/ 1951630 w 3029803"/>
                <a:gd name="connsiteY13" fmla="*/ 218364 h 1628834"/>
                <a:gd name="connsiteX14" fmla="*/ 1910687 w 3029803"/>
                <a:gd name="connsiteY14" fmla="*/ 368490 h 1628834"/>
                <a:gd name="connsiteX15" fmla="*/ 1883391 w 3029803"/>
                <a:gd name="connsiteY15" fmla="*/ 627797 h 1628834"/>
                <a:gd name="connsiteX16" fmla="*/ 1856096 w 3029803"/>
                <a:gd name="connsiteY16" fmla="*/ 668740 h 1628834"/>
                <a:gd name="connsiteX17" fmla="*/ 1828800 w 3029803"/>
                <a:gd name="connsiteY17" fmla="*/ 750627 h 1628834"/>
                <a:gd name="connsiteX18" fmla="*/ 1760562 w 3029803"/>
                <a:gd name="connsiteY18" fmla="*/ 914400 h 1628834"/>
                <a:gd name="connsiteX19" fmla="*/ 1719618 w 3029803"/>
                <a:gd name="connsiteY19" fmla="*/ 928048 h 1628834"/>
                <a:gd name="connsiteX20" fmla="*/ 1705971 w 3029803"/>
                <a:gd name="connsiteY20" fmla="*/ 968991 h 1628834"/>
                <a:gd name="connsiteX21" fmla="*/ 1665027 w 3029803"/>
                <a:gd name="connsiteY21" fmla="*/ 982639 h 1628834"/>
                <a:gd name="connsiteX22" fmla="*/ 1624084 w 3029803"/>
                <a:gd name="connsiteY22" fmla="*/ 1009934 h 1628834"/>
                <a:gd name="connsiteX23" fmla="*/ 1583141 w 3029803"/>
                <a:gd name="connsiteY23" fmla="*/ 1023582 h 1628834"/>
                <a:gd name="connsiteX24" fmla="*/ 1542197 w 3029803"/>
                <a:gd name="connsiteY24" fmla="*/ 1050878 h 1628834"/>
                <a:gd name="connsiteX25" fmla="*/ 1405720 w 3029803"/>
                <a:gd name="connsiteY25" fmla="*/ 1091821 h 1628834"/>
                <a:gd name="connsiteX26" fmla="*/ 1323833 w 3029803"/>
                <a:gd name="connsiteY26" fmla="*/ 1119117 h 1628834"/>
                <a:gd name="connsiteX27" fmla="*/ 1282890 w 3029803"/>
                <a:gd name="connsiteY27" fmla="*/ 1132764 h 1628834"/>
                <a:gd name="connsiteX28" fmla="*/ 1201003 w 3029803"/>
                <a:gd name="connsiteY28" fmla="*/ 1214651 h 1628834"/>
                <a:gd name="connsiteX29" fmla="*/ 1214651 w 3029803"/>
                <a:gd name="connsiteY29" fmla="*/ 1323833 h 1628834"/>
                <a:gd name="connsiteX30" fmla="*/ 1241947 w 3029803"/>
                <a:gd name="connsiteY30" fmla="*/ 1364776 h 1628834"/>
                <a:gd name="connsiteX31" fmla="*/ 1228299 w 3029803"/>
                <a:gd name="connsiteY31" fmla="*/ 1405720 h 1628834"/>
                <a:gd name="connsiteX32" fmla="*/ 1187356 w 3029803"/>
                <a:gd name="connsiteY32" fmla="*/ 1419367 h 1628834"/>
                <a:gd name="connsiteX33" fmla="*/ 1132765 w 3029803"/>
                <a:gd name="connsiteY33" fmla="*/ 1460311 h 1628834"/>
                <a:gd name="connsiteX34" fmla="*/ 1091821 w 3029803"/>
                <a:gd name="connsiteY34" fmla="*/ 1487606 h 1628834"/>
                <a:gd name="connsiteX35" fmla="*/ 1064526 w 3029803"/>
                <a:gd name="connsiteY35" fmla="*/ 1528549 h 1628834"/>
                <a:gd name="connsiteX36" fmla="*/ 1023582 w 3029803"/>
                <a:gd name="connsiteY36" fmla="*/ 1542197 h 1628834"/>
                <a:gd name="connsiteX37" fmla="*/ 859809 w 3029803"/>
                <a:gd name="connsiteY37" fmla="*/ 1555845 h 1628834"/>
                <a:gd name="connsiteX38" fmla="*/ 832514 w 3029803"/>
                <a:gd name="connsiteY38" fmla="*/ 1596788 h 1628834"/>
                <a:gd name="connsiteX39" fmla="*/ 641445 w 3029803"/>
                <a:gd name="connsiteY39" fmla="*/ 1610436 h 1628834"/>
                <a:gd name="connsiteX40" fmla="*/ 559559 w 3029803"/>
                <a:gd name="connsiteY40" fmla="*/ 1583140 h 1628834"/>
                <a:gd name="connsiteX41" fmla="*/ 518615 w 3029803"/>
                <a:gd name="connsiteY41" fmla="*/ 1569493 h 1628834"/>
                <a:gd name="connsiteX42" fmla="*/ 436729 w 3029803"/>
                <a:gd name="connsiteY42" fmla="*/ 1514902 h 1628834"/>
                <a:gd name="connsiteX43" fmla="*/ 395785 w 3029803"/>
                <a:gd name="connsiteY43" fmla="*/ 1487606 h 1628834"/>
                <a:gd name="connsiteX44" fmla="*/ 81887 w 3029803"/>
                <a:gd name="connsiteY44" fmla="*/ 1501254 h 1628834"/>
                <a:gd name="connsiteX45" fmla="*/ 40944 w 3029803"/>
                <a:gd name="connsiteY45" fmla="*/ 1528549 h 1628834"/>
                <a:gd name="connsiteX46" fmla="*/ 0 w 3029803"/>
                <a:gd name="connsiteY46" fmla="*/ 1569493 h 1628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3029803" h="1628834">
                  <a:moveTo>
                    <a:pt x="3029803" y="232012"/>
                  </a:moveTo>
                  <a:cubicBezTo>
                    <a:pt x="3007057" y="222914"/>
                    <a:pt x="2983477" y="215673"/>
                    <a:pt x="2961565" y="204717"/>
                  </a:cubicBezTo>
                  <a:cubicBezTo>
                    <a:pt x="2946894" y="197381"/>
                    <a:pt x="2935292" y="184757"/>
                    <a:pt x="2920621" y="177421"/>
                  </a:cubicBezTo>
                  <a:cubicBezTo>
                    <a:pt x="2897683" y="165952"/>
                    <a:pt x="2846958" y="156687"/>
                    <a:pt x="2825087" y="150126"/>
                  </a:cubicBezTo>
                  <a:cubicBezTo>
                    <a:pt x="2797528" y="141858"/>
                    <a:pt x="2771873" y="125219"/>
                    <a:pt x="2743200" y="122830"/>
                  </a:cubicBezTo>
                  <a:lnTo>
                    <a:pt x="2579427" y="109182"/>
                  </a:lnTo>
                  <a:cubicBezTo>
                    <a:pt x="2565779" y="100084"/>
                    <a:pt x="2554466" y="85575"/>
                    <a:pt x="2538484" y="81887"/>
                  </a:cubicBezTo>
                  <a:cubicBezTo>
                    <a:pt x="2480325" y="68466"/>
                    <a:pt x="2416232" y="82175"/>
                    <a:pt x="2361063" y="54591"/>
                  </a:cubicBezTo>
                  <a:cubicBezTo>
                    <a:pt x="2346392" y="47256"/>
                    <a:pt x="2335109" y="33958"/>
                    <a:pt x="2320120" y="27296"/>
                  </a:cubicBezTo>
                  <a:cubicBezTo>
                    <a:pt x="2293828" y="15611"/>
                    <a:pt x="2238233" y="0"/>
                    <a:pt x="2238233" y="0"/>
                  </a:cubicBezTo>
                  <a:cubicBezTo>
                    <a:pt x="2206388" y="4549"/>
                    <a:pt x="2172566" y="1701"/>
                    <a:pt x="2142699" y="13648"/>
                  </a:cubicBezTo>
                  <a:cubicBezTo>
                    <a:pt x="2105438" y="28553"/>
                    <a:pt x="2099477" y="70517"/>
                    <a:pt x="2074460" y="95534"/>
                  </a:cubicBezTo>
                  <a:cubicBezTo>
                    <a:pt x="2048003" y="121991"/>
                    <a:pt x="2025875" y="125377"/>
                    <a:pt x="1992574" y="136478"/>
                  </a:cubicBezTo>
                  <a:cubicBezTo>
                    <a:pt x="1970720" y="169258"/>
                    <a:pt x="1958693" y="179518"/>
                    <a:pt x="1951630" y="218364"/>
                  </a:cubicBezTo>
                  <a:cubicBezTo>
                    <a:pt x="1926146" y="358525"/>
                    <a:pt x="1962710" y="290453"/>
                    <a:pt x="1910687" y="368490"/>
                  </a:cubicBezTo>
                  <a:cubicBezTo>
                    <a:pt x="1910217" y="375066"/>
                    <a:pt x="1904174" y="572377"/>
                    <a:pt x="1883391" y="627797"/>
                  </a:cubicBezTo>
                  <a:cubicBezTo>
                    <a:pt x="1877632" y="643155"/>
                    <a:pt x="1862758" y="653751"/>
                    <a:pt x="1856096" y="668740"/>
                  </a:cubicBezTo>
                  <a:cubicBezTo>
                    <a:pt x="1844411" y="695032"/>
                    <a:pt x="1828800" y="750627"/>
                    <a:pt x="1828800" y="750627"/>
                  </a:cubicBezTo>
                  <a:cubicBezTo>
                    <a:pt x="1821906" y="791994"/>
                    <a:pt x="1816104" y="895886"/>
                    <a:pt x="1760562" y="914400"/>
                  </a:cubicBezTo>
                  <a:lnTo>
                    <a:pt x="1719618" y="928048"/>
                  </a:lnTo>
                  <a:cubicBezTo>
                    <a:pt x="1715069" y="941696"/>
                    <a:pt x="1716143" y="958819"/>
                    <a:pt x="1705971" y="968991"/>
                  </a:cubicBezTo>
                  <a:cubicBezTo>
                    <a:pt x="1695798" y="979164"/>
                    <a:pt x="1677894" y="976205"/>
                    <a:pt x="1665027" y="982639"/>
                  </a:cubicBezTo>
                  <a:cubicBezTo>
                    <a:pt x="1650356" y="989974"/>
                    <a:pt x="1638755" y="1002599"/>
                    <a:pt x="1624084" y="1009934"/>
                  </a:cubicBezTo>
                  <a:cubicBezTo>
                    <a:pt x="1611217" y="1016368"/>
                    <a:pt x="1596008" y="1017148"/>
                    <a:pt x="1583141" y="1023582"/>
                  </a:cubicBezTo>
                  <a:cubicBezTo>
                    <a:pt x="1568470" y="1030918"/>
                    <a:pt x="1557186" y="1044216"/>
                    <a:pt x="1542197" y="1050878"/>
                  </a:cubicBezTo>
                  <a:cubicBezTo>
                    <a:pt x="1475390" y="1080570"/>
                    <a:pt x="1466792" y="1073499"/>
                    <a:pt x="1405720" y="1091821"/>
                  </a:cubicBezTo>
                  <a:cubicBezTo>
                    <a:pt x="1378161" y="1100089"/>
                    <a:pt x="1351129" y="1110019"/>
                    <a:pt x="1323833" y="1119117"/>
                  </a:cubicBezTo>
                  <a:lnTo>
                    <a:pt x="1282890" y="1132764"/>
                  </a:lnTo>
                  <a:cubicBezTo>
                    <a:pt x="1266478" y="1145073"/>
                    <a:pt x="1203923" y="1182527"/>
                    <a:pt x="1201003" y="1214651"/>
                  </a:cubicBezTo>
                  <a:cubicBezTo>
                    <a:pt x="1197682" y="1251178"/>
                    <a:pt x="1205000" y="1288448"/>
                    <a:pt x="1214651" y="1323833"/>
                  </a:cubicBezTo>
                  <a:cubicBezTo>
                    <a:pt x="1218967" y="1339658"/>
                    <a:pt x="1232848" y="1351128"/>
                    <a:pt x="1241947" y="1364776"/>
                  </a:cubicBezTo>
                  <a:cubicBezTo>
                    <a:pt x="1237398" y="1378424"/>
                    <a:pt x="1238472" y="1395547"/>
                    <a:pt x="1228299" y="1405720"/>
                  </a:cubicBezTo>
                  <a:cubicBezTo>
                    <a:pt x="1218127" y="1415892"/>
                    <a:pt x="1199846" y="1412230"/>
                    <a:pt x="1187356" y="1419367"/>
                  </a:cubicBezTo>
                  <a:cubicBezTo>
                    <a:pt x="1167607" y="1430652"/>
                    <a:pt x="1151275" y="1447090"/>
                    <a:pt x="1132765" y="1460311"/>
                  </a:cubicBezTo>
                  <a:cubicBezTo>
                    <a:pt x="1119418" y="1469845"/>
                    <a:pt x="1105469" y="1478508"/>
                    <a:pt x="1091821" y="1487606"/>
                  </a:cubicBezTo>
                  <a:cubicBezTo>
                    <a:pt x="1082723" y="1501254"/>
                    <a:pt x="1077334" y="1518303"/>
                    <a:pt x="1064526" y="1528549"/>
                  </a:cubicBezTo>
                  <a:cubicBezTo>
                    <a:pt x="1053292" y="1537536"/>
                    <a:pt x="1037842" y="1540296"/>
                    <a:pt x="1023582" y="1542197"/>
                  </a:cubicBezTo>
                  <a:cubicBezTo>
                    <a:pt x="969282" y="1549437"/>
                    <a:pt x="914400" y="1551296"/>
                    <a:pt x="859809" y="1555845"/>
                  </a:cubicBezTo>
                  <a:cubicBezTo>
                    <a:pt x="850711" y="1569493"/>
                    <a:pt x="844112" y="1585190"/>
                    <a:pt x="832514" y="1596788"/>
                  </a:cubicBezTo>
                  <a:cubicBezTo>
                    <a:pt x="775047" y="1654256"/>
                    <a:pt x="730448" y="1618527"/>
                    <a:pt x="641445" y="1610436"/>
                  </a:cubicBezTo>
                  <a:lnTo>
                    <a:pt x="559559" y="1583140"/>
                  </a:lnTo>
                  <a:lnTo>
                    <a:pt x="518615" y="1569493"/>
                  </a:lnTo>
                  <a:lnTo>
                    <a:pt x="436729" y="1514902"/>
                  </a:lnTo>
                  <a:lnTo>
                    <a:pt x="395785" y="1487606"/>
                  </a:lnTo>
                  <a:cubicBezTo>
                    <a:pt x="291152" y="1492155"/>
                    <a:pt x="185928" y="1489249"/>
                    <a:pt x="81887" y="1501254"/>
                  </a:cubicBezTo>
                  <a:cubicBezTo>
                    <a:pt x="65593" y="1503134"/>
                    <a:pt x="53545" y="1518048"/>
                    <a:pt x="40944" y="1528549"/>
                  </a:cubicBezTo>
                  <a:cubicBezTo>
                    <a:pt x="26116" y="1540905"/>
                    <a:pt x="0" y="1569493"/>
                    <a:pt x="0" y="1569493"/>
                  </a:cubicBezTo>
                </a:path>
              </a:pathLst>
            </a:custGeom>
            <a:noFill/>
            <a:ln w="38100" cap="flat" cmpd="sng" algn="ctr">
              <a:solidFill>
                <a:srgbClr val="FF0000"/>
              </a:solidFill>
              <a:prstDash val="solid"/>
              <a:miter lim="800000"/>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Calibri"/>
                <a:ea typeface="等线" panose="02010600030101010101" charset="-122"/>
                <a:cs typeface="+mn-cs"/>
              </a:endParaRPr>
            </a:p>
          </p:txBody>
        </p:sp>
        <p:sp>
          <p:nvSpPr>
            <p:cNvPr id="28" name="任意多边形 12"/>
            <p:cNvSpPr/>
            <p:nvPr>
              <p:custDataLst>
                <p:tags r:id="rId20"/>
              </p:custDataLst>
            </p:nvPr>
          </p:nvSpPr>
          <p:spPr>
            <a:xfrm>
              <a:off x="790614" y="4627037"/>
              <a:ext cx="1679241" cy="823786"/>
            </a:xfrm>
            <a:custGeom>
              <a:avLst/>
              <a:gdLst>
                <a:gd name="connsiteX0" fmla="*/ 1201003 w 1679241"/>
                <a:gd name="connsiteY0" fmla="*/ 13648 h 823786"/>
                <a:gd name="connsiteX1" fmla="*/ 1173708 w 1679241"/>
                <a:gd name="connsiteY1" fmla="*/ 245659 h 823786"/>
                <a:gd name="connsiteX2" fmla="*/ 1228299 w 1679241"/>
                <a:gd name="connsiteY2" fmla="*/ 259307 h 823786"/>
                <a:gd name="connsiteX3" fmla="*/ 1282890 w 1679241"/>
                <a:gd name="connsiteY3" fmla="*/ 341194 h 823786"/>
                <a:gd name="connsiteX4" fmla="*/ 1310185 w 1679241"/>
                <a:gd name="connsiteY4" fmla="*/ 395785 h 823786"/>
                <a:gd name="connsiteX5" fmla="*/ 1351129 w 1679241"/>
                <a:gd name="connsiteY5" fmla="*/ 423080 h 823786"/>
                <a:gd name="connsiteX6" fmla="*/ 1433015 w 1679241"/>
                <a:gd name="connsiteY6" fmla="*/ 450376 h 823786"/>
                <a:gd name="connsiteX7" fmla="*/ 1501254 w 1679241"/>
                <a:gd name="connsiteY7" fmla="*/ 518615 h 823786"/>
                <a:gd name="connsiteX8" fmla="*/ 1583140 w 1679241"/>
                <a:gd name="connsiteY8" fmla="*/ 545910 h 823786"/>
                <a:gd name="connsiteX9" fmla="*/ 1610436 w 1679241"/>
                <a:gd name="connsiteY9" fmla="*/ 586853 h 823786"/>
                <a:gd name="connsiteX10" fmla="*/ 1651379 w 1679241"/>
                <a:gd name="connsiteY10" fmla="*/ 627797 h 823786"/>
                <a:gd name="connsiteX11" fmla="*/ 1678675 w 1679241"/>
                <a:gd name="connsiteY11" fmla="*/ 682388 h 823786"/>
                <a:gd name="connsiteX12" fmla="*/ 1665027 w 1679241"/>
                <a:gd name="connsiteY12" fmla="*/ 818865 h 823786"/>
                <a:gd name="connsiteX13" fmla="*/ 1610436 w 1679241"/>
                <a:gd name="connsiteY13" fmla="*/ 791570 h 823786"/>
                <a:gd name="connsiteX14" fmla="*/ 1528549 w 1679241"/>
                <a:gd name="connsiteY14" fmla="*/ 736979 h 823786"/>
                <a:gd name="connsiteX15" fmla="*/ 1433015 w 1679241"/>
                <a:gd name="connsiteY15" fmla="*/ 682388 h 823786"/>
                <a:gd name="connsiteX16" fmla="*/ 1392072 w 1679241"/>
                <a:gd name="connsiteY16" fmla="*/ 655092 h 823786"/>
                <a:gd name="connsiteX17" fmla="*/ 1310185 w 1679241"/>
                <a:gd name="connsiteY17" fmla="*/ 641445 h 823786"/>
                <a:gd name="connsiteX18" fmla="*/ 1173708 w 1679241"/>
                <a:gd name="connsiteY18" fmla="*/ 614149 h 823786"/>
                <a:gd name="connsiteX19" fmla="*/ 1064526 w 1679241"/>
                <a:gd name="connsiteY19" fmla="*/ 641445 h 823786"/>
                <a:gd name="connsiteX20" fmla="*/ 941696 w 1679241"/>
                <a:gd name="connsiteY20" fmla="*/ 627797 h 823786"/>
                <a:gd name="connsiteX21" fmla="*/ 928048 w 1679241"/>
                <a:gd name="connsiteY21" fmla="*/ 573206 h 823786"/>
                <a:gd name="connsiteX22" fmla="*/ 873457 w 1679241"/>
                <a:gd name="connsiteY22" fmla="*/ 559558 h 823786"/>
                <a:gd name="connsiteX23" fmla="*/ 859809 w 1679241"/>
                <a:gd name="connsiteY23" fmla="*/ 518615 h 823786"/>
                <a:gd name="connsiteX24" fmla="*/ 818866 w 1679241"/>
                <a:gd name="connsiteY24" fmla="*/ 409433 h 823786"/>
                <a:gd name="connsiteX25" fmla="*/ 777923 w 1679241"/>
                <a:gd name="connsiteY25" fmla="*/ 395785 h 823786"/>
                <a:gd name="connsiteX26" fmla="*/ 750627 w 1679241"/>
                <a:gd name="connsiteY26" fmla="*/ 354842 h 823786"/>
                <a:gd name="connsiteX27" fmla="*/ 696036 w 1679241"/>
                <a:gd name="connsiteY27" fmla="*/ 327546 h 823786"/>
                <a:gd name="connsiteX28" fmla="*/ 655093 w 1679241"/>
                <a:gd name="connsiteY28" fmla="*/ 300250 h 823786"/>
                <a:gd name="connsiteX29" fmla="*/ 641445 w 1679241"/>
                <a:gd name="connsiteY29" fmla="*/ 259307 h 823786"/>
                <a:gd name="connsiteX30" fmla="*/ 614149 w 1679241"/>
                <a:gd name="connsiteY30" fmla="*/ 150125 h 823786"/>
                <a:gd name="connsiteX31" fmla="*/ 586854 w 1679241"/>
                <a:gd name="connsiteY31" fmla="*/ 109182 h 823786"/>
                <a:gd name="connsiteX32" fmla="*/ 545911 w 1679241"/>
                <a:gd name="connsiteY32" fmla="*/ 95534 h 823786"/>
                <a:gd name="connsiteX33" fmla="*/ 286603 w 1679241"/>
                <a:gd name="connsiteY33" fmla="*/ 81886 h 823786"/>
                <a:gd name="connsiteX34" fmla="*/ 68239 w 1679241"/>
                <a:gd name="connsiteY34" fmla="*/ 40943 h 823786"/>
                <a:gd name="connsiteX35" fmla="*/ 27296 w 1679241"/>
                <a:gd name="connsiteY35" fmla="*/ 13648 h 823786"/>
                <a:gd name="connsiteX36" fmla="*/ 0 w 1679241"/>
                <a:gd name="connsiteY36" fmla="*/ 0 h 823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679241" h="823785">
                  <a:moveTo>
                    <a:pt x="1201003" y="13648"/>
                  </a:moveTo>
                  <a:cubicBezTo>
                    <a:pt x="1148785" y="100677"/>
                    <a:pt x="1122936" y="113653"/>
                    <a:pt x="1173708" y="245659"/>
                  </a:cubicBezTo>
                  <a:cubicBezTo>
                    <a:pt x="1180441" y="263166"/>
                    <a:pt x="1210102" y="254758"/>
                    <a:pt x="1228299" y="259307"/>
                  </a:cubicBezTo>
                  <a:cubicBezTo>
                    <a:pt x="1246496" y="286603"/>
                    <a:pt x="1268219" y="311852"/>
                    <a:pt x="1282890" y="341194"/>
                  </a:cubicBezTo>
                  <a:cubicBezTo>
                    <a:pt x="1291988" y="359391"/>
                    <a:pt x="1297161" y="380156"/>
                    <a:pt x="1310185" y="395785"/>
                  </a:cubicBezTo>
                  <a:cubicBezTo>
                    <a:pt x="1320686" y="408386"/>
                    <a:pt x="1336140" y="416418"/>
                    <a:pt x="1351129" y="423080"/>
                  </a:cubicBezTo>
                  <a:cubicBezTo>
                    <a:pt x="1377421" y="434765"/>
                    <a:pt x="1433015" y="450376"/>
                    <a:pt x="1433015" y="450376"/>
                  </a:cubicBezTo>
                  <a:cubicBezTo>
                    <a:pt x="1457916" y="487726"/>
                    <a:pt x="1458157" y="499461"/>
                    <a:pt x="1501254" y="518615"/>
                  </a:cubicBezTo>
                  <a:cubicBezTo>
                    <a:pt x="1527546" y="530300"/>
                    <a:pt x="1583140" y="545910"/>
                    <a:pt x="1583140" y="545910"/>
                  </a:cubicBezTo>
                  <a:cubicBezTo>
                    <a:pt x="1592239" y="559558"/>
                    <a:pt x="1599935" y="574252"/>
                    <a:pt x="1610436" y="586853"/>
                  </a:cubicBezTo>
                  <a:cubicBezTo>
                    <a:pt x="1622792" y="601680"/>
                    <a:pt x="1640161" y="612091"/>
                    <a:pt x="1651379" y="627797"/>
                  </a:cubicBezTo>
                  <a:cubicBezTo>
                    <a:pt x="1663204" y="644352"/>
                    <a:pt x="1669576" y="664191"/>
                    <a:pt x="1678675" y="682388"/>
                  </a:cubicBezTo>
                  <a:cubicBezTo>
                    <a:pt x="1674126" y="727880"/>
                    <a:pt x="1689258" y="780095"/>
                    <a:pt x="1665027" y="818865"/>
                  </a:cubicBezTo>
                  <a:cubicBezTo>
                    <a:pt x="1654244" y="836117"/>
                    <a:pt x="1626991" y="803395"/>
                    <a:pt x="1610436" y="791570"/>
                  </a:cubicBezTo>
                  <a:cubicBezTo>
                    <a:pt x="1520982" y="727675"/>
                    <a:pt x="1616380" y="766256"/>
                    <a:pt x="1528549" y="736979"/>
                  </a:cubicBezTo>
                  <a:cubicBezTo>
                    <a:pt x="1396539" y="637972"/>
                    <a:pt x="1537222" y="734493"/>
                    <a:pt x="1433015" y="682388"/>
                  </a:cubicBezTo>
                  <a:cubicBezTo>
                    <a:pt x="1418344" y="675052"/>
                    <a:pt x="1407633" y="660279"/>
                    <a:pt x="1392072" y="655092"/>
                  </a:cubicBezTo>
                  <a:cubicBezTo>
                    <a:pt x="1365820" y="646341"/>
                    <a:pt x="1337481" y="645994"/>
                    <a:pt x="1310185" y="641445"/>
                  </a:cubicBezTo>
                  <a:cubicBezTo>
                    <a:pt x="1284495" y="564376"/>
                    <a:pt x="1308014" y="590447"/>
                    <a:pt x="1173708" y="614149"/>
                  </a:cubicBezTo>
                  <a:cubicBezTo>
                    <a:pt x="1136765" y="620669"/>
                    <a:pt x="1064526" y="641445"/>
                    <a:pt x="1064526" y="641445"/>
                  </a:cubicBezTo>
                  <a:cubicBezTo>
                    <a:pt x="1023583" y="636896"/>
                    <a:pt x="978542" y="646220"/>
                    <a:pt x="941696" y="627797"/>
                  </a:cubicBezTo>
                  <a:cubicBezTo>
                    <a:pt x="924919" y="619409"/>
                    <a:pt x="941311" y="586469"/>
                    <a:pt x="928048" y="573206"/>
                  </a:cubicBezTo>
                  <a:cubicBezTo>
                    <a:pt x="914785" y="559943"/>
                    <a:pt x="891654" y="564107"/>
                    <a:pt x="873457" y="559558"/>
                  </a:cubicBezTo>
                  <a:cubicBezTo>
                    <a:pt x="868908" y="545910"/>
                    <a:pt x="863298" y="532571"/>
                    <a:pt x="859809" y="518615"/>
                  </a:cubicBezTo>
                  <a:cubicBezTo>
                    <a:pt x="850099" y="479776"/>
                    <a:pt x="853969" y="437516"/>
                    <a:pt x="818866" y="409433"/>
                  </a:cubicBezTo>
                  <a:cubicBezTo>
                    <a:pt x="807633" y="400446"/>
                    <a:pt x="791571" y="400334"/>
                    <a:pt x="777923" y="395785"/>
                  </a:cubicBezTo>
                  <a:cubicBezTo>
                    <a:pt x="768824" y="382137"/>
                    <a:pt x="763228" y="365343"/>
                    <a:pt x="750627" y="354842"/>
                  </a:cubicBezTo>
                  <a:cubicBezTo>
                    <a:pt x="734998" y="341818"/>
                    <a:pt x="713700" y="337640"/>
                    <a:pt x="696036" y="327546"/>
                  </a:cubicBezTo>
                  <a:cubicBezTo>
                    <a:pt x="681795" y="319408"/>
                    <a:pt x="668741" y="309349"/>
                    <a:pt x="655093" y="300250"/>
                  </a:cubicBezTo>
                  <a:cubicBezTo>
                    <a:pt x="650544" y="286602"/>
                    <a:pt x="644934" y="273263"/>
                    <a:pt x="641445" y="259307"/>
                  </a:cubicBezTo>
                  <a:cubicBezTo>
                    <a:pt x="633658" y="228158"/>
                    <a:pt x="629748" y="181324"/>
                    <a:pt x="614149" y="150125"/>
                  </a:cubicBezTo>
                  <a:cubicBezTo>
                    <a:pt x="606814" y="135454"/>
                    <a:pt x="599662" y="119429"/>
                    <a:pt x="586854" y="109182"/>
                  </a:cubicBezTo>
                  <a:cubicBezTo>
                    <a:pt x="575621" y="100195"/>
                    <a:pt x="560238" y="96836"/>
                    <a:pt x="545911" y="95534"/>
                  </a:cubicBezTo>
                  <a:cubicBezTo>
                    <a:pt x="459711" y="87697"/>
                    <a:pt x="373039" y="86435"/>
                    <a:pt x="286603" y="81886"/>
                  </a:cubicBezTo>
                  <a:cubicBezTo>
                    <a:pt x="183941" y="13446"/>
                    <a:pt x="306731" y="85660"/>
                    <a:pt x="68239" y="40943"/>
                  </a:cubicBezTo>
                  <a:cubicBezTo>
                    <a:pt x="52118" y="37920"/>
                    <a:pt x="41361" y="22087"/>
                    <a:pt x="27296" y="13648"/>
                  </a:cubicBezTo>
                  <a:cubicBezTo>
                    <a:pt x="18573" y="8414"/>
                    <a:pt x="9099" y="4549"/>
                    <a:pt x="0" y="0"/>
                  </a:cubicBezTo>
                </a:path>
              </a:pathLst>
            </a:custGeom>
            <a:noFill/>
            <a:ln w="38100" cap="flat" cmpd="sng" algn="ctr">
              <a:solidFill>
                <a:srgbClr val="FF0000"/>
              </a:solidFill>
              <a:prstDash val="solid"/>
              <a:miter lim="800000"/>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Calibri"/>
                <a:ea typeface="等线" panose="02010600030101010101" charset="-122"/>
                <a:cs typeface="+mn-cs"/>
              </a:endParaRPr>
            </a:p>
          </p:txBody>
        </p:sp>
        <p:sp>
          <p:nvSpPr>
            <p:cNvPr id="29" name="任意多边形 19"/>
            <p:cNvSpPr/>
            <p:nvPr>
              <p:custDataLst>
                <p:tags r:id="rId21"/>
              </p:custDataLst>
            </p:nvPr>
          </p:nvSpPr>
          <p:spPr>
            <a:xfrm>
              <a:off x="1950609" y="4572446"/>
              <a:ext cx="68304" cy="136477"/>
            </a:xfrm>
            <a:custGeom>
              <a:avLst/>
              <a:gdLst>
                <a:gd name="connsiteX0" fmla="*/ 68304 w 68304"/>
                <a:gd name="connsiteY0" fmla="*/ 0 h 136477"/>
                <a:gd name="connsiteX1" fmla="*/ 65 w 68304"/>
                <a:gd name="connsiteY1" fmla="*/ 136477 h 136477"/>
              </a:gdLst>
              <a:ahLst/>
              <a:cxnLst>
                <a:cxn ang="0">
                  <a:pos x="connsiteX0" y="connsiteY0"/>
                </a:cxn>
                <a:cxn ang="0">
                  <a:pos x="connsiteX1" y="connsiteY1"/>
                </a:cxn>
              </a:cxnLst>
              <a:rect l="l" t="t" r="r" b="b"/>
              <a:pathLst>
                <a:path w="68304" h="136477">
                  <a:moveTo>
                    <a:pt x="68304" y="0"/>
                  </a:moveTo>
                  <a:cubicBezTo>
                    <a:pt x="-4757" y="116897"/>
                    <a:pt x="65" y="66264"/>
                    <a:pt x="65" y="136477"/>
                  </a:cubicBezTo>
                </a:path>
              </a:pathLst>
            </a:custGeom>
            <a:noFill/>
            <a:ln w="38100" cap="flat" cmpd="sng" algn="ctr">
              <a:solidFill>
                <a:srgbClr val="FF0000"/>
              </a:solidFill>
              <a:prstDash val="solid"/>
              <a:miter lim="800000"/>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Calibri"/>
                <a:ea typeface="等线" panose="02010600030101010101" charset="-122"/>
                <a:cs typeface="+mn-cs"/>
              </a:endParaRPr>
            </a:p>
          </p:txBody>
        </p:sp>
      </p:grpSp>
      <p:sp>
        <p:nvSpPr>
          <p:cNvPr id="5" name="椭圆 4"/>
          <p:cNvSpPr/>
          <p:nvPr>
            <p:custDataLst>
              <p:tags r:id="rId12"/>
            </p:custDataLst>
          </p:nvPr>
        </p:nvSpPr>
        <p:spPr>
          <a:xfrm rot="1668540">
            <a:off x="162309" y="5167888"/>
            <a:ext cx="1703916" cy="734166"/>
          </a:xfrm>
          <a:prstGeom prst="ellipse">
            <a:avLst/>
          </a:prstGeom>
          <a:noFill/>
          <a:ln w="38100" cap="flat" cmpd="sng" algn="ctr">
            <a:solidFill>
              <a:srgbClr val="FF0000"/>
            </a:solidFill>
            <a:prstDash val="solid"/>
            <a:miter lim="800000"/>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Calibri"/>
              <a:ea typeface="等线" panose="02010600030101010101" charset="-122"/>
              <a:cs typeface="+mn-cs"/>
            </a:endParaRPr>
          </a:p>
        </p:txBody>
      </p:sp>
      <p:sp>
        <p:nvSpPr>
          <p:cNvPr id="6" name="椭圆 5"/>
          <p:cNvSpPr/>
          <p:nvPr>
            <p:custDataLst>
              <p:tags r:id="rId13"/>
            </p:custDataLst>
          </p:nvPr>
        </p:nvSpPr>
        <p:spPr>
          <a:xfrm rot="962294">
            <a:off x="10583545" y="2719705"/>
            <a:ext cx="513715" cy="1350645"/>
          </a:xfrm>
          <a:prstGeom prst="ellipse">
            <a:avLst/>
          </a:prstGeom>
          <a:noFill/>
          <a:ln w="38100" cap="flat" cmpd="sng" algn="ctr">
            <a:solidFill>
              <a:srgbClr val="FF0000"/>
            </a:solidFill>
            <a:prstDash val="solid"/>
            <a:miter lim="800000"/>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Calibri"/>
              <a:ea typeface="等线" panose="02010600030101010101" charset="-122"/>
              <a:cs typeface="+mn-cs"/>
            </a:endParaRPr>
          </a:p>
        </p:txBody>
      </p:sp>
      <p:sp>
        <p:nvSpPr>
          <p:cNvPr id="7" name="文本框 6"/>
          <p:cNvSpPr txBox="1"/>
          <p:nvPr>
            <p:custDataLst>
              <p:tags r:id="rId14"/>
            </p:custDataLst>
          </p:nvPr>
        </p:nvSpPr>
        <p:spPr>
          <a:xfrm>
            <a:off x="0" y="-25395"/>
            <a:ext cx="8126730" cy="706755"/>
          </a:xfrm>
          <a:prstGeom prst="rect">
            <a:avLst/>
          </a:prstGeom>
          <a:noFill/>
        </p:spPr>
        <p:txBody>
          <a:bodyPr wrap="square" rtlCol="0">
            <a:spAutoFit/>
          </a:bodyPr>
          <a:lstStyle/>
          <a:p>
            <a:r>
              <a:rPr lang="zh-CN" altLang="en-US" sz="4000" dirty="0">
                <a:latin typeface="方正粗黑宋简体" panose="02000000000000000000" charset="-122"/>
                <a:ea typeface="方正粗黑宋简体" panose="02000000000000000000" charset="-122"/>
              </a:rPr>
              <a:t>五、我国主要河流</a:t>
            </a:r>
            <a:r>
              <a:rPr lang="en-US" altLang="zh-CN" sz="4000" dirty="0">
                <a:latin typeface="方正粗黑宋简体" panose="02000000000000000000" charset="-122"/>
                <a:ea typeface="方正粗黑宋简体" panose="02000000000000000000" charset="-122"/>
              </a:rPr>
              <a:t>-</a:t>
            </a:r>
            <a:r>
              <a:rPr lang="zh-CN" altLang="en-US" sz="4000" dirty="0">
                <a:latin typeface="方正粗黑宋简体" panose="02000000000000000000" charset="-122"/>
                <a:ea typeface="方正粗黑宋简体" panose="02000000000000000000" charset="-122"/>
              </a:rPr>
              <a:t>黄河</a:t>
            </a:r>
          </a:p>
        </p:txBody>
      </p:sp>
      <p:grpSp>
        <p:nvGrpSpPr>
          <p:cNvPr id="102428" name="组合 1"/>
          <p:cNvGrpSpPr/>
          <p:nvPr>
            <p:custDataLst>
              <p:tags r:id="rId15"/>
            </p:custDataLst>
          </p:nvPr>
        </p:nvGrpSpPr>
        <p:grpSpPr>
          <a:xfrm>
            <a:off x="0" y="770255"/>
            <a:ext cx="12151995" cy="128270"/>
            <a:chOff x="57" y="1058"/>
            <a:chExt cx="13204" cy="202"/>
          </a:xfrm>
        </p:grpSpPr>
        <p:cxnSp>
          <p:nvCxnSpPr>
            <p:cNvPr id="15" name="直接连接符 14"/>
            <p:cNvCxnSpPr/>
            <p:nvPr>
              <p:custDataLst>
                <p:tags r:id="rId17"/>
              </p:custDataLst>
            </p:nvPr>
          </p:nvCxnSpPr>
          <p:spPr>
            <a:xfrm>
              <a:off x="57" y="1259"/>
              <a:ext cx="13205"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custDataLst>
                <p:tags r:id="rId18"/>
              </p:custDataLst>
            </p:nvPr>
          </p:nvCxnSpPr>
          <p:spPr>
            <a:xfrm>
              <a:off x="57" y="1057"/>
              <a:ext cx="13205" cy="0"/>
            </a:xfrm>
            <a:prstGeom prst="line">
              <a:avLst/>
            </a:prstGeom>
            <a:ln w="571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30" name="文本框 29"/>
          <p:cNvSpPr txBox="1"/>
          <p:nvPr>
            <p:custDataLst>
              <p:tags r:id="rId16"/>
            </p:custDataLst>
          </p:nvPr>
        </p:nvSpPr>
        <p:spPr>
          <a:xfrm>
            <a:off x="19685" y="958215"/>
            <a:ext cx="12152630" cy="521970"/>
          </a:xfrm>
          <a:prstGeom prst="rect">
            <a:avLst/>
          </a:prstGeom>
          <a:noFill/>
          <a:ln>
            <a:noFill/>
          </a:ln>
        </p:spPr>
        <p:txBody>
          <a:bodyPr wrap="square" rtlCol="0">
            <a:spAutoFit/>
          </a:bodyPr>
          <a:lstStyle/>
          <a:p>
            <a:r>
              <a:rPr lang="zh-CN" altLang="en-US" sz="2800" b="1" dirty="0" smtClean="0">
                <a:latin typeface="微软雅黑" panose="020B0503020204020204" charset="-122"/>
                <a:ea typeface="微软雅黑"/>
              </a:rPr>
              <a:t>（一）</a:t>
            </a:r>
            <a:r>
              <a:rPr lang="zh-CN" altLang="en-US" sz="2800" b="1" dirty="0" smtClean="0">
                <a:solidFill>
                  <a:schemeClr val="tx1"/>
                </a:solidFill>
                <a:latin typeface="微软雅黑" panose="020B0503020204020204" charset="-122"/>
                <a:ea typeface="微软雅黑"/>
              </a:rPr>
              <a:t>黄河概况</a:t>
            </a:r>
            <a:endParaRPr lang="zh-CN" altLang="en-US" sz="2800" b="1" dirty="0">
              <a:solidFill>
                <a:schemeClr val="tx1"/>
              </a:solidFill>
              <a:latin typeface="微软雅黑" panose="020B0503020204020204" charset="-122"/>
              <a:ea typeface="微软雅黑"/>
            </a:endParaRPr>
          </a:p>
        </p:txBody>
      </p:sp>
    </p:spTree>
    <p:extLst>
      <p:ext uri="{BB962C8B-B14F-4D97-AF65-F5344CB8AC3E}">
        <p14:creationId xmlns:p14="http://schemas.microsoft.com/office/powerpoint/2010/main" val="18022055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after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afterGroup">
                            <p:stCondLst>
                              <p:cond delay="0"/>
                            </p:stCondLst>
                            <p:childTnLst>
                              <p:par>
                                <p:cTn id="17" presetID="16" presetClass="entr" presetSubtype="21" fill="hold" grpId="0" nodeType="click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barn(inVertical)">
                                      <p:cBhvr>
                                        <p:cTn id="19" dur="500"/>
                                        <p:tgtEl>
                                          <p:spTgt spid="25"/>
                                        </p:tgtEl>
                                      </p:cBhvr>
                                    </p:animEffect>
                                  </p:childTnLst>
                                </p:cTn>
                              </p:par>
                              <p:par>
                                <p:cTn id="20" presetID="16" presetClass="entr" presetSubtype="21" fill="hold" grpId="0" nodeType="with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barn(inVertical)">
                                      <p:cBhvr>
                                        <p:cTn id="22" dur="500"/>
                                        <p:tgtEl>
                                          <p:spTgt spid="17"/>
                                        </p:tgtEl>
                                      </p:cBhvr>
                                    </p:animEffect>
                                  </p:childTnLst>
                                </p:cTn>
                              </p:par>
                              <p:par>
                                <p:cTn id="23" presetID="16" presetClass="entr" presetSubtype="21" fill="hold" grpId="0" nodeType="withEffect">
                                  <p:stCondLst>
                                    <p:cond delay="0"/>
                                  </p:stCondLst>
                                  <p:childTnLst>
                                    <p:set>
                                      <p:cBhvr>
                                        <p:cTn id="24" dur="1" fill="hold">
                                          <p:stCondLst>
                                            <p:cond delay="0"/>
                                          </p:stCondLst>
                                        </p:cTn>
                                        <p:tgtEl>
                                          <p:spTgt spid="24"/>
                                        </p:tgtEl>
                                        <p:attrNameLst>
                                          <p:attrName>style.visibility</p:attrName>
                                        </p:attrNameLst>
                                      </p:cBhvr>
                                      <p:to>
                                        <p:strVal val="visible"/>
                                      </p:to>
                                    </p:set>
                                    <p:animEffect transition="in" filter="barn(inVertical)">
                                      <p:cBhvr>
                                        <p:cTn id="25" dur="500"/>
                                        <p:tgtEl>
                                          <p:spTgt spid="24"/>
                                        </p:tgtEl>
                                      </p:cBhvr>
                                    </p:animEffect>
                                  </p:childTnLst>
                                </p:cTn>
                              </p:par>
                              <p:par>
                                <p:cTn id="26" presetID="16" presetClass="entr" presetSubtype="21" fill="hold" grpId="0" nodeType="with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barn(inVertical)">
                                      <p:cBhvr>
                                        <p:cTn id="28" dur="500"/>
                                        <p:tgtEl>
                                          <p:spTgt spid="18"/>
                                        </p:tgtEl>
                                      </p:cBhvr>
                                    </p:animEffect>
                                  </p:childTnLst>
                                </p:cTn>
                              </p:par>
                            </p:childTnLst>
                          </p:cTn>
                        </p:par>
                      </p:childTnLst>
                    </p:cTn>
                  </p:par>
                  <p:par>
                    <p:cTn id="29" fill="hold" nodeType="clickPar">
                      <p:stCondLst>
                        <p:cond delay="indefinite"/>
                      </p:stCondLst>
                      <p:childTnLst>
                        <p:par>
                          <p:cTn id="30" fill="hold" nodeType="afterGroup">
                            <p:stCondLst>
                              <p:cond delay="0"/>
                            </p:stCondLst>
                            <p:childTnLst>
                              <p:par>
                                <p:cTn id="31" presetID="22" presetClass="entr" presetSubtype="4" fill="hold" nodeType="clickEffect">
                                  <p:stCondLst>
                                    <p:cond delay="0"/>
                                  </p:stCondLst>
                                  <p:childTnLst>
                                    <p:set>
                                      <p:cBhvr>
                                        <p:cTn id="32" dur="1" fill="hold">
                                          <p:stCondLst>
                                            <p:cond delay="0"/>
                                          </p:stCondLst>
                                        </p:cTn>
                                        <p:tgtEl>
                                          <p:spTgt spid="26"/>
                                        </p:tgtEl>
                                        <p:attrNameLst>
                                          <p:attrName>style.visibility</p:attrName>
                                        </p:attrNameLst>
                                      </p:cBhvr>
                                      <p:to>
                                        <p:strVal val="visible"/>
                                      </p:to>
                                    </p:set>
                                    <p:animEffect transition="in" filter="wipe(down)">
                                      <p:cBhvr>
                                        <p:cTn id="33" dur="500"/>
                                        <p:tgtEl>
                                          <p:spTgt spid="26"/>
                                        </p:tgtEl>
                                      </p:cBhvr>
                                    </p:animEffect>
                                  </p:childTnLst>
                                </p:cTn>
                              </p:par>
                              <p:par>
                                <p:cTn id="34" presetID="22" presetClass="entr" presetSubtype="4" fill="hold" grpId="0" nodeType="withEffect">
                                  <p:stCondLst>
                                    <p:cond delay="0"/>
                                  </p:stCondLst>
                                  <p:childTnLst>
                                    <p:set>
                                      <p:cBhvr>
                                        <p:cTn id="35" dur="1" fill="hold">
                                          <p:stCondLst>
                                            <p:cond delay="0"/>
                                          </p:stCondLst>
                                        </p:cTn>
                                        <p:tgtEl>
                                          <p:spTgt spid="21"/>
                                        </p:tgtEl>
                                        <p:attrNameLst>
                                          <p:attrName>style.visibility</p:attrName>
                                        </p:attrNameLst>
                                      </p:cBhvr>
                                      <p:to>
                                        <p:strVal val="visible"/>
                                      </p:to>
                                    </p:set>
                                    <p:animEffect transition="in" filter="wipe(down)">
                                      <p:cBhvr>
                                        <p:cTn id="36" dur="500"/>
                                        <p:tgtEl>
                                          <p:spTgt spid="21"/>
                                        </p:tgtEl>
                                      </p:cBhvr>
                                    </p:animEffect>
                                  </p:childTnLst>
                                </p:cTn>
                              </p:par>
                            </p:childTnLst>
                          </p:cTn>
                        </p:par>
                      </p:childTnLst>
                    </p:cTn>
                  </p:par>
                  <p:par>
                    <p:cTn id="37" fill="hold" nodeType="clickPar">
                      <p:stCondLst>
                        <p:cond delay="indefinite"/>
                      </p:stCondLst>
                      <p:childTnLst>
                        <p:par>
                          <p:cTn id="38" fill="hold" nodeType="afterGroup">
                            <p:stCondLst>
                              <p:cond delay="0"/>
                            </p:stCondLst>
                            <p:childTnLst>
                              <p:par>
                                <p:cTn id="39" presetID="22" presetClass="entr" presetSubtype="4" fill="hold" grpId="0" nodeType="clickEffect">
                                  <p:stCondLst>
                                    <p:cond delay="0"/>
                                  </p:stCondLst>
                                  <p:childTnLst>
                                    <p:set>
                                      <p:cBhvr>
                                        <p:cTn id="40" dur="1" fill="hold">
                                          <p:stCondLst>
                                            <p:cond delay="0"/>
                                          </p:stCondLst>
                                        </p:cTn>
                                        <p:tgtEl>
                                          <p:spTgt spid="19"/>
                                        </p:tgtEl>
                                        <p:attrNameLst>
                                          <p:attrName>style.visibility</p:attrName>
                                        </p:attrNameLst>
                                      </p:cBhvr>
                                      <p:to>
                                        <p:strVal val="visible"/>
                                      </p:to>
                                    </p:set>
                                    <p:animEffect transition="in" filter="wipe(down)">
                                      <p:cBhvr>
                                        <p:cTn id="41" dur="500"/>
                                        <p:tgtEl>
                                          <p:spTgt spid="19"/>
                                        </p:tgtEl>
                                      </p:cBhvr>
                                    </p:animEffect>
                                  </p:childTnLst>
                                </p:cTn>
                              </p:par>
                              <p:par>
                                <p:cTn id="42" presetID="22" presetClass="entr" presetSubtype="4" fill="hold" grpId="0" nodeType="withEffect">
                                  <p:stCondLst>
                                    <p:cond delay="0"/>
                                  </p:stCondLst>
                                  <p:childTnLst>
                                    <p:set>
                                      <p:cBhvr>
                                        <p:cTn id="43" dur="1" fill="hold">
                                          <p:stCondLst>
                                            <p:cond delay="0"/>
                                          </p:stCondLst>
                                        </p:cTn>
                                        <p:tgtEl>
                                          <p:spTgt spid="22"/>
                                        </p:tgtEl>
                                        <p:attrNameLst>
                                          <p:attrName>style.visibility</p:attrName>
                                        </p:attrNameLst>
                                      </p:cBhvr>
                                      <p:to>
                                        <p:strVal val="visible"/>
                                      </p:to>
                                    </p:set>
                                    <p:animEffect transition="in" filter="wipe(down)">
                                      <p:cBhvr>
                                        <p:cTn id="44" dur="500"/>
                                        <p:tgtEl>
                                          <p:spTgt spid="22"/>
                                        </p:tgtEl>
                                      </p:cBhvr>
                                    </p:animEffect>
                                  </p:childTnLst>
                                </p:cTn>
                              </p:par>
                            </p:childTnLst>
                          </p:cTn>
                        </p:par>
                      </p:childTnLst>
                    </p:cTn>
                  </p:par>
                  <p:par>
                    <p:cTn id="45" fill="hold" nodeType="clickPar">
                      <p:stCondLst>
                        <p:cond delay="indefinite"/>
                      </p:stCondLst>
                      <p:childTnLst>
                        <p:par>
                          <p:cTn id="46" fill="hold" nodeType="afterGroup">
                            <p:stCondLst>
                              <p:cond delay="0"/>
                            </p:stCondLst>
                            <p:childTnLst>
                              <p:par>
                                <p:cTn id="47" presetID="22" presetClass="entr" presetSubtype="4" fill="hold" grpId="0" nodeType="clickEffect">
                                  <p:stCondLst>
                                    <p:cond delay="0"/>
                                  </p:stCondLst>
                                  <p:childTnLst>
                                    <p:set>
                                      <p:cBhvr>
                                        <p:cTn id="48" dur="1" fill="hold">
                                          <p:stCondLst>
                                            <p:cond delay="0"/>
                                          </p:stCondLst>
                                        </p:cTn>
                                        <p:tgtEl>
                                          <p:spTgt spid="20"/>
                                        </p:tgtEl>
                                        <p:attrNameLst>
                                          <p:attrName>style.visibility</p:attrName>
                                        </p:attrNameLst>
                                      </p:cBhvr>
                                      <p:to>
                                        <p:strVal val="visible"/>
                                      </p:to>
                                    </p:set>
                                    <p:animEffect transition="in" filter="wipe(down)">
                                      <p:cBhvr>
                                        <p:cTn id="49" dur="500"/>
                                        <p:tgtEl>
                                          <p:spTgt spid="20"/>
                                        </p:tgtEl>
                                      </p:cBhvr>
                                    </p:animEffect>
                                  </p:childTnLst>
                                </p:cTn>
                              </p:par>
                              <p:par>
                                <p:cTn id="50" presetID="22" presetClass="entr" presetSubtype="4" fill="hold" grpId="0" nodeType="withEffect">
                                  <p:stCondLst>
                                    <p:cond delay="0"/>
                                  </p:stCondLst>
                                  <p:childTnLst>
                                    <p:set>
                                      <p:cBhvr>
                                        <p:cTn id="51" dur="1" fill="hold">
                                          <p:stCondLst>
                                            <p:cond delay="0"/>
                                          </p:stCondLst>
                                        </p:cTn>
                                        <p:tgtEl>
                                          <p:spTgt spid="23"/>
                                        </p:tgtEl>
                                        <p:attrNameLst>
                                          <p:attrName>style.visibility</p:attrName>
                                        </p:attrNameLst>
                                      </p:cBhvr>
                                      <p:to>
                                        <p:strVal val="visible"/>
                                      </p:to>
                                    </p:set>
                                    <p:animEffect transition="in" filter="wipe(down)">
                                      <p:cBhvr>
                                        <p:cTn id="52"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9" grpId="0" animBg="1"/>
      <p:bldP spid="20" grpId="0" animBg="1"/>
      <p:bldP spid="21" grpId="0"/>
      <p:bldP spid="22" grpId="0"/>
      <p:bldP spid="23" grpId="0"/>
      <p:bldP spid="24" grpId="0" animBg="1"/>
      <p:bldP spid="25" grpId="0" animBg="1"/>
      <p:bldP spid="5" grpId="0" animBg="1"/>
      <p:bldP spid="6"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表格 14"/>
          <p:cNvGraphicFramePr>
            <a:graphicFrameLocks noGrp="1"/>
          </p:cNvGraphicFramePr>
          <p:nvPr>
            <p:custDataLst>
              <p:tags r:id="rId1"/>
            </p:custDataLst>
          </p:nvPr>
        </p:nvGraphicFramePr>
        <p:xfrm>
          <a:off x="673316" y="1292230"/>
          <a:ext cx="10972368" cy="5479415"/>
        </p:xfrm>
        <a:graphic>
          <a:graphicData uri="http://schemas.openxmlformats.org/drawingml/2006/table">
            <a:tbl>
              <a:tblPr firstRow="1" bandRow="1"/>
              <a:tblGrid>
                <a:gridCol w="2942964"/>
                <a:gridCol w="8029404"/>
              </a:tblGrid>
              <a:tr h="518160">
                <a:tc>
                  <a:txBody>
                    <a:bodyPr/>
                    <a:lstStyle>
                      <a:lvl1pPr marL="0" algn="l" defTabSz="914400" rtl="0" eaLnBrk="1" latinLnBrk="0" hangingPunct="1">
                        <a:defRPr sz="1800" b="1" kern="1200">
                          <a:solidFill>
                            <a:schemeClr val="lt1"/>
                          </a:solidFill>
                          <a:latin typeface="Arial"/>
                          <a:ea typeface="微软雅黑"/>
                        </a:defRPr>
                      </a:lvl1pPr>
                      <a:lvl2pPr marL="457200" algn="l" defTabSz="914400" rtl="0" eaLnBrk="1" latinLnBrk="0" hangingPunct="1">
                        <a:defRPr sz="1800" b="1" kern="1200">
                          <a:solidFill>
                            <a:schemeClr val="lt1"/>
                          </a:solidFill>
                          <a:latin typeface="Arial"/>
                          <a:ea typeface="微软雅黑"/>
                        </a:defRPr>
                      </a:lvl2pPr>
                      <a:lvl3pPr marL="914400" algn="l" defTabSz="914400" rtl="0" eaLnBrk="1" latinLnBrk="0" hangingPunct="1">
                        <a:defRPr sz="1800" b="1" kern="1200">
                          <a:solidFill>
                            <a:schemeClr val="lt1"/>
                          </a:solidFill>
                          <a:latin typeface="Arial"/>
                          <a:ea typeface="微软雅黑"/>
                        </a:defRPr>
                      </a:lvl3pPr>
                      <a:lvl4pPr marL="1371600" algn="l" defTabSz="914400" rtl="0" eaLnBrk="1" latinLnBrk="0" hangingPunct="1">
                        <a:defRPr sz="1800" b="1" kern="1200">
                          <a:solidFill>
                            <a:schemeClr val="lt1"/>
                          </a:solidFill>
                          <a:latin typeface="Arial"/>
                          <a:ea typeface="微软雅黑"/>
                        </a:defRPr>
                      </a:lvl4pPr>
                      <a:lvl5pPr marL="1828800" algn="l" defTabSz="914400" rtl="0" eaLnBrk="1" latinLnBrk="0" hangingPunct="1">
                        <a:defRPr sz="1800" b="1" kern="1200">
                          <a:solidFill>
                            <a:schemeClr val="lt1"/>
                          </a:solidFill>
                          <a:latin typeface="Arial"/>
                          <a:ea typeface="微软雅黑"/>
                        </a:defRPr>
                      </a:lvl5pPr>
                      <a:lvl6pPr marL="2286000" algn="l" defTabSz="914400" rtl="0" eaLnBrk="1" latinLnBrk="0" hangingPunct="1">
                        <a:defRPr sz="1800" b="1" kern="1200">
                          <a:solidFill>
                            <a:schemeClr val="lt1"/>
                          </a:solidFill>
                          <a:latin typeface="Arial"/>
                          <a:ea typeface="微软雅黑"/>
                        </a:defRPr>
                      </a:lvl6pPr>
                      <a:lvl7pPr marL="2743200" algn="l" defTabSz="914400" rtl="0" eaLnBrk="1" latinLnBrk="0" hangingPunct="1">
                        <a:defRPr sz="1800" b="1" kern="1200">
                          <a:solidFill>
                            <a:schemeClr val="lt1"/>
                          </a:solidFill>
                          <a:latin typeface="Arial"/>
                          <a:ea typeface="微软雅黑"/>
                        </a:defRPr>
                      </a:lvl7pPr>
                      <a:lvl8pPr marL="3200400" algn="l" defTabSz="914400" rtl="0" eaLnBrk="1" latinLnBrk="0" hangingPunct="1">
                        <a:defRPr sz="1800" b="1" kern="1200">
                          <a:solidFill>
                            <a:schemeClr val="lt1"/>
                          </a:solidFill>
                          <a:latin typeface="Arial"/>
                          <a:ea typeface="微软雅黑"/>
                        </a:defRPr>
                      </a:lvl8pPr>
                      <a:lvl9pPr marL="3657600" algn="l" defTabSz="914400" rtl="0" eaLnBrk="1" latinLnBrk="0" hangingPunct="1">
                        <a:defRPr sz="1800" b="1" kern="1200">
                          <a:solidFill>
                            <a:schemeClr val="lt1"/>
                          </a:solidFill>
                          <a:latin typeface="Arial"/>
                          <a:ea typeface="微软雅黑"/>
                        </a:defRPr>
                      </a:lvl9pPr>
                    </a:lstStyle>
                    <a:p>
                      <a:pPr algn="ctr">
                        <a:buNone/>
                      </a:pPr>
                      <a:r>
                        <a:rPr lang="zh-CN" altLang="en-US" sz="2400" dirty="0"/>
                        <a:t>概况</a:t>
                      </a:r>
                      <a:endParaRPr lang="zh-CN" altLang="en-US" sz="2400" dirty="0">
                        <a:solidFill>
                          <a:srgbClr val="333333"/>
                        </a:solidFill>
                        <a:latin typeface="微软雅黑" panose="020B0503020204020204" charset="-122"/>
                        <a:ea typeface="微软雅黑"/>
                      </a:endParaRPr>
                    </a:p>
                  </a:txBody>
                  <a:tcPr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472C4"/>
                    </a:solidFill>
                  </a:tcPr>
                </a:tc>
                <a:tc>
                  <a:txBody>
                    <a:bodyPr/>
                    <a:lstStyle>
                      <a:lvl1pPr marL="0" algn="l" defTabSz="914400" rtl="0" eaLnBrk="1" latinLnBrk="0" hangingPunct="1">
                        <a:defRPr sz="1800" b="1" kern="1200">
                          <a:solidFill>
                            <a:schemeClr val="lt1"/>
                          </a:solidFill>
                          <a:latin typeface="Arial"/>
                          <a:ea typeface="微软雅黑"/>
                        </a:defRPr>
                      </a:lvl1pPr>
                      <a:lvl2pPr marL="457200" algn="l" defTabSz="914400" rtl="0" eaLnBrk="1" latinLnBrk="0" hangingPunct="1">
                        <a:defRPr sz="1800" b="1" kern="1200">
                          <a:solidFill>
                            <a:schemeClr val="lt1"/>
                          </a:solidFill>
                          <a:latin typeface="Arial"/>
                          <a:ea typeface="微软雅黑"/>
                        </a:defRPr>
                      </a:lvl2pPr>
                      <a:lvl3pPr marL="914400" algn="l" defTabSz="914400" rtl="0" eaLnBrk="1" latinLnBrk="0" hangingPunct="1">
                        <a:defRPr sz="1800" b="1" kern="1200">
                          <a:solidFill>
                            <a:schemeClr val="lt1"/>
                          </a:solidFill>
                          <a:latin typeface="Arial"/>
                          <a:ea typeface="微软雅黑"/>
                        </a:defRPr>
                      </a:lvl3pPr>
                      <a:lvl4pPr marL="1371600" algn="l" defTabSz="914400" rtl="0" eaLnBrk="1" latinLnBrk="0" hangingPunct="1">
                        <a:defRPr sz="1800" b="1" kern="1200">
                          <a:solidFill>
                            <a:schemeClr val="lt1"/>
                          </a:solidFill>
                          <a:latin typeface="Arial"/>
                          <a:ea typeface="微软雅黑"/>
                        </a:defRPr>
                      </a:lvl4pPr>
                      <a:lvl5pPr marL="1828800" algn="l" defTabSz="914400" rtl="0" eaLnBrk="1" latinLnBrk="0" hangingPunct="1">
                        <a:defRPr sz="1800" b="1" kern="1200">
                          <a:solidFill>
                            <a:schemeClr val="lt1"/>
                          </a:solidFill>
                          <a:latin typeface="Arial"/>
                          <a:ea typeface="微软雅黑"/>
                        </a:defRPr>
                      </a:lvl5pPr>
                      <a:lvl6pPr marL="2286000" algn="l" defTabSz="914400" rtl="0" eaLnBrk="1" latinLnBrk="0" hangingPunct="1">
                        <a:defRPr sz="1800" b="1" kern="1200">
                          <a:solidFill>
                            <a:schemeClr val="lt1"/>
                          </a:solidFill>
                          <a:latin typeface="Arial"/>
                          <a:ea typeface="微软雅黑"/>
                        </a:defRPr>
                      </a:lvl6pPr>
                      <a:lvl7pPr marL="2743200" algn="l" defTabSz="914400" rtl="0" eaLnBrk="1" latinLnBrk="0" hangingPunct="1">
                        <a:defRPr sz="1800" b="1" kern="1200">
                          <a:solidFill>
                            <a:schemeClr val="lt1"/>
                          </a:solidFill>
                          <a:latin typeface="Arial"/>
                          <a:ea typeface="微软雅黑"/>
                        </a:defRPr>
                      </a:lvl7pPr>
                      <a:lvl8pPr marL="3200400" algn="l" defTabSz="914400" rtl="0" eaLnBrk="1" latinLnBrk="0" hangingPunct="1">
                        <a:defRPr sz="1800" b="1" kern="1200">
                          <a:solidFill>
                            <a:schemeClr val="lt1"/>
                          </a:solidFill>
                          <a:latin typeface="Arial"/>
                          <a:ea typeface="微软雅黑"/>
                        </a:defRPr>
                      </a:lvl8pPr>
                      <a:lvl9pPr marL="3657600" algn="l" defTabSz="914400" rtl="0" eaLnBrk="1" latinLnBrk="0" hangingPunct="1">
                        <a:defRPr sz="1800" b="1" kern="1200">
                          <a:solidFill>
                            <a:schemeClr val="lt1"/>
                          </a:solidFill>
                          <a:latin typeface="Arial"/>
                          <a:ea typeface="微软雅黑"/>
                        </a:defRPr>
                      </a:lvl9pPr>
                    </a:lstStyle>
                    <a:p>
                      <a:pPr algn="ctr">
                        <a:buClrTx/>
                        <a:buSzTx/>
                        <a:buFontTx/>
                        <a:buNone/>
                      </a:pPr>
                      <a:r>
                        <a:rPr lang="zh-CN" altLang="en-US" sz="2400"/>
                        <a:t>黄河</a:t>
                      </a:r>
                      <a:endParaRPr lang="zh-CN" altLang="en-US" sz="2400">
                        <a:solidFill>
                          <a:srgbClr val="333333"/>
                        </a:solidFill>
                        <a:latin typeface="微软雅黑" panose="020B0503020204020204" charset="-122"/>
                        <a:ea typeface="微软雅黑"/>
                      </a:endParaRPr>
                    </a:p>
                  </a:txBody>
                  <a:tcPr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472C4"/>
                    </a:solidFill>
                  </a:tcPr>
                </a:tc>
              </a:tr>
              <a:tr h="518160">
                <a:tc>
                  <a:txBody>
                    <a:bodyPr/>
                    <a:lstStyle>
                      <a:lvl1pPr marL="0" algn="l" defTabSz="914400" rtl="0" eaLnBrk="1" latinLnBrk="0" hangingPunct="1">
                        <a:defRPr sz="1800" kern="1200">
                          <a:solidFill>
                            <a:schemeClr val="dk1"/>
                          </a:solidFill>
                          <a:latin typeface="Arial"/>
                          <a:ea typeface="微软雅黑"/>
                        </a:defRPr>
                      </a:lvl1pPr>
                      <a:lvl2pPr marL="457200" algn="l" defTabSz="914400" rtl="0" eaLnBrk="1" latinLnBrk="0" hangingPunct="1">
                        <a:defRPr sz="1800" kern="1200">
                          <a:solidFill>
                            <a:schemeClr val="dk1"/>
                          </a:solidFill>
                          <a:latin typeface="Arial"/>
                          <a:ea typeface="微软雅黑"/>
                        </a:defRPr>
                      </a:lvl2pPr>
                      <a:lvl3pPr marL="914400" algn="l" defTabSz="914400" rtl="0" eaLnBrk="1" latinLnBrk="0" hangingPunct="1">
                        <a:defRPr sz="1800" kern="1200">
                          <a:solidFill>
                            <a:schemeClr val="dk1"/>
                          </a:solidFill>
                          <a:latin typeface="Arial"/>
                          <a:ea typeface="微软雅黑"/>
                        </a:defRPr>
                      </a:lvl3pPr>
                      <a:lvl4pPr marL="1371600" algn="l" defTabSz="914400" rtl="0" eaLnBrk="1" latinLnBrk="0" hangingPunct="1">
                        <a:defRPr sz="1800" kern="1200">
                          <a:solidFill>
                            <a:schemeClr val="dk1"/>
                          </a:solidFill>
                          <a:latin typeface="Arial"/>
                          <a:ea typeface="微软雅黑"/>
                        </a:defRPr>
                      </a:lvl4pPr>
                      <a:lvl5pPr marL="1828800" algn="l" defTabSz="914400" rtl="0" eaLnBrk="1" latinLnBrk="0" hangingPunct="1">
                        <a:defRPr sz="1800" kern="1200">
                          <a:solidFill>
                            <a:schemeClr val="dk1"/>
                          </a:solidFill>
                          <a:latin typeface="Arial"/>
                          <a:ea typeface="微软雅黑"/>
                        </a:defRPr>
                      </a:lvl5pPr>
                      <a:lvl6pPr marL="2286000" algn="l" defTabSz="914400" rtl="0" eaLnBrk="1" latinLnBrk="0" hangingPunct="1">
                        <a:defRPr sz="1800" kern="1200">
                          <a:solidFill>
                            <a:schemeClr val="dk1"/>
                          </a:solidFill>
                          <a:latin typeface="Arial"/>
                          <a:ea typeface="微软雅黑"/>
                        </a:defRPr>
                      </a:lvl6pPr>
                      <a:lvl7pPr marL="2743200" algn="l" defTabSz="914400" rtl="0" eaLnBrk="1" latinLnBrk="0" hangingPunct="1">
                        <a:defRPr sz="1800" kern="1200">
                          <a:solidFill>
                            <a:schemeClr val="dk1"/>
                          </a:solidFill>
                          <a:latin typeface="Arial"/>
                          <a:ea typeface="微软雅黑"/>
                        </a:defRPr>
                      </a:lvl7pPr>
                      <a:lvl8pPr marL="3200400" algn="l" defTabSz="914400" rtl="0" eaLnBrk="1" latinLnBrk="0" hangingPunct="1">
                        <a:defRPr sz="1800" kern="1200">
                          <a:solidFill>
                            <a:schemeClr val="dk1"/>
                          </a:solidFill>
                          <a:latin typeface="Arial"/>
                          <a:ea typeface="微软雅黑"/>
                        </a:defRPr>
                      </a:lvl8pPr>
                      <a:lvl9pPr marL="3657600" algn="l" defTabSz="914400" rtl="0" eaLnBrk="1" latinLnBrk="0" hangingPunct="1">
                        <a:defRPr sz="1800" kern="1200">
                          <a:solidFill>
                            <a:schemeClr val="dk1"/>
                          </a:solidFill>
                          <a:latin typeface="Arial"/>
                          <a:ea typeface="微软雅黑"/>
                        </a:defRPr>
                      </a:lvl9pPr>
                    </a:lstStyle>
                    <a:p>
                      <a:pPr algn="ctr">
                        <a:buNone/>
                      </a:pPr>
                      <a:r>
                        <a:rPr lang="zh-CN" altLang="en-US" sz="2400">
                          <a:sym typeface="+mn-ea"/>
                        </a:rPr>
                        <a:t>发源地</a:t>
                      </a:r>
                      <a:endParaRPr lang="zh-CN" altLang="en-US" sz="2400" b="1">
                        <a:solidFill>
                          <a:srgbClr val="333333"/>
                        </a:solidFill>
                        <a:latin typeface="微软雅黑" panose="020B0503020204020204" charset="-122"/>
                        <a:ea typeface="微软雅黑"/>
                        <a:sym typeface="+mn-ea"/>
                      </a:endParaRPr>
                    </a:p>
                  </a:txBody>
                  <a:tcPr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a:txBody>
                    <a:bodyPr/>
                    <a:lstStyle>
                      <a:lvl1pPr marL="0" algn="l" defTabSz="914400" rtl="0" eaLnBrk="1" latinLnBrk="0" hangingPunct="1">
                        <a:defRPr sz="1800" kern="1200">
                          <a:solidFill>
                            <a:schemeClr val="dk1"/>
                          </a:solidFill>
                          <a:latin typeface="Arial"/>
                          <a:ea typeface="微软雅黑"/>
                        </a:defRPr>
                      </a:lvl1pPr>
                      <a:lvl2pPr marL="457200" algn="l" defTabSz="914400" rtl="0" eaLnBrk="1" latinLnBrk="0" hangingPunct="1">
                        <a:defRPr sz="1800" kern="1200">
                          <a:solidFill>
                            <a:schemeClr val="dk1"/>
                          </a:solidFill>
                          <a:latin typeface="Arial"/>
                          <a:ea typeface="微软雅黑"/>
                        </a:defRPr>
                      </a:lvl2pPr>
                      <a:lvl3pPr marL="914400" algn="l" defTabSz="914400" rtl="0" eaLnBrk="1" latinLnBrk="0" hangingPunct="1">
                        <a:defRPr sz="1800" kern="1200">
                          <a:solidFill>
                            <a:schemeClr val="dk1"/>
                          </a:solidFill>
                          <a:latin typeface="Arial"/>
                          <a:ea typeface="微软雅黑"/>
                        </a:defRPr>
                      </a:lvl3pPr>
                      <a:lvl4pPr marL="1371600" algn="l" defTabSz="914400" rtl="0" eaLnBrk="1" latinLnBrk="0" hangingPunct="1">
                        <a:defRPr sz="1800" kern="1200">
                          <a:solidFill>
                            <a:schemeClr val="dk1"/>
                          </a:solidFill>
                          <a:latin typeface="Arial"/>
                          <a:ea typeface="微软雅黑"/>
                        </a:defRPr>
                      </a:lvl4pPr>
                      <a:lvl5pPr marL="1828800" algn="l" defTabSz="914400" rtl="0" eaLnBrk="1" latinLnBrk="0" hangingPunct="1">
                        <a:defRPr sz="1800" kern="1200">
                          <a:solidFill>
                            <a:schemeClr val="dk1"/>
                          </a:solidFill>
                          <a:latin typeface="Arial"/>
                          <a:ea typeface="微软雅黑"/>
                        </a:defRPr>
                      </a:lvl5pPr>
                      <a:lvl6pPr marL="2286000" algn="l" defTabSz="914400" rtl="0" eaLnBrk="1" latinLnBrk="0" hangingPunct="1">
                        <a:defRPr sz="1800" kern="1200">
                          <a:solidFill>
                            <a:schemeClr val="dk1"/>
                          </a:solidFill>
                          <a:latin typeface="Arial"/>
                          <a:ea typeface="微软雅黑"/>
                        </a:defRPr>
                      </a:lvl6pPr>
                      <a:lvl7pPr marL="2743200" algn="l" defTabSz="914400" rtl="0" eaLnBrk="1" latinLnBrk="0" hangingPunct="1">
                        <a:defRPr sz="1800" kern="1200">
                          <a:solidFill>
                            <a:schemeClr val="dk1"/>
                          </a:solidFill>
                          <a:latin typeface="Arial"/>
                          <a:ea typeface="微软雅黑"/>
                        </a:defRPr>
                      </a:lvl7pPr>
                      <a:lvl8pPr marL="3200400" algn="l" defTabSz="914400" rtl="0" eaLnBrk="1" latinLnBrk="0" hangingPunct="1">
                        <a:defRPr sz="1800" kern="1200">
                          <a:solidFill>
                            <a:schemeClr val="dk1"/>
                          </a:solidFill>
                          <a:latin typeface="Arial"/>
                          <a:ea typeface="微软雅黑"/>
                        </a:defRPr>
                      </a:lvl8pPr>
                      <a:lvl9pPr marL="3657600" algn="l" defTabSz="914400" rtl="0" eaLnBrk="1" latinLnBrk="0" hangingPunct="1">
                        <a:defRPr sz="1800" kern="1200">
                          <a:solidFill>
                            <a:schemeClr val="dk1"/>
                          </a:solidFill>
                          <a:latin typeface="Arial"/>
                          <a:ea typeface="微软雅黑"/>
                        </a:defRPr>
                      </a:lvl9pPr>
                    </a:lstStyle>
                    <a:p>
                      <a:pPr algn="ctr">
                        <a:buNone/>
                      </a:pPr>
                      <a:endParaRPr lang="en-US" altLang="zh-CN" sz="2400">
                        <a:latin typeface="微软雅黑" panose="020B0503020204020204" charset="-122"/>
                        <a:ea typeface="微软雅黑"/>
                      </a:endParaRPr>
                    </a:p>
                  </a:txBody>
                  <a:tcPr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r>
              <a:tr h="518160">
                <a:tc>
                  <a:txBody>
                    <a:bodyPr/>
                    <a:lstStyle>
                      <a:lvl1pPr marL="0" algn="l" defTabSz="914400" rtl="0" eaLnBrk="1" latinLnBrk="0" hangingPunct="1">
                        <a:defRPr sz="1800" kern="1200">
                          <a:solidFill>
                            <a:schemeClr val="dk1"/>
                          </a:solidFill>
                          <a:latin typeface="Arial"/>
                          <a:ea typeface="微软雅黑"/>
                        </a:defRPr>
                      </a:lvl1pPr>
                      <a:lvl2pPr marL="457200" algn="l" defTabSz="914400" rtl="0" eaLnBrk="1" latinLnBrk="0" hangingPunct="1">
                        <a:defRPr sz="1800" kern="1200">
                          <a:solidFill>
                            <a:schemeClr val="dk1"/>
                          </a:solidFill>
                          <a:latin typeface="Arial"/>
                          <a:ea typeface="微软雅黑"/>
                        </a:defRPr>
                      </a:lvl2pPr>
                      <a:lvl3pPr marL="914400" algn="l" defTabSz="914400" rtl="0" eaLnBrk="1" latinLnBrk="0" hangingPunct="1">
                        <a:defRPr sz="1800" kern="1200">
                          <a:solidFill>
                            <a:schemeClr val="dk1"/>
                          </a:solidFill>
                          <a:latin typeface="Arial"/>
                          <a:ea typeface="微软雅黑"/>
                        </a:defRPr>
                      </a:lvl3pPr>
                      <a:lvl4pPr marL="1371600" algn="l" defTabSz="914400" rtl="0" eaLnBrk="1" latinLnBrk="0" hangingPunct="1">
                        <a:defRPr sz="1800" kern="1200">
                          <a:solidFill>
                            <a:schemeClr val="dk1"/>
                          </a:solidFill>
                          <a:latin typeface="Arial"/>
                          <a:ea typeface="微软雅黑"/>
                        </a:defRPr>
                      </a:lvl4pPr>
                      <a:lvl5pPr marL="1828800" algn="l" defTabSz="914400" rtl="0" eaLnBrk="1" latinLnBrk="0" hangingPunct="1">
                        <a:defRPr sz="1800" kern="1200">
                          <a:solidFill>
                            <a:schemeClr val="dk1"/>
                          </a:solidFill>
                          <a:latin typeface="Arial"/>
                          <a:ea typeface="微软雅黑"/>
                        </a:defRPr>
                      </a:lvl5pPr>
                      <a:lvl6pPr marL="2286000" algn="l" defTabSz="914400" rtl="0" eaLnBrk="1" latinLnBrk="0" hangingPunct="1">
                        <a:defRPr sz="1800" kern="1200">
                          <a:solidFill>
                            <a:schemeClr val="dk1"/>
                          </a:solidFill>
                          <a:latin typeface="Arial"/>
                          <a:ea typeface="微软雅黑"/>
                        </a:defRPr>
                      </a:lvl6pPr>
                      <a:lvl7pPr marL="2743200" algn="l" defTabSz="914400" rtl="0" eaLnBrk="1" latinLnBrk="0" hangingPunct="1">
                        <a:defRPr sz="1800" kern="1200">
                          <a:solidFill>
                            <a:schemeClr val="dk1"/>
                          </a:solidFill>
                          <a:latin typeface="Arial"/>
                          <a:ea typeface="微软雅黑"/>
                        </a:defRPr>
                      </a:lvl7pPr>
                      <a:lvl8pPr marL="3200400" algn="l" defTabSz="914400" rtl="0" eaLnBrk="1" latinLnBrk="0" hangingPunct="1">
                        <a:defRPr sz="1800" kern="1200">
                          <a:solidFill>
                            <a:schemeClr val="dk1"/>
                          </a:solidFill>
                          <a:latin typeface="Arial"/>
                          <a:ea typeface="微软雅黑"/>
                        </a:defRPr>
                      </a:lvl8pPr>
                      <a:lvl9pPr marL="3657600" algn="l" defTabSz="914400" rtl="0" eaLnBrk="1" latinLnBrk="0" hangingPunct="1">
                        <a:defRPr sz="1800" kern="1200">
                          <a:solidFill>
                            <a:schemeClr val="dk1"/>
                          </a:solidFill>
                          <a:latin typeface="Arial"/>
                          <a:ea typeface="微软雅黑"/>
                        </a:defRPr>
                      </a:lvl9pPr>
                    </a:lstStyle>
                    <a:p>
                      <a:pPr algn="ctr">
                        <a:buNone/>
                      </a:pPr>
                      <a:r>
                        <a:rPr lang="zh-CN" altLang="en-US" sz="2400" dirty="0">
                          <a:sym typeface="+mn-ea"/>
                        </a:rPr>
                        <a:t>注入海洋</a:t>
                      </a:r>
                      <a:endParaRPr lang="zh-CN" altLang="en-US" sz="2400" b="1" dirty="0">
                        <a:solidFill>
                          <a:srgbClr val="333333"/>
                        </a:solidFill>
                        <a:latin typeface="微软雅黑" panose="020B0503020204020204" charset="-122"/>
                        <a:ea typeface="微软雅黑"/>
                        <a:sym typeface="+mn-ea"/>
                      </a:endParaRP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tc>
                  <a:txBody>
                    <a:bodyPr/>
                    <a:lstStyle>
                      <a:lvl1pPr marL="0" algn="l" defTabSz="914400" rtl="0" eaLnBrk="1" latinLnBrk="0" hangingPunct="1">
                        <a:defRPr sz="1800" kern="1200">
                          <a:solidFill>
                            <a:schemeClr val="dk1"/>
                          </a:solidFill>
                          <a:latin typeface="Arial"/>
                          <a:ea typeface="微软雅黑"/>
                        </a:defRPr>
                      </a:lvl1pPr>
                      <a:lvl2pPr marL="457200" algn="l" defTabSz="914400" rtl="0" eaLnBrk="1" latinLnBrk="0" hangingPunct="1">
                        <a:defRPr sz="1800" kern="1200">
                          <a:solidFill>
                            <a:schemeClr val="dk1"/>
                          </a:solidFill>
                          <a:latin typeface="Arial"/>
                          <a:ea typeface="微软雅黑"/>
                        </a:defRPr>
                      </a:lvl2pPr>
                      <a:lvl3pPr marL="914400" algn="l" defTabSz="914400" rtl="0" eaLnBrk="1" latinLnBrk="0" hangingPunct="1">
                        <a:defRPr sz="1800" kern="1200">
                          <a:solidFill>
                            <a:schemeClr val="dk1"/>
                          </a:solidFill>
                          <a:latin typeface="Arial"/>
                          <a:ea typeface="微软雅黑"/>
                        </a:defRPr>
                      </a:lvl3pPr>
                      <a:lvl4pPr marL="1371600" algn="l" defTabSz="914400" rtl="0" eaLnBrk="1" latinLnBrk="0" hangingPunct="1">
                        <a:defRPr sz="1800" kern="1200">
                          <a:solidFill>
                            <a:schemeClr val="dk1"/>
                          </a:solidFill>
                          <a:latin typeface="Arial"/>
                          <a:ea typeface="微软雅黑"/>
                        </a:defRPr>
                      </a:lvl4pPr>
                      <a:lvl5pPr marL="1828800" algn="l" defTabSz="914400" rtl="0" eaLnBrk="1" latinLnBrk="0" hangingPunct="1">
                        <a:defRPr sz="1800" kern="1200">
                          <a:solidFill>
                            <a:schemeClr val="dk1"/>
                          </a:solidFill>
                          <a:latin typeface="Arial"/>
                          <a:ea typeface="微软雅黑"/>
                        </a:defRPr>
                      </a:lvl5pPr>
                      <a:lvl6pPr marL="2286000" algn="l" defTabSz="914400" rtl="0" eaLnBrk="1" latinLnBrk="0" hangingPunct="1">
                        <a:defRPr sz="1800" kern="1200">
                          <a:solidFill>
                            <a:schemeClr val="dk1"/>
                          </a:solidFill>
                          <a:latin typeface="Arial"/>
                          <a:ea typeface="微软雅黑"/>
                        </a:defRPr>
                      </a:lvl6pPr>
                      <a:lvl7pPr marL="2743200" algn="l" defTabSz="914400" rtl="0" eaLnBrk="1" latinLnBrk="0" hangingPunct="1">
                        <a:defRPr sz="1800" kern="1200">
                          <a:solidFill>
                            <a:schemeClr val="dk1"/>
                          </a:solidFill>
                          <a:latin typeface="Arial"/>
                          <a:ea typeface="微软雅黑"/>
                        </a:defRPr>
                      </a:lvl7pPr>
                      <a:lvl8pPr marL="3200400" algn="l" defTabSz="914400" rtl="0" eaLnBrk="1" latinLnBrk="0" hangingPunct="1">
                        <a:defRPr sz="1800" kern="1200">
                          <a:solidFill>
                            <a:schemeClr val="dk1"/>
                          </a:solidFill>
                          <a:latin typeface="Arial"/>
                          <a:ea typeface="微软雅黑"/>
                        </a:defRPr>
                      </a:lvl8pPr>
                      <a:lvl9pPr marL="3657600" algn="l" defTabSz="914400" rtl="0" eaLnBrk="1" latinLnBrk="0" hangingPunct="1">
                        <a:defRPr sz="1800" kern="1200">
                          <a:solidFill>
                            <a:schemeClr val="dk1"/>
                          </a:solidFill>
                          <a:latin typeface="Arial"/>
                          <a:ea typeface="微软雅黑"/>
                        </a:defRPr>
                      </a:lvl9pPr>
                    </a:lstStyle>
                    <a:p>
                      <a:pPr algn="ctr">
                        <a:buNone/>
                      </a:pPr>
                      <a:endParaRPr lang="zh-CN" altLang="en-US" sz="2400">
                        <a:latin typeface="微软雅黑" panose="020B0503020204020204" charset="-122"/>
                        <a:ea typeface="微软雅黑"/>
                      </a:endParaRP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tr>
              <a:tr h="542290">
                <a:tc>
                  <a:txBody>
                    <a:bodyPr/>
                    <a:lstStyle>
                      <a:lvl1pPr marL="0" algn="l" defTabSz="914400" rtl="0" eaLnBrk="1" latinLnBrk="0" hangingPunct="1">
                        <a:defRPr sz="1800" kern="1200">
                          <a:solidFill>
                            <a:schemeClr val="dk1"/>
                          </a:solidFill>
                          <a:latin typeface="Arial"/>
                          <a:ea typeface="微软雅黑"/>
                        </a:defRPr>
                      </a:lvl1pPr>
                      <a:lvl2pPr marL="457200" algn="l" defTabSz="914400" rtl="0" eaLnBrk="1" latinLnBrk="0" hangingPunct="1">
                        <a:defRPr sz="1800" kern="1200">
                          <a:solidFill>
                            <a:schemeClr val="dk1"/>
                          </a:solidFill>
                          <a:latin typeface="Arial"/>
                          <a:ea typeface="微软雅黑"/>
                        </a:defRPr>
                      </a:lvl2pPr>
                      <a:lvl3pPr marL="914400" algn="l" defTabSz="914400" rtl="0" eaLnBrk="1" latinLnBrk="0" hangingPunct="1">
                        <a:defRPr sz="1800" kern="1200">
                          <a:solidFill>
                            <a:schemeClr val="dk1"/>
                          </a:solidFill>
                          <a:latin typeface="Arial"/>
                          <a:ea typeface="微软雅黑"/>
                        </a:defRPr>
                      </a:lvl3pPr>
                      <a:lvl4pPr marL="1371600" algn="l" defTabSz="914400" rtl="0" eaLnBrk="1" latinLnBrk="0" hangingPunct="1">
                        <a:defRPr sz="1800" kern="1200">
                          <a:solidFill>
                            <a:schemeClr val="dk1"/>
                          </a:solidFill>
                          <a:latin typeface="Arial"/>
                          <a:ea typeface="微软雅黑"/>
                        </a:defRPr>
                      </a:lvl4pPr>
                      <a:lvl5pPr marL="1828800" algn="l" defTabSz="914400" rtl="0" eaLnBrk="1" latinLnBrk="0" hangingPunct="1">
                        <a:defRPr sz="1800" kern="1200">
                          <a:solidFill>
                            <a:schemeClr val="dk1"/>
                          </a:solidFill>
                          <a:latin typeface="Arial"/>
                          <a:ea typeface="微软雅黑"/>
                        </a:defRPr>
                      </a:lvl5pPr>
                      <a:lvl6pPr marL="2286000" algn="l" defTabSz="914400" rtl="0" eaLnBrk="1" latinLnBrk="0" hangingPunct="1">
                        <a:defRPr sz="1800" kern="1200">
                          <a:solidFill>
                            <a:schemeClr val="dk1"/>
                          </a:solidFill>
                          <a:latin typeface="Arial"/>
                          <a:ea typeface="微软雅黑"/>
                        </a:defRPr>
                      </a:lvl6pPr>
                      <a:lvl7pPr marL="2743200" algn="l" defTabSz="914400" rtl="0" eaLnBrk="1" latinLnBrk="0" hangingPunct="1">
                        <a:defRPr sz="1800" kern="1200">
                          <a:solidFill>
                            <a:schemeClr val="dk1"/>
                          </a:solidFill>
                          <a:latin typeface="Arial"/>
                          <a:ea typeface="微软雅黑"/>
                        </a:defRPr>
                      </a:lvl7pPr>
                      <a:lvl8pPr marL="3200400" algn="l" defTabSz="914400" rtl="0" eaLnBrk="1" latinLnBrk="0" hangingPunct="1">
                        <a:defRPr sz="1800" kern="1200">
                          <a:solidFill>
                            <a:schemeClr val="dk1"/>
                          </a:solidFill>
                          <a:latin typeface="Arial"/>
                          <a:ea typeface="微软雅黑"/>
                        </a:defRPr>
                      </a:lvl8pPr>
                      <a:lvl9pPr marL="3657600" algn="l" defTabSz="914400" rtl="0" eaLnBrk="1" latinLnBrk="0" hangingPunct="1">
                        <a:defRPr sz="1800" kern="1200">
                          <a:solidFill>
                            <a:schemeClr val="dk1"/>
                          </a:solidFill>
                          <a:latin typeface="Arial"/>
                          <a:ea typeface="微软雅黑"/>
                        </a:defRPr>
                      </a:lvl9pPr>
                    </a:lstStyle>
                    <a:p>
                      <a:pPr algn="ctr">
                        <a:buNone/>
                      </a:pPr>
                      <a:r>
                        <a:rPr lang="zh-CN" altLang="en-US" sz="2400">
                          <a:sym typeface="+mn-ea"/>
                        </a:rPr>
                        <a:t>长度</a:t>
                      </a:r>
                      <a:endParaRPr lang="zh-CN" altLang="en-US" sz="2400" b="1">
                        <a:solidFill>
                          <a:srgbClr val="333333"/>
                        </a:solidFill>
                        <a:latin typeface="微软雅黑" panose="020B0503020204020204" charset="-122"/>
                        <a:ea typeface="微软雅黑"/>
                        <a:sym typeface="+mn-ea"/>
                      </a:endParaRP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a:txBody>
                    <a:bodyPr/>
                    <a:lstStyle>
                      <a:lvl1pPr marL="0" algn="l" defTabSz="914400" rtl="0" eaLnBrk="1" latinLnBrk="0" hangingPunct="1">
                        <a:defRPr sz="1800" kern="1200">
                          <a:solidFill>
                            <a:schemeClr val="dk1"/>
                          </a:solidFill>
                          <a:latin typeface="Arial"/>
                          <a:ea typeface="微软雅黑"/>
                        </a:defRPr>
                      </a:lvl1pPr>
                      <a:lvl2pPr marL="457200" algn="l" defTabSz="914400" rtl="0" eaLnBrk="1" latinLnBrk="0" hangingPunct="1">
                        <a:defRPr sz="1800" kern="1200">
                          <a:solidFill>
                            <a:schemeClr val="dk1"/>
                          </a:solidFill>
                          <a:latin typeface="Arial"/>
                          <a:ea typeface="微软雅黑"/>
                        </a:defRPr>
                      </a:lvl2pPr>
                      <a:lvl3pPr marL="914400" algn="l" defTabSz="914400" rtl="0" eaLnBrk="1" latinLnBrk="0" hangingPunct="1">
                        <a:defRPr sz="1800" kern="1200">
                          <a:solidFill>
                            <a:schemeClr val="dk1"/>
                          </a:solidFill>
                          <a:latin typeface="Arial"/>
                          <a:ea typeface="微软雅黑"/>
                        </a:defRPr>
                      </a:lvl3pPr>
                      <a:lvl4pPr marL="1371600" algn="l" defTabSz="914400" rtl="0" eaLnBrk="1" latinLnBrk="0" hangingPunct="1">
                        <a:defRPr sz="1800" kern="1200">
                          <a:solidFill>
                            <a:schemeClr val="dk1"/>
                          </a:solidFill>
                          <a:latin typeface="Arial"/>
                          <a:ea typeface="微软雅黑"/>
                        </a:defRPr>
                      </a:lvl4pPr>
                      <a:lvl5pPr marL="1828800" algn="l" defTabSz="914400" rtl="0" eaLnBrk="1" latinLnBrk="0" hangingPunct="1">
                        <a:defRPr sz="1800" kern="1200">
                          <a:solidFill>
                            <a:schemeClr val="dk1"/>
                          </a:solidFill>
                          <a:latin typeface="Arial"/>
                          <a:ea typeface="微软雅黑"/>
                        </a:defRPr>
                      </a:lvl5pPr>
                      <a:lvl6pPr marL="2286000" algn="l" defTabSz="914400" rtl="0" eaLnBrk="1" latinLnBrk="0" hangingPunct="1">
                        <a:defRPr sz="1800" kern="1200">
                          <a:solidFill>
                            <a:schemeClr val="dk1"/>
                          </a:solidFill>
                          <a:latin typeface="Arial"/>
                          <a:ea typeface="微软雅黑"/>
                        </a:defRPr>
                      </a:lvl6pPr>
                      <a:lvl7pPr marL="2743200" algn="l" defTabSz="914400" rtl="0" eaLnBrk="1" latinLnBrk="0" hangingPunct="1">
                        <a:defRPr sz="1800" kern="1200">
                          <a:solidFill>
                            <a:schemeClr val="dk1"/>
                          </a:solidFill>
                          <a:latin typeface="Arial"/>
                          <a:ea typeface="微软雅黑"/>
                        </a:defRPr>
                      </a:lvl7pPr>
                      <a:lvl8pPr marL="3200400" algn="l" defTabSz="914400" rtl="0" eaLnBrk="1" latinLnBrk="0" hangingPunct="1">
                        <a:defRPr sz="1800" kern="1200">
                          <a:solidFill>
                            <a:schemeClr val="dk1"/>
                          </a:solidFill>
                          <a:latin typeface="Arial"/>
                          <a:ea typeface="微软雅黑"/>
                        </a:defRPr>
                      </a:lvl8pPr>
                      <a:lvl9pPr marL="3657600" algn="l" defTabSz="914400" rtl="0" eaLnBrk="1" latinLnBrk="0" hangingPunct="1">
                        <a:defRPr sz="1800" kern="1200">
                          <a:solidFill>
                            <a:schemeClr val="dk1"/>
                          </a:solidFill>
                          <a:latin typeface="Arial"/>
                          <a:ea typeface="微软雅黑"/>
                        </a:defRPr>
                      </a:lvl9pPr>
                    </a:lstStyle>
                    <a:p>
                      <a:pPr algn="ctr">
                        <a:buNone/>
                      </a:pPr>
                      <a:endParaRPr lang="zh-CN" altLang="en-US" sz="2400">
                        <a:latin typeface="微软雅黑" panose="020B0503020204020204" charset="-122"/>
                        <a:ea typeface="微软雅黑"/>
                      </a:endParaRP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r>
              <a:tr h="631190">
                <a:tc>
                  <a:txBody>
                    <a:bodyPr/>
                    <a:lstStyle>
                      <a:lvl1pPr marL="0" algn="l" defTabSz="914400" rtl="0" eaLnBrk="1" latinLnBrk="0" hangingPunct="1">
                        <a:defRPr sz="1800" kern="1200">
                          <a:solidFill>
                            <a:schemeClr val="dk1"/>
                          </a:solidFill>
                          <a:latin typeface="Arial"/>
                          <a:ea typeface="微软雅黑"/>
                        </a:defRPr>
                      </a:lvl1pPr>
                      <a:lvl2pPr marL="457200" algn="l" defTabSz="914400" rtl="0" eaLnBrk="1" latinLnBrk="0" hangingPunct="1">
                        <a:defRPr sz="1800" kern="1200">
                          <a:solidFill>
                            <a:schemeClr val="dk1"/>
                          </a:solidFill>
                          <a:latin typeface="Arial"/>
                          <a:ea typeface="微软雅黑"/>
                        </a:defRPr>
                      </a:lvl2pPr>
                      <a:lvl3pPr marL="914400" algn="l" defTabSz="914400" rtl="0" eaLnBrk="1" latinLnBrk="0" hangingPunct="1">
                        <a:defRPr sz="1800" kern="1200">
                          <a:solidFill>
                            <a:schemeClr val="dk1"/>
                          </a:solidFill>
                          <a:latin typeface="Arial"/>
                          <a:ea typeface="微软雅黑"/>
                        </a:defRPr>
                      </a:lvl3pPr>
                      <a:lvl4pPr marL="1371600" algn="l" defTabSz="914400" rtl="0" eaLnBrk="1" latinLnBrk="0" hangingPunct="1">
                        <a:defRPr sz="1800" kern="1200">
                          <a:solidFill>
                            <a:schemeClr val="dk1"/>
                          </a:solidFill>
                          <a:latin typeface="Arial"/>
                          <a:ea typeface="微软雅黑"/>
                        </a:defRPr>
                      </a:lvl4pPr>
                      <a:lvl5pPr marL="1828800" algn="l" defTabSz="914400" rtl="0" eaLnBrk="1" latinLnBrk="0" hangingPunct="1">
                        <a:defRPr sz="1800" kern="1200">
                          <a:solidFill>
                            <a:schemeClr val="dk1"/>
                          </a:solidFill>
                          <a:latin typeface="Arial"/>
                          <a:ea typeface="微软雅黑"/>
                        </a:defRPr>
                      </a:lvl5pPr>
                      <a:lvl6pPr marL="2286000" algn="l" defTabSz="914400" rtl="0" eaLnBrk="1" latinLnBrk="0" hangingPunct="1">
                        <a:defRPr sz="1800" kern="1200">
                          <a:solidFill>
                            <a:schemeClr val="dk1"/>
                          </a:solidFill>
                          <a:latin typeface="Arial"/>
                          <a:ea typeface="微软雅黑"/>
                        </a:defRPr>
                      </a:lvl6pPr>
                      <a:lvl7pPr marL="2743200" algn="l" defTabSz="914400" rtl="0" eaLnBrk="1" latinLnBrk="0" hangingPunct="1">
                        <a:defRPr sz="1800" kern="1200">
                          <a:solidFill>
                            <a:schemeClr val="dk1"/>
                          </a:solidFill>
                          <a:latin typeface="Arial"/>
                          <a:ea typeface="微软雅黑"/>
                        </a:defRPr>
                      </a:lvl7pPr>
                      <a:lvl8pPr marL="3200400" algn="l" defTabSz="914400" rtl="0" eaLnBrk="1" latinLnBrk="0" hangingPunct="1">
                        <a:defRPr sz="1800" kern="1200">
                          <a:solidFill>
                            <a:schemeClr val="dk1"/>
                          </a:solidFill>
                          <a:latin typeface="Arial"/>
                          <a:ea typeface="微软雅黑"/>
                        </a:defRPr>
                      </a:lvl8pPr>
                      <a:lvl9pPr marL="3657600" algn="l" defTabSz="914400" rtl="0" eaLnBrk="1" latinLnBrk="0" hangingPunct="1">
                        <a:defRPr sz="1800" kern="1200">
                          <a:solidFill>
                            <a:schemeClr val="dk1"/>
                          </a:solidFill>
                          <a:latin typeface="Arial"/>
                          <a:ea typeface="微软雅黑"/>
                        </a:defRPr>
                      </a:lvl9pPr>
                    </a:lstStyle>
                    <a:p>
                      <a:pPr algn="ctr">
                        <a:buNone/>
                      </a:pPr>
                      <a:r>
                        <a:rPr lang="zh-CN" altLang="en-US" sz="2400">
                          <a:sym typeface="+mn-ea"/>
                        </a:rPr>
                        <a:t>上、中、下游分界点</a:t>
                      </a:r>
                      <a:endParaRPr lang="zh-CN" altLang="en-US" sz="2400" b="1">
                        <a:solidFill>
                          <a:srgbClr val="333333"/>
                        </a:solidFill>
                        <a:latin typeface="微软雅黑" panose="020B0503020204020204" charset="-122"/>
                        <a:ea typeface="微软雅黑"/>
                        <a:sym typeface="+mn-ea"/>
                      </a:endParaRP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tc>
                  <a:txBody>
                    <a:bodyPr/>
                    <a:lstStyle>
                      <a:lvl1pPr marL="0" algn="l" defTabSz="914400" rtl="0" eaLnBrk="1" latinLnBrk="0" hangingPunct="1">
                        <a:defRPr sz="1800" kern="1200">
                          <a:solidFill>
                            <a:schemeClr val="dk1"/>
                          </a:solidFill>
                          <a:latin typeface="Arial"/>
                          <a:ea typeface="微软雅黑"/>
                        </a:defRPr>
                      </a:lvl1pPr>
                      <a:lvl2pPr marL="457200" algn="l" defTabSz="914400" rtl="0" eaLnBrk="1" latinLnBrk="0" hangingPunct="1">
                        <a:defRPr sz="1800" kern="1200">
                          <a:solidFill>
                            <a:schemeClr val="dk1"/>
                          </a:solidFill>
                          <a:latin typeface="Arial"/>
                          <a:ea typeface="微软雅黑"/>
                        </a:defRPr>
                      </a:lvl2pPr>
                      <a:lvl3pPr marL="914400" algn="l" defTabSz="914400" rtl="0" eaLnBrk="1" latinLnBrk="0" hangingPunct="1">
                        <a:defRPr sz="1800" kern="1200">
                          <a:solidFill>
                            <a:schemeClr val="dk1"/>
                          </a:solidFill>
                          <a:latin typeface="Arial"/>
                          <a:ea typeface="微软雅黑"/>
                        </a:defRPr>
                      </a:lvl3pPr>
                      <a:lvl4pPr marL="1371600" algn="l" defTabSz="914400" rtl="0" eaLnBrk="1" latinLnBrk="0" hangingPunct="1">
                        <a:defRPr sz="1800" kern="1200">
                          <a:solidFill>
                            <a:schemeClr val="dk1"/>
                          </a:solidFill>
                          <a:latin typeface="Arial"/>
                          <a:ea typeface="微软雅黑"/>
                        </a:defRPr>
                      </a:lvl4pPr>
                      <a:lvl5pPr marL="1828800" algn="l" defTabSz="914400" rtl="0" eaLnBrk="1" latinLnBrk="0" hangingPunct="1">
                        <a:defRPr sz="1800" kern="1200">
                          <a:solidFill>
                            <a:schemeClr val="dk1"/>
                          </a:solidFill>
                          <a:latin typeface="Arial"/>
                          <a:ea typeface="微软雅黑"/>
                        </a:defRPr>
                      </a:lvl5pPr>
                      <a:lvl6pPr marL="2286000" algn="l" defTabSz="914400" rtl="0" eaLnBrk="1" latinLnBrk="0" hangingPunct="1">
                        <a:defRPr sz="1800" kern="1200">
                          <a:solidFill>
                            <a:schemeClr val="dk1"/>
                          </a:solidFill>
                          <a:latin typeface="Arial"/>
                          <a:ea typeface="微软雅黑"/>
                        </a:defRPr>
                      </a:lvl6pPr>
                      <a:lvl7pPr marL="2743200" algn="l" defTabSz="914400" rtl="0" eaLnBrk="1" latinLnBrk="0" hangingPunct="1">
                        <a:defRPr sz="1800" kern="1200">
                          <a:solidFill>
                            <a:schemeClr val="dk1"/>
                          </a:solidFill>
                          <a:latin typeface="Arial"/>
                          <a:ea typeface="微软雅黑"/>
                        </a:defRPr>
                      </a:lvl7pPr>
                      <a:lvl8pPr marL="3200400" algn="l" defTabSz="914400" rtl="0" eaLnBrk="1" latinLnBrk="0" hangingPunct="1">
                        <a:defRPr sz="1800" kern="1200">
                          <a:solidFill>
                            <a:schemeClr val="dk1"/>
                          </a:solidFill>
                          <a:latin typeface="Arial"/>
                          <a:ea typeface="微软雅黑"/>
                        </a:defRPr>
                      </a:lvl8pPr>
                      <a:lvl9pPr marL="3657600" algn="l" defTabSz="914400" rtl="0" eaLnBrk="1" latinLnBrk="0" hangingPunct="1">
                        <a:defRPr sz="1800" kern="1200">
                          <a:solidFill>
                            <a:schemeClr val="dk1"/>
                          </a:solidFill>
                          <a:latin typeface="Arial"/>
                          <a:ea typeface="微软雅黑"/>
                        </a:defRPr>
                      </a:lvl9pPr>
                    </a:lstStyle>
                    <a:p>
                      <a:pPr algn="ctr">
                        <a:buNone/>
                      </a:pPr>
                      <a:endParaRPr lang="zh-CN" altLang="en-US" sz="2400">
                        <a:latin typeface="微软雅黑" panose="020B0503020204020204" charset="-122"/>
                        <a:ea typeface="微软雅黑"/>
                      </a:endParaRP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tr>
              <a:tr h="498475">
                <a:tc>
                  <a:txBody>
                    <a:bodyPr/>
                    <a:lstStyle>
                      <a:lvl1pPr marL="0" algn="l" defTabSz="914400" rtl="0" eaLnBrk="1" latinLnBrk="0" hangingPunct="1">
                        <a:defRPr sz="1800" kern="1200">
                          <a:solidFill>
                            <a:schemeClr val="dk1"/>
                          </a:solidFill>
                          <a:latin typeface="Arial"/>
                          <a:ea typeface="微软雅黑"/>
                        </a:defRPr>
                      </a:lvl1pPr>
                      <a:lvl2pPr marL="457200" algn="l" defTabSz="914400" rtl="0" eaLnBrk="1" latinLnBrk="0" hangingPunct="1">
                        <a:defRPr sz="1800" kern="1200">
                          <a:solidFill>
                            <a:schemeClr val="dk1"/>
                          </a:solidFill>
                          <a:latin typeface="Arial"/>
                          <a:ea typeface="微软雅黑"/>
                        </a:defRPr>
                      </a:lvl2pPr>
                      <a:lvl3pPr marL="914400" algn="l" defTabSz="914400" rtl="0" eaLnBrk="1" latinLnBrk="0" hangingPunct="1">
                        <a:defRPr sz="1800" kern="1200">
                          <a:solidFill>
                            <a:schemeClr val="dk1"/>
                          </a:solidFill>
                          <a:latin typeface="Arial"/>
                          <a:ea typeface="微软雅黑"/>
                        </a:defRPr>
                      </a:lvl3pPr>
                      <a:lvl4pPr marL="1371600" algn="l" defTabSz="914400" rtl="0" eaLnBrk="1" latinLnBrk="0" hangingPunct="1">
                        <a:defRPr sz="1800" kern="1200">
                          <a:solidFill>
                            <a:schemeClr val="dk1"/>
                          </a:solidFill>
                          <a:latin typeface="Arial"/>
                          <a:ea typeface="微软雅黑"/>
                        </a:defRPr>
                      </a:lvl4pPr>
                      <a:lvl5pPr marL="1828800" algn="l" defTabSz="914400" rtl="0" eaLnBrk="1" latinLnBrk="0" hangingPunct="1">
                        <a:defRPr sz="1800" kern="1200">
                          <a:solidFill>
                            <a:schemeClr val="dk1"/>
                          </a:solidFill>
                          <a:latin typeface="Arial"/>
                          <a:ea typeface="微软雅黑"/>
                        </a:defRPr>
                      </a:lvl5pPr>
                      <a:lvl6pPr marL="2286000" algn="l" defTabSz="914400" rtl="0" eaLnBrk="1" latinLnBrk="0" hangingPunct="1">
                        <a:defRPr sz="1800" kern="1200">
                          <a:solidFill>
                            <a:schemeClr val="dk1"/>
                          </a:solidFill>
                          <a:latin typeface="Arial"/>
                          <a:ea typeface="微软雅黑"/>
                        </a:defRPr>
                      </a:lvl6pPr>
                      <a:lvl7pPr marL="2743200" algn="l" defTabSz="914400" rtl="0" eaLnBrk="1" latinLnBrk="0" hangingPunct="1">
                        <a:defRPr sz="1800" kern="1200">
                          <a:solidFill>
                            <a:schemeClr val="dk1"/>
                          </a:solidFill>
                          <a:latin typeface="Arial"/>
                          <a:ea typeface="微软雅黑"/>
                        </a:defRPr>
                      </a:lvl7pPr>
                      <a:lvl8pPr marL="3200400" algn="l" defTabSz="914400" rtl="0" eaLnBrk="1" latinLnBrk="0" hangingPunct="1">
                        <a:defRPr sz="1800" kern="1200">
                          <a:solidFill>
                            <a:schemeClr val="dk1"/>
                          </a:solidFill>
                          <a:latin typeface="Arial"/>
                          <a:ea typeface="微软雅黑"/>
                        </a:defRPr>
                      </a:lvl8pPr>
                      <a:lvl9pPr marL="3657600" algn="l" defTabSz="914400" rtl="0" eaLnBrk="1" latinLnBrk="0" hangingPunct="1">
                        <a:defRPr sz="1800" kern="1200">
                          <a:solidFill>
                            <a:schemeClr val="dk1"/>
                          </a:solidFill>
                          <a:latin typeface="Arial"/>
                          <a:ea typeface="微软雅黑"/>
                        </a:defRPr>
                      </a:lvl9pPr>
                    </a:lstStyle>
                    <a:p>
                      <a:pPr algn="ctr">
                        <a:buNone/>
                      </a:pPr>
                      <a:r>
                        <a:rPr lang="zh-CN" altLang="en-US" sz="2400">
                          <a:sym typeface="+mn-ea"/>
                        </a:rPr>
                        <a:t>支流</a:t>
                      </a:r>
                      <a:endParaRPr lang="zh-CN" altLang="en-US" sz="2400" b="1">
                        <a:solidFill>
                          <a:srgbClr val="333333"/>
                        </a:solidFill>
                        <a:latin typeface="微软雅黑" panose="020B0503020204020204" charset="-122"/>
                        <a:ea typeface="微软雅黑"/>
                        <a:sym typeface="+mn-ea"/>
                      </a:endParaRP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a:txBody>
                    <a:bodyPr/>
                    <a:lstStyle>
                      <a:lvl1pPr marL="0" algn="l" defTabSz="914400" rtl="0" eaLnBrk="1" latinLnBrk="0" hangingPunct="1">
                        <a:defRPr sz="1800" kern="1200">
                          <a:solidFill>
                            <a:schemeClr val="dk1"/>
                          </a:solidFill>
                          <a:latin typeface="Arial"/>
                          <a:ea typeface="微软雅黑"/>
                        </a:defRPr>
                      </a:lvl1pPr>
                      <a:lvl2pPr marL="457200" algn="l" defTabSz="914400" rtl="0" eaLnBrk="1" latinLnBrk="0" hangingPunct="1">
                        <a:defRPr sz="1800" kern="1200">
                          <a:solidFill>
                            <a:schemeClr val="dk1"/>
                          </a:solidFill>
                          <a:latin typeface="Arial"/>
                          <a:ea typeface="微软雅黑"/>
                        </a:defRPr>
                      </a:lvl2pPr>
                      <a:lvl3pPr marL="914400" algn="l" defTabSz="914400" rtl="0" eaLnBrk="1" latinLnBrk="0" hangingPunct="1">
                        <a:defRPr sz="1800" kern="1200">
                          <a:solidFill>
                            <a:schemeClr val="dk1"/>
                          </a:solidFill>
                          <a:latin typeface="Arial"/>
                          <a:ea typeface="微软雅黑"/>
                        </a:defRPr>
                      </a:lvl3pPr>
                      <a:lvl4pPr marL="1371600" algn="l" defTabSz="914400" rtl="0" eaLnBrk="1" latinLnBrk="0" hangingPunct="1">
                        <a:defRPr sz="1800" kern="1200">
                          <a:solidFill>
                            <a:schemeClr val="dk1"/>
                          </a:solidFill>
                          <a:latin typeface="Arial"/>
                          <a:ea typeface="微软雅黑"/>
                        </a:defRPr>
                      </a:lvl4pPr>
                      <a:lvl5pPr marL="1828800" algn="l" defTabSz="914400" rtl="0" eaLnBrk="1" latinLnBrk="0" hangingPunct="1">
                        <a:defRPr sz="1800" kern="1200">
                          <a:solidFill>
                            <a:schemeClr val="dk1"/>
                          </a:solidFill>
                          <a:latin typeface="Arial"/>
                          <a:ea typeface="微软雅黑"/>
                        </a:defRPr>
                      </a:lvl5pPr>
                      <a:lvl6pPr marL="2286000" algn="l" defTabSz="914400" rtl="0" eaLnBrk="1" latinLnBrk="0" hangingPunct="1">
                        <a:defRPr sz="1800" kern="1200">
                          <a:solidFill>
                            <a:schemeClr val="dk1"/>
                          </a:solidFill>
                          <a:latin typeface="Arial"/>
                          <a:ea typeface="微软雅黑"/>
                        </a:defRPr>
                      </a:lvl6pPr>
                      <a:lvl7pPr marL="2743200" algn="l" defTabSz="914400" rtl="0" eaLnBrk="1" latinLnBrk="0" hangingPunct="1">
                        <a:defRPr sz="1800" kern="1200">
                          <a:solidFill>
                            <a:schemeClr val="dk1"/>
                          </a:solidFill>
                          <a:latin typeface="Arial"/>
                          <a:ea typeface="微软雅黑"/>
                        </a:defRPr>
                      </a:lvl7pPr>
                      <a:lvl8pPr marL="3200400" algn="l" defTabSz="914400" rtl="0" eaLnBrk="1" latinLnBrk="0" hangingPunct="1">
                        <a:defRPr sz="1800" kern="1200">
                          <a:solidFill>
                            <a:schemeClr val="dk1"/>
                          </a:solidFill>
                          <a:latin typeface="Arial"/>
                          <a:ea typeface="微软雅黑"/>
                        </a:defRPr>
                      </a:lvl8pPr>
                      <a:lvl9pPr marL="3657600" algn="l" defTabSz="914400" rtl="0" eaLnBrk="1" latinLnBrk="0" hangingPunct="1">
                        <a:defRPr sz="1800" kern="1200">
                          <a:solidFill>
                            <a:schemeClr val="dk1"/>
                          </a:solidFill>
                          <a:latin typeface="Arial"/>
                          <a:ea typeface="微软雅黑"/>
                        </a:defRPr>
                      </a:lvl9pPr>
                    </a:lstStyle>
                    <a:p>
                      <a:pPr algn="ctr">
                        <a:buNone/>
                      </a:pPr>
                      <a:endParaRPr lang="zh-CN" altLang="en-US" sz="2400">
                        <a:latin typeface="微软雅黑" panose="020B0503020204020204" charset="-122"/>
                        <a:ea typeface="微软雅黑"/>
                      </a:endParaRP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r>
              <a:tr h="381000">
                <a:tc>
                  <a:txBody>
                    <a:bodyPr/>
                    <a:lstStyle>
                      <a:lvl1pPr marL="0" algn="l" defTabSz="914400" rtl="0" eaLnBrk="1" latinLnBrk="0" hangingPunct="1">
                        <a:defRPr sz="1800" kern="1200">
                          <a:solidFill>
                            <a:schemeClr val="dk1"/>
                          </a:solidFill>
                          <a:latin typeface="Arial"/>
                          <a:ea typeface="微软雅黑"/>
                        </a:defRPr>
                      </a:lvl1pPr>
                      <a:lvl2pPr marL="457200" algn="l" defTabSz="914400" rtl="0" eaLnBrk="1" latinLnBrk="0" hangingPunct="1">
                        <a:defRPr sz="1800" kern="1200">
                          <a:solidFill>
                            <a:schemeClr val="dk1"/>
                          </a:solidFill>
                          <a:latin typeface="Arial"/>
                          <a:ea typeface="微软雅黑"/>
                        </a:defRPr>
                      </a:lvl2pPr>
                      <a:lvl3pPr marL="914400" algn="l" defTabSz="914400" rtl="0" eaLnBrk="1" latinLnBrk="0" hangingPunct="1">
                        <a:defRPr sz="1800" kern="1200">
                          <a:solidFill>
                            <a:schemeClr val="dk1"/>
                          </a:solidFill>
                          <a:latin typeface="Arial"/>
                          <a:ea typeface="微软雅黑"/>
                        </a:defRPr>
                      </a:lvl3pPr>
                      <a:lvl4pPr marL="1371600" algn="l" defTabSz="914400" rtl="0" eaLnBrk="1" latinLnBrk="0" hangingPunct="1">
                        <a:defRPr sz="1800" kern="1200">
                          <a:solidFill>
                            <a:schemeClr val="dk1"/>
                          </a:solidFill>
                          <a:latin typeface="Arial"/>
                          <a:ea typeface="微软雅黑"/>
                        </a:defRPr>
                      </a:lvl4pPr>
                      <a:lvl5pPr marL="1828800" algn="l" defTabSz="914400" rtl="0" eaLnBrk="1" latinLnBrk="0" hangingPunct="1">
                        <a:defRPr sz="1800" kern="1200">
                          <a:solidFill>
                            <a:schemeClr val="dk1"/>
                          </a:solidFill>
                          <a:latin typeface="Arial"/>
                          <a:ea typeface="微软雅黑"/>
                        </a:defRPr>
                      </a:lvl5pPr>
                      <a:lvl6pPr marL="2286000" algn="l" defTabSz="914400" rtl="0" eaLnBrk="1" latinLnBrk="0" hangingPunct="1">
                        <a:defRPr sz="1800" kern="1200">
                          <a:solidFill>
                            <a:schemeClr val="dk1"/>
                          </a:solidFill>
                          <a:latin typeface="Arial"/>
                          <a:ea typeface="微软雅黑"/>
                        </a:defRPr>
                      </a:lvl6pPr>
                      <a:lvl7pPr marL="2743200" algn="l" defTabSz="914400" rtl="0" eaLnBrk="1" latinLnBrk="0" hangingPunct="1">
                        <a:defRPr sz="1800" kern="1200">
                          <a:solidFill>
                            <a:schemeClr val="dk1"/>
                          </a:solidFill>
                          <a:latin typeface="Arial"/>
                          <a:ea typeface="微软雅黑"/>
                        </a:defRPr>
                      </a:lvl7pPr>
                      <a:lvl8pPr marL="3200400" algn="l" defTabSz="914400" rtl="0" eaLnBrk="1" latinLnBrk="0" hangingPunct="1">
                        <a:defRPr sz="1800" kern="1200">
                          <a:solidFill>
                            <a:schemeClr val="dk1"/>
                          </a:solidFill>
                          <a:latin typeface="Arial"/>
                          <a:ea typeface="微软雅黑"/>
                        </a:defRPr>
                      </a:lvl8pPr>
                      <a:lvl9pPr marL="3657600" algn="l" defTabSz="914400" rtl="0" eaLnBrk="1" latinLnBrk="0" hangingPunct="1">
                        <a:defRPr sz="1800" kern="1200">
                          <a:solidFill>
                            <a:schemeClr val="dk1"/>
                          </a:solidFill>
                          <a:latin typeface="Arial"/>
                          <a:ea typeface="微软雅黑"/>
                        </a:defRPr>
                      </a:lvl9pPr>
                    </a:lstStyle>
                    <a:p>
                      <a:pPr algn="ctr">
                        <a:buNone/>
                      </a:pPr>
                      <a:r>
                        <a:rPr lang="zh-CN" altLang="en-US" sz="2400" dirty="0">
                          <a:sym typeface="+mn-ea"/>
                        </a:rPr>
                        <a:t>流经的省区</a:t>
                      </a:r>
                      <a:endParaRPr lang="zh-CN" altLang="en-US" sz="2400" b="1" dirty="0">
                        <a:solidFill>
                          <a:srgbClr val="333333"/>
                        </a:solidFill>
                        <a:latin typeface="微软雅黑" panose="020B0503020204020204" charset="-122"/>
                        <a:ea typeface="微软雅黑"/>
                        <a:sym typeface="+mn-ea"/>
                      </a:endParaRP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tc>
                  <a:txBody>
                    <a:bodyPr/>
                    <a:lstStyle>
                      <a:lvl1pPr marL="0" algn="l" defTabSz="914400" rtl="0" eaLnBrk="1" latinLnBrk="0" hangingPunct="1">
                        <a:defRPr sz="1800" kern="1200">
                          <a:solidFill>
                            <a:schemeClr val="dk1"/>
                          </a:solidFill>
                          <a:latin typeface="Arial"/>
                          <a:ea typeface="微软雅黑"/>
                        </a:defRPr>
                      </a:lvl1pPr>
                      <a:lvl2pPr marL="457200" algn="l" defTabSz="914400" rtl="0" eaLnBrk="1" latinLnBrk="0" hangingPunct="1">
                        <a:defRPr sz="1800" kern="1200">
                          <a:solidFill>
                            <a:schemeClr val="dk1"/>
                          </a:solidFill>
                          <a:latin typeface="Arial"/>
                          <a:ea typeface="微软雅黑"/>
                        </a:defRPr>
                      </a:lvl2pPr>
                      <a:lvl3pPr marL="914400" algn="l" defTabSz="914400" rtl="0" eaLnBrk="1" latinLnBrk="0" hangingPunct="1">
                        <a:defRPr sz="1800" kern="1200">
                          <a:solidFill>
                            <a:schemeClr val="dk1"/>
                          </a:solidFill>
                          <a:latin typeface="Arial"/>
                          <a:ea typeface="微软雅黑"/>
                        </a:defRPr>
                      </a:lvl3pPr>
                      <a:lvl4pPr marL="1371600" algn="l" defTabSz="914400" rtl="0" eaLnBrk="1" latinLnBrk="0" hangingPunct="1">
                        <a:defRPr sz="1800" kern="1200">
                          <a:solidFill>
                            <a:schemeClr val="dk1"/>
                          </a:solidFill>
                          <a:latin typeface="Arial"/>
                          <a:ea typeface="微软雅黑"/>
                        </a:defRPr>
                      </a:lvl4pPr>
                      <a:lvl5pPr marL="1828800" algn="l" defTabSz="914400" rtl="0" eaLnBrk="1" latinLnBrk="0" hangingPunct="1">
                        <a:defRPr sz="1800" kern="1200">
                          <a:solidFill>
                            <a:schemeClr val="dk1"/>
                          </a:solidFill>
                          <a:latin typeface="Arial"/>
                          <a:ea typeface="微软雅黑"/>
                        </a:defRPr>
                      </a:lvl5pPr>
                      <a:lvl6pPr marL="2286000" algn="l" defTabSz="914400" rtl="0" eaLnBrk="1" latinLnBrk="0" hangingPunct="1">
                        <a:defRPr sz="1800" kern="1200">
                          <a:solidFill>
                            <a:schemeClr val="dk1"/>
                          </a:solidFill>
                          <a:latin typeface="Arial"/>
                          <a:ea typeface="微软雅黑"/>
                        </a:defRPr>
                      </a:lvl6pPr>
                      <a:lvl7pPr marL="2743200" algn="l" defTabSz="914400" rtl="0" eaLnBrk="1" latinLnBrk="0" hangingPunct="1">
                        <a:defRPr sz="1800" kern="1200">
                          <a:solidFill>
                            <a:schemeClr val="dk1"/>
                          </a:solidFill>
                          <a:latin typeface="Arial"/>
                          <a:ea typeface="微软雅黑"/>
                        </a:defRPr>
                      </a:lvl7pPr>
                      <a:lvl8pPr marL="3200400" algn="l" defTabSz="914400" rtl="0" eaLnBrk="1" latinLnBrk="0" hangingPunct="1">
                        <a:defRPr sz="1800" kern="1200">
                          <a:solidFill>
                            <a:schemeClr val="dk1"/>
                          </a:solidFill>
                          <a:latin typeface="Arial"/>
                          <a:ea typeface="微软雅黑"/>
                        </a:defRPr>
                      </a:lvl8pPr>
                      <a:lvl9pPr marL="3657600" algn="l" defTabSz="914400" rtl="0" eaLnBrk="1" latinLnBrk="0" hangingPunct="1">
                        <a:defRPr sz="1800" kern="1200">
                          <a:solidFill>
                            <a:schemeClr val="dk1"/>
                          </a:solidFill>
                          <a:latin typeface="Arial"/>
                          <a:ea typeface="微软雅黑"/>
                        </a:defRPr>
                      </a:lvl9pPr>
                    </a:lstStyle>
                    <a:p>
                      <a:pPr algn="ctr">
                        <a:buNone/>
                      </a:pPr>
                      <a:endParaRPr lang="zh-CN" altLang="en-US" sz="2400">
                        <a:latin typeface="微软雅黑" panose="020B0503020204020204" charset="-122"/>
                        <a:ea typeface="微软雅黑"/>
                      </a:endParaRP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tr>
              <a:tr h="381000">
                <a:tc>
                  <a:txBody>
                    <a:bodyPr/>
                    <a:lstStyle>
                      <a:lvl1pPr marL="0" algn="l" defTabSz="914400" rtl="0" eaLnBrk="1" latinLnBrk="0" hangingPunct="1">
                        <a:defRPr sz="1800" kern="1200">
                          <a:solidFill>
                            <a:schemeClr val="dk1"/>
                          </a:solidFill>
                          <a:latin typeface="Arial"/>
                          <a:ea typeface="微软雅黑"/>
                        </a:defRPr>
                      </a:lvl1pPr>
                      <a:lvl2pPr marL="457200" algn="l" defTabSz="914400" rtl="0" eaLnBrk="1" latinLnBrk="0" hangingPunct="1">
                        <a:defRPr sz="1800" kern="1200">
                          <a:solidFill>
                            <a:schemeClr val="dk1"/>
                          </a:solidFill>
                          <a:latin typeface="Arial"/>
                          <a:ea typeface="微软雅黑"/>
                        </a:defRPr>
                      </a:lvl2pPr>
                      <a:lvl3pPr marL="914400" algn="l" defTabSz="914400" rtl="0" eaLnBrk="1" latinLnBrk="0" hangingPunct="1">
                        <a:defRPr sz="1800" kern="1200">
                          <a:solidFill>
                            <a:schemeClr val="dk1"/>
                          </a:solidFill>
                          <a:latin typeface="Arial"/>
                          <a:ea typeface="微软雅黑"/>
                        </a:defRPr>
                      </a:lvl3pPr>
                      <a:lvl4pPr marL="1371600" algn="l" defTabSz="914400" rtl="0" eaLnBrk="1" latinLnBrk="0" hangingPunct="1">
                        <a:defRPr sz="1800" kern="1200">
                          <a:solidFill>
                            <a:schemeClr val="dk1"/>
                          </a:solidFill>
                          <a:latin typeface="Arial"/>
                          <a:ea typeface="微软雅黑"/>
                        </a:defRPr>
                      </a:lvl4pPr>
                      <a:lvl5pPr marL="1828800" algn="l" defTabSz="914400" rtl="0" eaLnBrk="1" latinLnBrk="0" hangingPunct="1">
                        <a:defRPr sz="1800" kern="1200">
                          <a:solidFill>
                            <a:schemeClr val="dk1"/>
                          </a:solidFill>
                          <a:latin typeface="Arial"/>
                          <a:ea typeface="微软雅黑"/>
                        </a:defRPr>
                      </a:lvl5pPr>
                      <a:lvl6pPr marL="2286000" algn="l" defTabSz="914400" rtl="0" eaLnBrk="1" latinLnBrk="0" hangingPunct="1">
                        <a:defRPr sz="1800" kern="1200">
                          <a:solidFill>
                            <a:schemeClr val="dk1"/>
                          </a:solidFill>
                          <a:latin typeface="Arial"/>
                          <a:ea typeface="微软雅黑"/>
                        </a:defRPr>
                      </a:lvl6pPr>
                      <a:lvl7pPr marL="2743200" algn="l" defTabSz="914400" rtl="0" eaLnBrk="1" latinLnBrk="0" hangingPunct="1">
                        <a:defRPr sz="1800" kern="1200">
                          <a:solidFill>
                            <a:schemeClr val="dk1"/>
                          </a:solidFill>
                          <a:latin typeface="Arial"/>
                          <a:ea typeface="微软雅黑"/>
                        </a:defRPr>
                      </a:lvl7pPr>
                      <a:lvl8pPr marL="3200400" algn="l" defTabSz="914400" rtl="0" eaLnBrk="1" latinLnBrk="0" hangingPunct="1">
                        <a:defRPr sz="1800" kern="1200">
                          <a:solidFill>
                            <a:schemeClr val="dk1"/>
                          </a:solidFill>
                          <a:latin typeface="Arial"/>
                          <a:ea typeface="微软雅黑"/>
                        </a:defRPr>
                      </a:lvl8pPr>
                      <a:lvl9pPr marL="3657600" algn="l" defTabSz="914400" rtl="0" eaLnBrk="1" latinLnBrk="0" hangingPunct="1">
                        <a:defRPr sz="1800" kern="1200">
                          <a:solidFill>
                            <a:schemeClr val="dk1"/>
                          </a:solidFill>
                          <a:latin typeface="Arial"/>
                          <a:ea typeface="微软雅黑"/>
                        </a:defRPr>
                      </a:lvl9pPr>
                    </a:lstStyle>
                    <a:p>
                      <a:pPr algn="ctr">
                        <a:buNone/>
                      </a:pPr>
                      <a:r>
                        <a:rPr lang="zh-CN" altLang="en-US" sz="2400" dirty="0">
                          <a:sym typeface="+mn-ea"/>
                        </a:rPr>
                        <a:t>流经的地形区</a:t>
                      </a:r>
                      <a:endParaRPr lang="zh-CN" altLang="en-US" sz="2400" b="1" dirty="0">
                        <a:solidFill>
                          <a:srgbClr val="333333"/>
                        </a:solidFill>
                        <a:latin typeface="微软雅黑" panose="020B0503020204020204" charset="-122"/>
                        <a:ea typeface="微软雅黑"/>
                        <a:sym typeface="+mn-ea"/>
                      </a:endParaRP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a:txBody>
                    <a:bodyPr/>
                    <a:lstStyle>
                      <a:lvl1pPr marL="0" algn="l" defTabSz="914400" rtl="0" eaLnBrk="1" latinLnBrk="0" hangingPunct="1">
                        <a:defRPr sz="1800" kern="1200">
                          <a:solidFill>
                            <a:schemeClr val="dk1"/>
                          </a:solidFill>
                          <a:latin typeface="Arial"/>
                          <a:ea typeface="微软雅黑"/>
                        </a:defRPr>
                      </a:lvl1pPr>
                      <a:lvl2pPr marL="457200" algn="l" defTabSz="914400" rtl="0" eaLnBrk="1" latinLnBrk="0" hangingPunct="1">
                        <a:defRPr sz="1800" kern="1200">
                          <a:solidFill>
                            <a:schemeClr val="dk1"/>
                          </a:solidFill>
                          <a:latin typeface="Arial"/>
                          <a:ea typeface="微软雅黑"/>
                        </a:defRPr>
                      </a:lvl2pPr>
                      <a:lvl3pPr marL="914400" algn="l" defTabSz="914400" rtl="0" eaLnBrk="1" latinLnBrk="0" hangingPunct="1">
                        <a:defRPr sz="1800" kern="1200">
                          <a:solidFill>
                            <a:schemeClr val="dk1"/>
                          </a:solidFill>
                          <a:latin typeface="Arial"/>
                          <a:ea typeface="微软雅黑"/>
                        </a:defRPr>
                      </a:lvl3pPr>
                      <a:lvl4pPr marL="1371600" algn="l" defTabSz="914400" rtl="0" eaLnBrk="1" latinLnBrk="0" hangingPunct="1">
                        <a:defRPr sz="1800" kern="1200">
                          <a:solidFill>
                            <a:schemeClr val="dk1"/>
                          </a:solidFill>
                          <a:latin typeface="Arial"/>
                          <a:ea typeface="微软雅黑"/>
                        </a:defRPr>
                      </a:lvl4pPr>
                      <a:lvl5pPr marL="1828800" algn="l" defTabSz="914400" rtl="0" eaLnBrk="1" latinLnBrk="0" hangingPunct="1">
                        <a:defRPr sz="1800" kern="1200">
                          <a:solidFill>
                            <a:schemeClr val="dk1"/>
                          </a:solidFill>
                          <a:latin typeface="Arial"/>
                          <a:ea typeface="微软雅黑"/>
                        </a:defRPr>
                      </a:lvl5pPr>
                      <a:lvl6pPr marL="2286000" algn="l" defTabSz="914400" rtl="0" eaLnBrk="1" latinLnBrk="0" hangingPunct="1">
                        <a:defRPr sz="1800" kern="1200">
                          <a:solidFill>
                            <a:schemeClr val="dk1"/>
                          </a:solidFill>
                          <a:latin typeface="Arial"/>
                          <a:ea typeface="微软雅黑"/>
                        </a:defRPr>
                      </a:lvl6pPr>
                      <a:lvl7pPr marL="2743200" algn="l" defTabSz="914400" rtl="0" eaLnBrk="1" latinLnBrk="0" hangingPunct="1">
                        <a:defRPr sz="1800" kern="1200">
                          <a:solidFill>
                            <a:schemeClr val="dk1"/>
                          </a:solidFill>
                          <a:latin typeface="Arial"/>
                          <a:ea typeface="微软雅黑"/>
                        </a:defRPr>
                      </a:lvl7pPr>
                      <a:lvl8pPr marL="3200400" algn="l" defTabSz="914400" rtl="0" eaLnBrk="1" latinLnBrk="0" hangingPunct="1">
                        <a:defRPr sz="1800" kern="1200">
                          <a:solidFill>
                            <a:schemeClr val="dk1"/>
                          </a:solidFill>
                          <a:latin typeface="Arial"/>
                          <a:ea typeface="微软雅黑"/>
                        </a:defRPr>
                      </a:lvl8pPr>
                      <a:lvl9pPr marL="3657600" algn="l" defTabSz="914400" rtl="0" eaLnBrk="1" latinLnBrk="0" hangingPunct="1">
                        <a:defRPr sz="1800" kern="1200">
                          <a:solidFill>
                            <a:schemeClr val="dk1"/>
                          </a:solidFill>
                          <a:latin typeface="Arial"/>
                          <a:ea typeface="微软雅黑"/>
                        </a:defRPr>
                      </a:lvl9pPr>
                    </a:lstStyle>
                    <a:p>
                      <a:pPr algn="ctr">
                        <a:buNone/>
                      </a:pPr>
                      <a:endParaRPr lang="zh-CN" altLang="en-US" sz="2400" dirty="0">
                        <a:latin typeface="微软雅黑" panose="020B0503020204020204" charset="-122"/>
                        <a:ea typeface="微软雅黑"/>
                      </a:endParaRP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r>
              <a:tr h="1338580">
                <a:tc>
                  <a:txBody>
                    <a:bodyPr/>
                    <a:lstStyle>
                      <a:lvl1pPr marL="0" algn="l" defTabSz="914400" rtl="0" eaLnBrk="1" latinLnBrk="0" hangingPunct="1">
                        <a:defRPr sz="1800" kern="1200">
                          <a:solidFill>
                            <a:schemeClr val="dk1"/>
                          </a:solidFill>
                          <a:latin typeface="Arial"/>
                          <a:ea typeface="微软雅黑"/>
                        </a:defRPr>
                      </a:lvl1pPr>
                      <a:lvl2pPr marL="457200" algn="l" defTabSz="914400" rtl="0" eaLnBrk="1" latinLnBrk="0" hangingPunct="1">
                        <a:defRPr sz="1800" kern="1200">
                          <a:solidFill>
                            <a:schemeClr val="dk1"/>
                          </a:solidFill>
                          <a:latin typeface="Arial"/>
                          <a:ea typeface="微软雅黑"/>
                        </a:defRPr>
                      </a:lvl2pPr>
                      <a:lvl3pPr marL="914400" algn="l" defTabSz="914400" rtl="0" eaLnBrk="1" latinLnBrk="0" hangingPunct="1">
                        <a:defRPr sz="1800" kern="1200">
                          <a:solidFill>
                            <a:schemeClr val="dk1"/>
                          </a:solidFill>
                          <a:latin typeface="Arial"/>
                          <a:ea typeface="微软雅黑"/>
                        </a:defRPr>
                      </a:lvl3pPr>
                      <a:lvl4pPr marL="1371600" algn="l" defTabSz="914400" rtl="0" eaLnBrk="1" latinLnBrk="0" hangingPunct="1">
                        <a:defRPr sz="1800" kern="1200">
                          <a:solidFill>
                            <a:schemeClr val="dk1"/>
                          </a:solidFill>
                          <a:latin typeface="Arial"/>
                          <a:ea typeface="微软雅黑"/>
                        </a:defRPr>
                      </a:lvl4pPr>
                      <a:lvl5pPr marL="1828800" algn="l" defTabSz="914400" rtl="0" eaLnBrk="1" latinLnBrk="0" hangingPunct="1">
                        <a:defRPr sz="1800" kern="1200">
                          <a:solidFill>
                            <a:schemeClr val="dk1"/>
                          </a:solidFill>
                          <a:latin typeface="Arial"/>
                          <a:ea typeface="微软雅黑"/>
                        </a:defRPr>
                      </a:lvl5pPr>
                      <a:lvl6pPr marL="2286000" algn="l" defTabSz="914400" rtl="0" eaLnBrk="1" latinLnBrk="0" hangingPunct="1">
                        <a:defRPr sz="1800" kern="1200">
                          <a:solidFill>
                            <a:schemeClr val="dk1"/>
                          </a:solidFill>
                          <a:latin typeface="Arial"/>
                          <a:ea typeface="微软雅黑"/>
                        </a:defRPr>
                      </a:lvl6pPr>
                      <a:lvl7pPr marL="2743200" algn="l" defTabSz="914400" rtl="0" eaLnBrk="1" latinLnBrk="0" hangingPunct="1">
                        <a:defRPr sz="1800" kern="1200">
                          <a:solidFill>
                            <a:schemeClr val="dk1"/>
                          </a:solidFill>
                          <a:latin typeface="Arial"/>
                          <a:ea typeface="微软雅黑"/>
                        </a:defRPr>
                      </a:lvl7pPr>
                      <a:lvl8pPr marL="3200400" algn="l" defTabSz="914400" rtl="0" eaLnBrk="1" latinLnBrk="0" hangingPunct="1">
                        <a:defRPr sz="1800" kern="1200">
                          <a:solidFill>
                            <a:schemeClr val="dk1"/>
                          </a:solidFill>
                          <a:latin typeface="Arial"/>
                          <a:ea typeface="微软雅黑"/>
                        </a:defRPr>
                      </a:lvl8pPr>
                      <a:lvl9pPr marL="3657600" algn="l" defTabSz="914400" rtl="0" eaLnBrk="1" latinLnBrk="0" hangingPunct="1">
                        <a:defRPr sz="1800" kern="1200">
                          <a:solidFill>
                            <a:schemeClr val="dk1"/>
                          </a:solidFill>
                          <a:latin typeface="Arial"/>
                          <a:ea typeface="微软雅黑"/>
                        </a:defRPr>
                      </a:lvl9pPr>
                    </a:lstStyle>
                    <a:p>
                      <a:pPr algn="ctr">
                        <a:buClrTx/>
                        <a:buSzTx/>
                        <a:buFontTx/>
                        <a:buNone/>
                      </a:pPr>
                      <a:r>
                        <a:rPr lang="zh-CN" altLang="en-US" sz="2400">
                          <a:sym typeface="+mn-ea"/>
                        </a:rPr>
                        <a:t>水文</a:t>
                      </a:r>
                    </a:p>
                    <a:p>
                      <a:pPr algn="ctr">
                        <a:buClrTx/>
                        <a:buSzTx/>
                        <a:buFontTx/>
                        <a:buNone/>
                      </a:pPr>
                      <a:r>
                        <a:rPr lang="zh-CN" altLang="en-US" sz="2400">
                          <a:sym typeface="+mn-ea"/>
                        </a:rPr>
                        <a:t>特征</a:t>
                      </a:r>
                      <a:endParaRPr lang="zh-CN" altLang="en-US" sz="2400" b="1">
                        <a:solidFill>
                          <a:srgbClr val="333333"/>
                        </a:solidFill>
                        <a:latin typeface="微软雅黑" panose="020B0503020204020204" charset="-122"/>
                        <a:ea typeface="微软雅黑"/>
                        <a:sym typeface="+mn-ea"/>
                      </a:endParaRP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tc>
                  <a:txBody>
                    <a:bodyPr/>
                    <a:lstStyle>
                      <a:lvl1pPr marL="0" algn="l" defTabSz="914400" rtl="0" eaLnBrk="1" latinLnBrk="0" hangingPunct="1">
                        <a:defRPr sz="1800" kern="1200">
                          <a:solidFill>
                            <a:schemeClr val="dk1"/>
                          </a:solidFill>
                          <a:latin typeface="Arial"/>
                          <a:ea typeface="微软雅黑"/>
                        </a:defRPr>
                      </a:lvl1pPr>
                      <a:lvl2pPr marL="457200" algn="l" defTabSz="914400" rtl="0" eaLnBrk="1" latinLnBrk="0" hangingPunct="1">
                        <a:defRPr sz="1800" kern="1200">
                          <a:solidFill>
                            <a:schemeClr val="dk1"/>
                          </a:solidFill>
                          <a:latin typeface="Arial"/>
                          <a:ea typeface="微软雅黑"/>
                        </a:defRPr>
                      </a:lvl2pPr>
                      <a:lvl3pPr marL="914400" algn="l" defTabSz="914400" rtl="0" eaLnBrk="1" latinLnBrk="0" hangingPunct="1">
                        <a:defRPr sz="1800" kern="1200">
                          <a:solidFill>
                            <a:schemeClr val="dk1"/>
                          </a:solidFill>
                          <a:latin typeface="Arial"/>
                          <a:ea typeface="微软雅黑"/>
                        </a:defRPr>
                      </a:lvl3pPr>
                      <a:lvl4pPr marL="1371600" algn="l" defTabSz="914400" rtl="0" eaLnBrk="1" latinLnBrk="0" hangingPunct="1">
                        <a:defRPr sz="1800" kern="1200">
                          <a:solidFill>
                            <a:schemeClr val="dk1"/>
                          </a:solidFill>
                          <a:latin typeface="Arial"/>
                          <a:ea typeface="微软雅黑"/>
                        </a:defRPr>
                      </a:lvl4pPr>
                      <a:lvl5pPr marL="1828800" algn="l" defTabSz="914400" rtl="0" eaLnBrk="1" latinLnBrk="0" hangingPunct="1">
                        <a:defRPr sz="1800" kern="1200">
                          <a:solidFill>
                            <a:schemeClr val="dk1"/>
                          </a:solidFill>
                          <a:latin typeface="Arial"/>
                          <a:ea typeface="微软雅黑"/>
                        </a:defRPr>
                      </a:lvl5pPr>
                      <a:lvl6pPr marL="2286000" algn="l" defTabSz="914400" rtl="0" eaLnBrk="1" latinLnBrk="0" hangingPunct="1">
                        <a:defRPr sz="1800" kern="1200">
                          <a:solidFill>
                            <a:schemeClr val="dk1"/>
                          </a:solidFill>
                          <a:latin typeface="Arial"/>
                          <a:ea typeface="微软雅黑"/>
                        </a:defRPr>
                      </a:lvl6pPr>
                      <a:lvl7pPr marL="2743200" algn="l" defTabSz="914400" rtl="0" eaLnBrk="1" latinLnBrk="0" hangingPunct="1">
                        <a:defRPr sz="1800" kern="1200">
                          <a:solidFill>
                            <a:schemeClr val="dk1"/>
                          </a:solidFill>
                          <a:latin typeface="Arial"/>
                          <a:ea typeface="微软雅黑"/>
                        </a:defRPr>
                      </a:lvl7pPr>
                      <a:lvl8pPr marL="3200400" algn="l" defTabSz="914400" rtl="0" eaLnBrk="1" latinLnBrk="0" hangingPunct="1">
                        <a:defRPr sz="1800" kern="1200">
                          <a:solidFill>
                            <a:schemeClr val="dk1"/>
                          </a:solidFill>
                          <a:latin typeface="Arial"/>
                          <a:ea typeface="微软雅黑"/>
                        </a:defRPr>
                      </a:lvl8pPr>
                      <a:lvl9pPr marL="3657600" algn="l" defTabSz="914400" rtl="0" eaLnBrk="1" latinLnBrk="0" hangingPunct="1">
                        <a:defRPr sz="1800" kern="1200">
                          <a:solidFill>
                            <a:schemeClr val="dk1"/>
                          </a:solidFill>
                          <a:latin typeface="Arial"/>
                          <a:ea typeface="微软雅黑"/>
                        </a:defRPr>
                      </a:lvl9pPr>
                    </a:lstStyle>
                    <a:p>
                      <a:pPr algn="ctr">
                        <a:buNone/>
                      </a:pPr>
                      <a:endParaRPr lang="zh-CN" altLang="en-US" sz="2400" dirty="0">
                        <a:latin typeface="微软雅黑" panose="020B0503020204020204" charset="-122"/>
                        <a:ea typeface="微软雅黑"/>
                      </a:endParaRP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tr>
            </a:tbl>
          </a:graphicData>
        </a:graphic>
      </p:graphicFrame>
      <p:sp>
        <p:nvSpPr>
          <p:cNvPr id="16" name="文本框 15"/>
          <p:cNvSpPr txBox="1"/>
          <p:nvPr>
            <p:custDataLst>
              <p:tags r:id="rId2"/>
            </p:custDataLst>
          </p:nvPr>
        </p:nvSpPr>
        <p:spPr>
          <a:xfrm>
            <a:off x="5383271" y="2293698"/>
            <a:ext cx="184731"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rgbClr val="00B050"/>
              </a:solidFill>
              <a:effectLst/>
              <a:uLnTx/>
              <a:uFillTx/>
              <a:latin typeface="Arial"/>
              <a:ea typeface="微软雅黑"/>
              <a:cs typeface="+mn-cs"/>
            </a:endParaRPr>
          </a:p>
        </p:txBody>
      </p:sp>
      <p:sp>
        <p:nvSpPr>
          <p:cNvPr id="17" name="文本框 16"/>
          <p:cNvSpPr txBox="1"/>
          <p:nvPr>
            <p:custDataLst>
              <p:tags r:id="rId3"/>
            </p:custDataLst>
          </p:nvPr>
        </p:nvSpPr>
        <p:spPr>
          <a:xfrm>
            <a:off x="5383271" y="1833323"/>
            <a:ext cx="3535680" cy="460375"/>
          </a:xfrm>
          <a:prstGeom prst="rect">
            <a:avLst/>
          </a:prstGeom>
          <a:noFill/>
        </p:spPr>
        <p:txBody>
          <a:bodyPr wrap="none" rtlCol="0">
            <a:spAutoFit/>
          </a:bodyPr>
          <a:lstStyle/>
          <a:p>
            <a:pPr marL="0" marR="0" lvl="0" indent="0" algn="l" defTabSz="914400" rtl="0" eaLnBrk="1" fontAlgn="auto" latinLnBrk="0" hangingPunct="1">
              <a:lnSpc>
                <a:spcPct val="100000"/>
              </a:lnSpc>
              <a:spcBef>
                <a:spcPct val="0"/>
              </a:spcBef>
              <a:spcAft>
                <a:spcPct val="0"/>
              </a:spcAft>
              <a:buClrTx/>
              <a:buSzTx/>
              <a:buFontTx/>
              <a:buNone/>
              <a:defRPr/>
            </a:pPr>
            <a:r>
              <a:rPr kumimoji="0" lang="zh-CN" altLang="en-US" sz="2400" b="0" i="0" u="none" strike="noStrike" kern="1200" cap="none" spc="0" normalizeH="0" baseline="0" noProof="0" dirty="0">
                <a:ln>
                  <a:noFill/>
                </a:ln>
                <a:solidFill>
                  <a:srgbClr val="FF0000"/>
                </a:solidFill>
                <a:effectLst/>
                <a:uLnTx/>
                <a:uFillTx/>
                <a:latin typeface="微软雅黑" panose="020B0503020204020204" charset="-122"/>
                <a:ea typeface="微软雅黑"/>
                <a:cs typeface="+mn-cs"/>
              </a:rPr>
              <a:t>巴彦喀拉山脉（青海省）</a:t>
            </a:r>
          </a:p>
        </p:txBody>
      </p:sp>
      <p:sp>
        <p:nvSpPr>
          <p:cNvPr id="18" name="文本框 17"/>
          <p:cNvSpPr txBox="1"/>
          <p:nvPr>
            <p:custDataLst>
              <p:tags r:id="rId4"/>
            </p:custDataLst>
          </p:nvPr>
        </p:nvSpPr>
        <p:spPr>
          <a:xfrm>
            <a:off x="5383271" y="2877283"/>
            <a:ext cx="3982720" cy="460375"/>
          </a:xfrm>
          <a:prstGeom prst="rect">
            <a:avLst/>
          </a:prstGeom>
          <a:noFill/>
        </p:spPr>
        <p:txBody>
          <a:bodyPr wrap="none" rtlCol="0">
            <a:spAutoFit/>
          </a:bodyPr>
          <a:lstStyle/>
          <a:p>
            <a:pPr marL="0" marR="0" lvl="0" indent="0" algn="l" defTabSz="914400" rtl="0" eaLnBrk="1" fontAlgn="auto" latinLnBrk="0" hangingPunct="1">
              <a:lnSpc>
                <a:spcPct val="100000"/>
              </a:lnSpc>
              <a:spcBef>
                <a:spcPct val="0"/>
              </a:spcBef>
              <a:spcAft>
                <a:spcPct val="0"/>
              </a:spcAft>
              <a:buClrTx/>
              <a:buSzTx/>
              <a:buFontTx/>
              <a:buNone/>
              <a:defRPr/>
            </a:pPr>
            <a:r>
              <a:rPr kumimoji="0" lang="zh-CN" altLang="en-US" sz="2400" b="0" i="0" u="none" strike="noStrike" kern="1200" cap="none" spc="0" normalizeH="0" baseline="0" noProof="0">
                <a:ln>
                  <a:noFill/>
                </a:ln>
                <a:solidFill>
                  <a:srgbClr val="FF0000"/>
                </a:solidFill>
                <a:effectLst/>
                <a:uLnTx/>
                <a:uFillTx/>
                <a:latin typeface="微软雅黑" panose="020B0503020204020204" charset="-122"/>
                <a:ea typeface="微软雅黑"/>
                <a:cs typeface="微软雅黑" panose="020B0503020204020204" charset="-122"/>
              </a:rPr>
              <a:t>约</a:t>
            </a:r>
            <a:r>
              <a:rPr kumimoji="0" lang="en-US" altLang="zh-CN" sz="2400" b="0" i="0" u="none" strike="noStrike" kern="1200" cap="none" spc="0" normalizeH="0" baseline="0" noProof="0">
                <a:ln>
                  <a:noFill/>
                </a:ln>
                <a:solidFill>
                  <a:srgbClr val="FF0000"/>
                </a:solidFill>
                <a:effectLst/>
                <a:uLnTx/>
                <a:uFillTx/>
                <a:latin typeface="微软雅黑" panose="020B0503020204020204" charset="-122"/>
                <a:ea typeface="微软雅黑"/>
                <a:cs typeface="微软雅黑" panose="020B0503020204020204" charset="-122"/>
              </a:rPr>
              <a:t>5500</a:t>
            </a:r>
            <a:r>
              <a:rPr kumimoji="0" lang="zh-CN" altLang="en-US" sz="2400" b="0" i="0" u="none" strike="noStrike" kern="1200" cap="none" spc="0" normalizeH="0" baseline="0" noProof="0">
                <a:ln>
                  <a:noFill/>
                </a:ln>
                <a:solidFill>
                  <a:srgbClr val="FF0000"/>
                </a:solidFill>
                <a:effectLst/>
                <a:uLnTx/>
                <a:uFillTx/>
                <a:latin typeface="微软雅黑" panose="020B0503020204020204" charset="-122"/>
                <a:ea typeface="微软雅黑"/>
                <a:cs typeface="微软雅黑" panose="020B0503020204020204" charset="-122"/>
              </a:rPr>
              <a:t>千米，我国第二长河</a:t>
            </a:r>
          </a:p>
        </p:txBody>
      </p:sp>
      <p:sp>
        <p:nvSpPr>
          <p:cNvPr id="19" name="文本框 18"/>
          <p:cNvSpPr txBox="1"/>
          <p:nvPr>
            <p:custDataLst>
              <p:tags r:id="rId5"/>
            </p:custDataLst>
          </p:nvPr>
        </p:nvSpPr>
        <p:spPr>
          <a:xfrm>
            <a:off x="5693151" y="2293698"/>
            <a:ext cx="792480" cy="460375"/>
          </a:xfrm>
          <a:prstGeom prst="rect">
            <a:avLst/>
          </a:prstGeom>
          <a:noFill/>
        </p:spPr>
        <p:txBody>
          <a:bodyPr wrap="none" rtlCol="0">
            <a:spAutoFit/>
          </a:bodyPr>
          <a:lstStyle/>
          <a:p>
            <a:pPr marL="0" marR="0" lvl="0" indent="0" algn="l" defTabSz="914400" rtl="0" eaLnBrk="1" fontAlgn="auto" latinLnBrk="0" hangingPunct="1">
              <a:lnSpc>
                <a:spcPct val="100000"/>
              </a:lnSpc>
              <a:spcBef>
                <a:spcPct val="0"/>
              </a:spcBef>
              <a:spcAft>
                <a:spcPct val="0"/>
              </a:spcAft>
              <a:buClrTx/>
              <a:buSzTx/>
              <a:buFontTx/>
              <a:buNone/>
              <a:defRPr/>
            </a:pPr>
            <a:r>
              <a:rPr kumimoji="0" lang="zh-CN" altLang="en-US" sz="2400" b="0" i="0" u="none" strike="noStrike" kern="1200" cap="none" spc="0" normalizeH="0" baseline="0" noProof="0">
                <a:ln>
                  <a:noFill/>
                </a:ln>
                <a:solidFill>
                  <a:srgbClr val="FF0000"/>
                </a:solidFill>
                <a:effectLst/>
                <a:uLnTx/>
                <a:uFillTx/>
                <a:latin typeface="微软雅黑" panose="020B0503020204020204" charset="-122"/>
                <a:ea typeface="微软雅黑"/>
                <a:cs typeface="+mn-cs"/>
              </a:rPr>
              <a:t>渤海</a:t>
            </a:r>
          </a:p>
        </p:txBody>
      </p:sp>
      <p:sp>
        <p:nvSpPr>
          <p:cNvPr id="20" name="文本框 19"/>
          <p:cNvSpPr txBox="1"/>
          <p:nvPr>
            <p:custDataLst>
              <p:tags r:id="rId6"/>
            </p:custDataLst>
          </p:nvPr>
        </p:nvSpPr>
        <p:spPr>
          <a:xfrm>
            <a:off x="3904574" y="3485468"/>
            <a:ext cx="7571303"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ct val="0"/>
              </a:spcBef>
              <a:spcAft>
                <a:spcPct val="0"/>
              </a:spcAft>
              <a:buClrTx/>
              <a:buSzTx/>
              <a:buFontTx/>
              <a:buNone/>
              <a:defRPr/>
            </a:pPr>
            <a:r>
              <a:rPr kumimoji="0" lang="zh-CN" altLang="en-US" sz="2400" b="0" i="0" u="none" strike="noStrike" kern="1200" cap="none" spc="0" normalizeH="0" baseline="0" noProof="0" dirty="0">
                <a:ln>
                  <a:noFill/>
                </a:ln>
                <a:solidFill>
                  <a:srgbClr val="FF0000"/>
                </a:solidFill>
                <a:effectLst/>
                <a:uLnTx/>
                <a:uFillTx/>
                <a:latin typeface="微软雅黑" panose="020B0503020204020204" charset="-122"/>
                <a:ea typeface="微软雅黑"/>
                <a:cs typeface="+mn-cs"/>
              </a:rPr>
              <a:t>上中游：河口（内蒙古）中下游：桃花峪</a:t>
            </a:r>
            <a:r>
              <a:rPr kumimoji="0" lang="zh-CN" altLang="en-US" sz="2400" b="0" i="0" u="none" strike="noStrike" kern="1200" cap="none" spc="0" normalizeH="0" baseline="0" noProof="0" dirty="0" smtClean="0">
                <a:ln>
                  <a:noFill/>
                </a:ln>
                <a:solidFill>
                  <a:srgbClr val="FF0000"/>
                </a:solidFill>
                <a:effectLst/>
                <a:uLnTx/>
                <a:uFillTx/>
                <a:latin typeface="微软雅黑" panose="020B0503020204020204" charset="-122"/>
                <a:ea typeface="微软雅黑"/>
                <a:cs typeface="+mn-cs"/>
              </a:rPr>
              <a:t>（河南</a:t>
            </a:r>
            <a:r>
              <a:rPr lang="zh-CN" altLang="en-US" sz="2400" dirty="0" smtClean="0">
                <a:solidFill>
                  <a:srgbClr val="FF0000"/>
                </a:solidFill>
                <a:latin typeface="微软雅黑" panose="020B0503020204020204" charset="-122"/>
                <a:ea typeface="微软雅黑"/>
              </a:rPr>
              <a:t>郑州</a:t>
            </a:r>
            <a:r>
              <a:rPr kumimoji="0" lang="zh-CN" altLang="en-US" sz="2400" b="0" i="0" u="none" strike="noStrike" kern="1200" cap="none" spc="0" normalizeH="0" baseline="0" noProof="0" dirty="0" smtClean="0">
                <a:ln>
                  <a:noFill/>
                </a:ln>
                <a:solidFill>
                  <a:srgbClr val="FF0000"/>
                </a:solidFill>
                <a:effectLst/>
                <a:uLnTx/>
                <a:uFillTx/>
                <a:latin typeface="微软雅黑" panose="020B0503020204020204" charset="-122"/>
                <a:ea typeface="微软雅黑"/>
                <a:cs typeface="+mn-cs"/>
              </a:rPr>
              <a:t>）</a:t>
            </a:r>
            <a:endParaRPr kumimoji="0" lang="zh-CN" altLang="en-US" sz="2400" b="0" i="0" u="none" strike="noStrike" kern="1200" cap="none" spc="0" normalizeH="0" baseline="0" noProof="0" dirty="0">
              <a:ln>
                <a:noFill/>
              </a:ln>
              <a:solidFill>
                <a:srgbClr val="FF0000"/>
              </a:solidFill>
              <a:effectLst/>
              <a:uLnTx/>
              <a:uFillTx/>
              <a:latin typeface="微软雅黑" panose="020B0503020204020204" charset="-122"/>
              <a:ea typeface="微软雅黑"/>
              <a:cs typeface="+mn-cs"/>
            </a:endParaRPr>
          </a:p>
        </p:txBody>
      </p:sp>
      <p:sp>
        <p:nvSpPr>
          <p:cNvPr id="21" name="文本框 20"/>
          <p:cNvSpPr txBox="1"/>
          <p:nvPr>
            <p:custDataLst>
              <p:tags r:id="rId7"/>
            </p:custDataLst>
          </p:nvPr>
        </p:nvSpPr>
        <p:spPr>
          <a:xfrm>
            <a:off x="5983346" y="4004315"/>
            <a:ext cx="1706880" cy="460375"/>
          </a:xfrm>
          <a:prstGeom prst="rect">
            <a:avLst/>
          </a:prstGeom>
          <a:noFill/>
        </p:spPr>
        <p:txBody>
          <a:bodyPr wrap="none" rtlCol="0">
            <a:spAutoFit/>
          </a:bodyPr>
          <a:lstStyle/>
          <a:p>
            <a:pPr marL="0" marR="0" lvl="0" indent="0" algn="l" defTabSz="914400" rtl="0" eaLnBrk="1" fontAlgn="auto" latinLnBrk="0" hangingPunct="1">
              <a:lnSpc>
                <a:spcPct val="100000"/>
              </a:lnSpc>
              <a:spcBef>
                <a:spcPct val="0"/>
              </a:spcBef>
              <a:spcAft>
                <a:spcPct val="0"/>
              </a:spcAft>
              <a:buClrTx/>
              <a:buSzTx/>
              <a:buFontTx/>
              <a:buNone/>
              <a:defRPr/>
            </a:pPr>
            <a:r>
              <a:rPr kumimoji="0" lang="zh-CN" altLang="en-US" sz="2400" b="0" i="0" u="none" strike="noStrike" kern="1200" cap="none" spc="0" normalizeH="0" baseline="0" noProof="0">
                <a:ln>
                  <a:noFill/>
                </a:ln>
                <a:solidFill>
                  <a:srgbClr val="FF0000"/>
                </a:solidFill>
                <a:effectLst/>
                <a:uLnTx/>
                <a:uFillTx/>
                <a:latin typeface="微软雅黑" panose="020B0503020204020204" charset="-122"/>
                <a:ea typeface="微软雅黑"/>
                <a:cs typeface="+mn-cs"/>
              </a:rPr>
              <a:t>渭河、汾河</a:t>
            </a:r>
          </a:p>
        </p:txBody>
      </p:sp>
      <p:sp>
        <p:nvSpPr>
          <p:cNvPr id="22" name="文本框 21"/>
          <p:cNvSpPr txBox="1"/>
          <p:nvPr>
            <p:custDataLst>
              <p:tags r:id="rId8"/>
            </p:custDataLst>
          </p:nvPr>
        </p:nvSpPr>
        <p:spPr>
          <a:xfrm>
            <a:off x="4267416" y="4529428"/>
            <a:ext cx="7076440" cy="460375"/>
          </a:xfrm>
          <a:prstGeom prst="rect">
            <a:avLst/>
          </a:prstGeom>
          <a:noFill/>
        </p:spPr>
        <p:txBody>
          <a:bodyPr wrap="none" rtlCol="0">
            <a:spAutoFit/>
          </a:bodyPr>
          <a:lstStyle/>
          <a:p>
            <a:pPr marL="0" marR="0" lvl="0" indent="0" algn="l" defTabSz="914400" rtl="0" eaLnBrk="1" fontAlgn="auto" latinLnBrk="0" hangingPunct="1">
              <a:lnSpc>
                <a:spcPct val="100000"/>
              </a:lnSpc>
              <a:spcBef>
                <a:spcPct val="0"/>
              </a:spcBef>
              <a:spcAft>
                <a:spcPct val="0"/>
              </a:spcAft>
              <a:buClrTx/>
              <a:buSzTx/>
              <a:buFontTx/>
              <a:buNone/>
              <a:defRPr/>
            </a:pPr>
            <a:r>
              <a:rPr kumimoji="0" lang="en-US" altLang="zh-CN" sz="2400" b="0" i="0" u="none" strike="noStrike" kern="1200" cap="none" spc="0" normalizeH="0" baseline="0" noProof="0">
                <a:ln>
                  <a:noFill/>
                </a:ln>
                <a:solidFill>
                  <a:srgbClr val="FF0000"/>
                </a:solidFill>
                <a:effectLst/>
                <a:uLnTx/>
                <a:uFillTx/>
                <a:latin typeface="微软雅黑" panose="020B0503020204020204" charset="-122"/>
                <a:ea typeface="微软雅黑"/>
                <a:cs typeface="微软雅黑" panose="020B0503020204020204" charset="-122"/>
              </a:rPr>
              <a:t>9</a:t>
            </a:r>
            <a:r>
              <a:rPr kumimoji="0" lang="zh-CN" altLang="en-US" sz="2400" b="0" i="0" u="none" strike="noStrike" kern="1200" cap="none" spc="0" normalizeH="0" baseline="0" noProof="0">
                <a:ln>
                  <a:noFill/>
                </a:ln>
                <a:solidFill>
                  <a:srgbClr val="FF0000"/>
                </a:solidFill>
                <a:effectLst/>
                <a:uLnTx/>
                <a:uFillTx/>
                <a:latin typeface="微软雅黑" panose="020B0503020204020204" charset="-122"/>
                <a:ea typeface="微软雅黑"/>
                <a:cs typeface="微软雅黑" panose="020B0503020204020204" charset="-122"/>
              </a:rPr>
              <a:t>个（青、川、甘、宁、内蒙古、陕、晋、豫、鲁）</a:t>
            </a:r>
          </a:p>
        </p:txBody>
      </p:sp>
      <p:sp>
        <p:nvSpPr>
          <p:cNvPr id="23" name="文本框 22"/>
          <p:cNvSpPr txBox="1"/>
          <p:nvPr>
            <p:custDataLst>
              <p:tags r:id="rId9"/>
            </p:custDataLst>
          </p:nvPr>
        </p:nvSpPr>
        <p:spPr>
          <a:xfrm>
            <a:off x="4373571" y="4997105"/>
            <a:ext cx="6278880" cy="460375"/>
          </a:xfrm>
          <a:prstGeom prst="rect">
            <a:avLst/>
          </a:prstGeom>
          <a:noFill/>
        </p:spPr>
        <p:txBody>
          <a:bodyPr wrap="none" rtlCol="0">
            <a:spAutoFit/>
          </a:bodyPr>
          <a:lstStyle/>
          <a:p>
            <a:pPr marL="0" marR="0" lvl="0" indent="0" algn="l" defTabSz="914400" rtl="0" eaLnBrk="1" fontAlgn="auto" latinLnBrk="0" hangingPunct="1">
              <a:lnSpc>
                <a:spcPct val="100000"/>
              </a:lnSpc>
              <a:spcBef>
                <a:spcPct val="0"/>
              </a:spcBef>
              <a:spcAft>
                <a:spcPct val="0"/>
              </a:spcAft>
              <a:buClrTx/>
              <a:buSzTx/>
              <a:buFontTx/>
              <a:buNone/>
              <a:defRPr/>
            </a:pPr>
            <a:r>
              <a:rPr kumimoji="0" lang="zh-CN" altLang="en-US" sz="2400" b="0" i="0" u="none" strike="noStrike" kern="1200" cap="none" spc="0" normalizeH="0" baseline="0" noProof="0" dirty="0">
                <a:ln>
                  <a:noFill/>
                </a:ln>
                <a:solidFill>
                  <a:srgbClr val="FF0000"/>
                </a:solidFill>
                <a:effectLst/>
                <a:uLnTx/>
                <a:uFillTx/>
                <a:latin typeface="微软雅黑" panose="020B0503020204020204" charset="-122"/>
                <a:ea typeface="微软雅黑"/>
                <a:cs typeface="微软雅黑" panose="020B0503020204020204" charset="-122"/>
              </a:rPr>
              <a:t>青藏高原、内蒙古高原、黄土高原、华北平原</a:t>
            </a:r>
            <a:endParaRPr kumimoji="0" lang="zh-CN" altLang="en-US" sz="2400" b="0" i="0" u="none" strike="noStrike" kern="1200" cap="none" spc="0" normalizeH="0" baseline="0" noProof="0" dirty="0">
              <a:ln>
                <a:noFill/>
              </a:ln>
              <a:solidFill>
                <a:srgbClr val="FF0000"/>
              </a:solidFill>
              <a:effectLst/>
              <a:uLnTx/>
              <a:uFillTx/>
              <a:latin typeface="微软雅黑" panose="020B0503020204020204" charset="-122"/>
              <a:ea typeface="微软雅黑"/>
            </a:endParaRPr>
          </a:p>
        </p:txBody>
      </p:sp>
      <p:sp>
        <p:nvSpPr>
          <p:cNvPr id="24" name="文本框 23"/>
          <p:cNvSpPr txBox="1"/>
          <p:nvPr>
            <p:custDataLst>
              <p:tags r:id="rId10"/>
            </p:custDataLst>
          </p:nvPr>
        </p:nvSpPr>
        <p:spPr>
          <a:xfrm>
            <a:off x="4449821" y="5530896"/>
            <a:ext cx="6278880" cy="1198880"/>
          </a:xfrm>
          <a:prstGeom prst="rect">
            <a:avLst/>
          </a:prstGeom>
          <a:noFill/>
        </p:spPr>
        <p:txBody>
          <a:bodyPr wrap="none" rtlCol="0">
            <a:spAutoFit/>
          </a:bodyPr>
          <a:lstStyle/>
          <a:p>
            <a:pPr marL="0" marR="0" lvl="0" indent="0" algn="l" defTabSz="914400" rtl="0" eaLnBrk="1" fontAlgn="auto" latinLnBrk="0" hangingPunct="1">
              <a:lnSpc>
                <a:spcPct val="100000"/>
              </a:lnSpc>
              <a:spcBef>
                <a:spcPct val="0"/>
              </a:spcBef>
              <a:spcAft>
                <a:spcPct val="0"/>
              </a:spcAft>
              <a:buClrTx/>
              <a:buSzTx/>
              <a:buFontTx/>
              <a:buNone/>
              <a:defRPr/>
            </a:pPr>
            <a:r>
              <a:rPr kumimoji="0" lang="zh-CN" altLang="en-US" sz="2400" b="0" i="0" u="none" strike="noStrike" kern="1200" cap="none" spc="0" normalizeH="0" baseline="0" noProof="0" dirty="0">
                <a:ln>
                  <a:noFill/>
                </a:ln>
                <a:solidFill>
                  <a:srgbClr val="FF0000"/>
                </a:solidFill>
                <a:effectLst/>
                <a:uLnTx/>
                <a:uFillTx/>
                <a:latin typeface="微软雅黑" panose="020B0503020204020204" charset="-122"/>
                <a:ea typeface="微软雅黑"/>
                <a:cs typeface="+mn-cs"/>
              </a:rPr>
              <a:t>上游：落差大、峡谷多、水能资源丰富；</a:t>
            </a:r>
          </a:p>
          <a:p>
            <a:pPr marL="0" marR="0" lvl="0" indent="0" algn="l" defTabSz="914400" rtl="0" eaLnBrk="1" fontAlgn="auto" latinLnBrk="0" hangingPunct="1">
              <a:lnSpc>
                <a:spcPct val="100000"/>
              </a:lnSpc>
              <a:spcBef>
                <a:spcPct val="0"/>
              </a:spcBef>
              <a:spcAft>
                <a:spcPct val="0"/>
              </a:spcAft>
              <a:buClrTx/>
              <a:buSzTx/>
              <a:buFontTx/>
              <a:buNone/>
              <a:defRPr/>
            </a:pPr>
            <a:r>
              <a:rPr kumimoji="0" lang="zh-CN" altLang="en-US" sz="2400" b="0" i="0" u="none" strike="noStrike" kern="1200" cap="none" spc="0" normalizeH="0" baseline="0" noProof="0" dirty="0">
                <a:ln>
                  <a:noFill/>
                </a:ln>
                <a:solidFill>
                  <a:srgbClr val="FF0000"/>
                </a:solidFill>
                <a:effectLst/>
                <a:uLnTx/>
                <a:uFillTx/>
                <a:latin typeface="微软雅黑" panose="020B0503020204020204" charset="-122"/>
                <a:ea typeface="微软雅黑"/>
                <a:cs typeface="+mn-cs"/>
              </a:rPr>
              <a:t>中游：流经黄土高原，泥沙多、水土流失严重</a:t>
            </a:r>
          </a:p>
          <a:p>
            <a:pPr marL="0" marR="0" lvl="0" indent="0" algn="l" defTabSz="914400" rtl="0" eaLnBrk="1" fontAlgn="auto" latinLnBrk="0" hangingPunct="1">
              <a:lnSpc>
                <a:spcPct val="100000"/>
              </a:lnSpc>
              <a:spcBef>
                <a:spcPct val="0"/>
              </a:spcBef>
              <a:spcAft>
                <a:spcPct val="0"/>
              </a:spcAft>
              <a:buClrTx/>
              <a:buSzTx/>
              <a:buFontTx/>
              <a:buNone/>
              <a:defRPr/>
            </a:pPr>
            <a:r>
              <a:rPr kumimoji="0" lang="zh-CN" altLang="en-US" sz="2400" b="0" i="0" u="none" strike="noStrike" kern="1200" cap="none" spc="0" normalizeH="0" baseline="0" noProof="0" dirty="0">
                <a:ln>
                  <a:noFill/>
                </a:ln>
                <a:solidFill>
                  <a:srgbClr val="FF0000"/>
                </a:solidFill>
                <a:effectLst/>
                <a:uLnTx/>
                <a:uFillTx/>
                <a:latin typeface="微软雅黑" panose="020B0503020204020204" charset="-122"/>
                <a:ea typeface="微软雅黑"/>
                <a:cs typeface="+mn-cs"/>
              </a:rPr>
              <a:t>下游：水流缓慢、泥沙淤积、形成地上河</a:t>
            </a:r>
          </a:p>
        </p:txBody>
      </p:sp>
      <p:sp>
        <p:nvSpPr>
          <p:cNvPr id="7" name="文本框 6"/>
          <p:cNvSpPr txBox="1"/>
          <p:nvPr>
            <p:custDataLst>
              <p:tags r:id="rId11"/>
            </p:custDataLst>
          </p:nvPr>
        </p:nvSpPr>
        <p:spPr>
          <a:xfrm>
            <a:off x="2308860" y="26035"/>
            <a:ext cx="8042275" cy="706755"/>
          </a:xfrm>
          <a:prstGeom prst="rect">
            <a:avLst/>
          </a:prstGeom>
          <a:noFill/>
        </p:spPr>
        <p:txBody>
          <a:bodyPr wrap="square" rtlCol="0">
            <a:spAutoFit/>
          </a:bodyPr>
          <a:lstStyle/>
          <a:p>
            <a:r>
              <a:rPr lang="zh-CN" altLang="en-US" sz="4000" dirty="0">
                <a:latin typeface="方正粗黑宋简体" panose="02000000000000000000" charset="-122"/>
                <a:ea typeface="方正粗黑宋简体" panose="02000000000000000000" charset="-122"/>
              </a:rPr>
              <a:t>五、我国主要河流</a:t>
            </a:r>
            <a:r>
              <a:rPr lang="en-US" altLang="zh-CN" sz="4000" dirty="0">
                <a:latin typeface="方正粗黑宋简体" panose="02000000000000000000" charset="-122"/>
                <a:ea typeface="方正粗黑宋简体" panose="02000000000000000000" charset="-122"/>
              </a:rPr>
              <a:t>-</a:t>
            </a:r>
            <a:r>
              <a:rPr lang="zh-CN" altLang="en-US" sz="4000" dirty="0" smtClean="0">
                <a:latin typeface="方正粗黑宋简体" panose="02000000000000000000" charset="-122"/>
                <a:ea typeface="方正粗黑宋简体" panose="02000000000000000000" charset="-122"/>
              </a:rPr>
              <a:t>黄河</a:t>
            </a:r>
            <a:endParaRPr lang="zh-CN" altLang="en-US" sz="4000" dirty="0">
              <a:latin typeface="方正粗黑宋简体" panose="02000000000000000000" charset="-122"/>
              <a:ea typeface="方正粗黑宋简体" panose="02000000000000000000" charset="-122"/>
            </a:endParaRPr>
          </a:p>
        </p:txBody>
      </p:sp>
      <p:grpSp>
        <p:nvGrpSpPr>
          <p:cNvPr id="102428" name="组合 1"/>
          <p:cNvGrpSpPr/>
          <p:nvPr>
            <p:custDataLst>
              <p:tags r:id="rId12"/>
            </p:custDataLst>
          </p:nvPr>
        </p:nvGrpSpPr>
        <p:grpSpPr>
          <a:xfrm>
            <a:off x="0" y="770255"/>
            <a:ext cx="12151995" cy="128270"/>
            <a:chOff x="57" y="1058"/>
            <a:chExt cx="13204" cy="202"/>
          </a:xfrm>
        </p:grpSpPr>
        <p:cxnSp>
          <p:nvCxnSpPr>
            <p:cNvPr id="4" name="直接连接符 3"/>
            <p:cNvCxnSpPr/>
            <p:nvPr>
              <p:custDataLst>
                <p:tags r:id="rId14"/>
              </p:custDataLst>
            </p:nvPr>
          </p:nvCxnSpPr>
          <p:spPr>
            <a:xfrm>
              <a:off x="57" y="1259"/>
              <a:ext cx="13205"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custDataLst>
                <p:tags r:id="rId15"/>
              </p:custDataLst>
            </p:nvPr>
          </p:nvCxnSpPr>
          <p:spPr>
            <a:xfrm>
              <a:off x="57" y="1057"/>
              <a:ext cx="13205" cy="0"/>
            </a:xfrm>
            <a:prstGeom prst="line">
              <a:avLst/>
            </a:prstGeom>
            <a:ln w="571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2" name="椭圆 1">
            <a:hlinkClick r:id="rId17" action="ppaction://hlinksldjump"/>
          </p:cNvPr>
          <p:cNvSpPr/>
          <p:nvPr/>
        </p:nvSpPr>
        <p:spPr>
          <a:xfrm>
            <a:off x="656823" y="4997105"/>
            <a:ext cx="321971" cy="34762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a:hlinkClick r:id="rId18" action="ppaction://hlinksldjump"/>
          </p:cNvPr>
          <p:cNvSpPr/>
          <p:nvPr/>
        </p:nvSpPr>
        <p:spPr>
          <a:xfrm>
            <a:off x="656822" y="4529428"/>
            <a:ext cx="321971" cy="34762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框 25"/>
          <p:cNvSpPr txBox="1"/>
          <p:nvPr>
            <p:custDataLst>
              <p:tags r:id="rId13"/>
            </p:custDataLst>
          </p:nvPr>
        </p:nvSpPr>
        <p:spPr>
          <a:xfrm>
            <a:off x="13076" y="829946"/>
            <a:ext cx="12152630" cy="521970"/>
          </a:xfrm>
          <a:prstGeom prst="rect">
            <a:avLst/>
          </a:prstGeom>
          <a:noFill/>
          <a:ln>
            <a:noFill/>
          </a:ln>
        </p:spPr>
        <p:txBody>
          <a:bodyPr wrap="square" rtlCol="0">
            <a:spAutoFit/>
          </a:bodyPr>
          <a:lstStyle/>
          <a:p>
            <a:r>
              <a:rPr lang="zh-CN" altLang="en-US" sz="2800" b="1" dirty="0" smtClean="0">
                <a:latin typeface="微软雅黑" panose="020B0503020204020204" charset="-122"/>
                <a:ea typeface="微软雅黑"/>
              </a:rPr>
              <a:t>（一）</a:t>
            </a:r>
            <a:r>
              <a:rPr lang="zh-CN" altLang="en-US" sz="2800" b="1" dirty="0" smtClean="0">
                <a:solidFill>
                  <a:schemeClr val="tx1"/>
                </a:solidFill>
                <a:latin typeface="微软雅黑" panose="020B0503020204020204" charset="-122"/>
                <a:ea typeface="微软雅黑"/>
              </a:rPr>
              <a:t>黄河概况</a:t>
            </a:r>
            <a:endParaRPr lang="zh-CN" altLang="en-US" sz="2800" b="1" dirty="0">
              <a:solidFill>
                <a:schemeClr val="tx1"/>
              </a:solidFill>
              <a:latin typeface="微软雅黑" panose="020B0503020204020204" charset="-122"/>
              <a:ea typeface="微软雅黑"/>
            </a:endParaRPr>
          </a:p>
        </p:txBody>
      </p:sp>
    </p:spTree>
    <p:extLst>
      <p:ext uri="{BB962C8B-B14F-4D97-AF65-F5344CB8AC3E}">
        <p14:creationId xmlns:p14="http://schemas.microsoft.com/office/powerpoint/2010/main" val="344904012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down)">
                                      <p:cBhvr>
                                        <p:cTn id="7" dur="500"/>
                                        <p:tgtEl>
                                          <p:spTgt spid="17"/>
                                        </p:tgtEl>
                                      </p:cBhvr>
                                    </p:animEffect>
                                  </p:childTnLst>
                                </p:cTn>
                              </p:par>
                            </p:childTnLst>
                          </p:cTn>
                        </p:par>
                      </p:childTnLst>
                    </p:cTn>
                  </p:par>
                  <p:par>
                    <p:cTn id="8" fill="hold" nodeType="clickPar">
                      <p:stCondLst>
                        <p:cond delay="indefinite"/>
                      </p:stCondLst>
                      <p:childTnLst>
                        <p:par>
                          <p:cTn id="9" fill="hold" nodeType="afterGroup">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wipe(down)">
                                      <p:cBhvr>
                                        <p:cTn id="12" dur="500"/>
                                        <p:tgtEl>
                                          <p:spTgt spid="19"/>
                                        </p:tgtEl>
                                      </p:cBhvr>
                                    </p:animEffect>
                                  </p:childTnLst>
                                </p:cTn>
                              </p:par>
                            </p:childTnLst>
                          </p:cTn>
                        </p:par>
                      </p:childTnLst>
                    </p:cTn>
                  </p:par>
                  <p:par>
                    <p:cTn id="13" fill="hold" nodeType="clickPar">
                      <p:stCondLst>
                        <p:cond delay="indefinite"/>
                      </p:stCondLst>
                      <p:childTnLst>
                        <p:par>
                          <p:cTn id="14" fill="hold" nodeType="afterGroup">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wipe(down)">
                                      <p:cBhvr>
                                        <p:cTn id="17" dur="500"/>
                                        <p:tgtEl>
                                          <p:spTgt spid="18"/>
                                        </p:tgtEl>
                                      </p:cBhvr>
                                    </p:animEffect>
                                  </p:childTnLst>
                                </p:cTn>
                              </p:par>
                            </p:childTnLst>
                          </p:cTn>
                        </p:par>
                      </p:childTnLst>
                    </p:cTn>
                  </p:par>
                  <p:par>
                    <p:cTn id="18" fill="hold" nodeType="clickPar">
                      <p:stCondLst>
                        <p:cond delay="indefinite"/>
                      </p:stCondLst>
                      <p:childTnLst>
                        <p:par>
                          <p:cTn id="19" fill="hold" nodeType="afterGroup">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wipe(down)">
                                      <p:cBhvr>
                                        <p:cTn id="22" dur="500"/>
                                        <p:tgtEl>
                                          <p:spTgt spid="20"/>
                                        </p:tgtEl>
                                      </p:cBhvr>
                                    </p:animEffect>
                                  </p:childTnLst>
                                </p:cTn>
                              </p:par>
                            </p:childTnLst>
                          </p:cTn>
                        </p:par>
                      </p:childTnLst>
                    </p:cTn>
                  </p:par>
                  <p:par>
                    <p:cTn id="23" fill="hold" nodeType="clickPar">
                      <p:stCondLst>
                        <p:cond delay="indefinite"/>
                      </p:stCondLst>
                      <p:childTnLst>
                        <p:par>
                          <p:cTn id="24" fill="hold" nodeType="afterGroup">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wipe(down)">
                                      <p:cBhvr>
                                        <p:cTn id="27" dur="500"/>
                                        <p:tgtEl>
                                          <p:spTgt spid="21"/>
                                        </p:tgtEl>
                                      </p:cBhvr>
                                    </p:animEffect>
                                  </p:childTnLst>
                                </p:cTn>
                              </p:par>
                            </p:childTnLst>
                          </p:cTn>
                        </p:par>
                      </p:childTnLst>
                    </p:cTn>
                  </p:par>
                  <p:par>
                    <p:cTn id="28" fill="hold" nodeType="clickPar">
                      <p:stCondLst>
                        <p:cond delay="indefinite"/>
                      </p:stCondLst>
                      <p:childTnLst>
                        <p:par>
                          <p:cTn id="29" fill="hold" nodeType="afterGroup">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wipe(down)">
                                      <p:cBhvr>
                                        <p:cTn id="32" dur="500"/>
                                        <p:tgtEl>
                                          <p:spTgt spid="22"/>
                                        </p:tgtEl>
                                      </p:cBhvr>
                                    </p:animEffect>
                                  </p:childTnLst>
                                </p:cTn>
                              </p:par>
                            </p:childTnLst>
                          </p:cTn>
                        </p:par>
                      </p:childTnLst>
                    </p:cTn>
                  </p:par>
                  <p:par>
                    <p:cTn id="33" fill="hold" nodeType="clickPar">
                      <p:stCondLst>
                        <p:cond delay="indefinite"/>
                      </p:stCondLst>
                      <p:childTnLst>
                        <p:par>
                          <p:cTn id="34" fill="hold" nodeType="afterGroup">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23"/>
                                        </p:tgtEl>
                                        <p:attrNameLst>
                                          <p:attrName>style.visibility</p:attrName>
                                        </p:attrNameLst>
                                      </p:cBhvr>
                                      <p:to>
                                        <p:strVal val="visible"/>
                                      </p:to>
                                    </p:set>
                                    <p:animEffect transition="in" filter="wipe(down)">
                                      <p:cBhvr>
                                        <p:cTn id="37" dur="500"/>
                                        <p:tgtEl>
                                          <p:spTgt spid="23"/>
                                        </p:tgtEl>
                                      </p:cBhvr>
                                    </p:animEffect>
                                  </p:childTnLst>
                                </p:cTn>
                              </p:par>
                            </p:childTnLst>
                          </p:cTn>
                        </p:par>
                      </p:childTnLst>
                    </p:cTn>
                  </p:par>
                  <p:par>
                    <p:cTn id="38" fill="hold" nodeType="clickPar">
                      <p:stCondLst>
                        <p:cond delay="indefinite"/>
                      </p:stCondLst>
                      <p:childTnLst>
                        <p:par>
                          <p:cTn id="39" fill="hold" nodeType="afterGroup">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24"/>
                                        </p:tgtEl>
                                        <p:attrNameLst>
                                          <p:attrName>style.visibility</p:attrName>
                                        </p:attrNameLst>
                                      </p:cBhvr>
                                      <p:to>
                                        <p:strVal val="visible"/>
                                      </p:to>
                                    </p:set>
                                    <p:animEffect transition="in" filter="wipe(down)">
                                      <p:cBhvr>
                                        <p:cTn id="42"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9" grpId="0"/>
      <p:bldP spid="20" grpId="0"/>
      <p:bldP spid="21" grpId="0"/>
      <p:bldP spid="22" grpId="0"/>
      <p:bldP spid="23" grpId="0"/>
      <p:bldP spid="2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p:cNvPicPr>
            <a:picLocks noChangeAspect="1" noChangeArrowheads="1"/>
          </p:cNvPicPr>
          <p:nvPr>
            <p:custDataLst>
              <p:tags r:id="rId1"/>
            </p:custDataLst>
          </p:nvPr>
        </p:nvPicPr>
        <p:blipFill>
          <a:blip r:embed="rId12">
            <a:extLst>
              <a:ext uri="{BEBA8EAE-BF5A-486C-A8C5-ECC9F3942E4B}">
                <a14:imgProps xmlns:a14="http://schemas.microsoft.com/office/drawing/2010/main">
                  <a14:imgLayer r:embed="rId13">
                    <a14:imgEffect>
                      <a14:colorTemperature colorTemp="5900"/>
                    </a14:imgEffect>
                    <a14:imgEffect>
                      <a14:saturation sat="300000"/>
                    </a14:imgEffect>
                  </a14:imgLayer>
                </a14:imgProps>
              </a:ext>
              <a:ext uri="{28A0092B-C50C-407E-A947-70E740481C1C}">
                <a14:useLocalDpi xmlns:a14="http://schemas.microsoft.com/office/drawing/2010/main" val="0"/>
              </a:ext>
            </a:extLst>
          </a:blip>
          <a:stretch>
            <a:fillRect/>
          </a:stretch>
        </p:blipFill>
        <p:spPr bwMode="auto">
          <a:xfrm>
            <a:off x="4177905" y="777977"/>
            <a:ext cx="7975075" cy="5957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矩形 4"/>
          <p:cNvSpPr/>
          <p:nvPr>
            <p:custDataLst>
              <p:tags r:id="rId2"/>
            </p:custDataLst>
          </p:nvPr>
        </p:nvSpPr>
        <p:spPr>
          <a:xfrm rot="1353157">
            <a:off x="9862941" y="1441062"/>
            <a:ext cx="492443" cy="1569660"/>
          </a:xfrm>
          <a:prstGeom prst="rect">
            <a:avLst/>
          </a:prstGeom>
        </p:spPr>
        <p:txBody>
          <a:bodyPr wrap="none">
            <a:spAutoFit/>
          </a:bodyPr>
          <a:lstStyle/>
          <a:p>
            <a:pPr fontAlgn="base">
              <a:spcBef>
                <a:spcPct val="0"/>
              </a:spcBef>
              <a:spcAft>
                <a:spcPct val="0"/>
              </a:spcAft>
            </a:pPr>
            <a:r>
              <a:rPr lang="zh-CN" altLang="en-US" sz="2400" b="1">
                <a:solidFill>
                  <a:srgbClr val="000000"/>
                </a:solidFill>
                <a:latin typeface="微软雅黑" panose="020B0503020204020204" charset="-122"/>
                <a:ea typeface="微软雅黑"/>
              </a:rPr>
              <a:t>大</a:t>
            </a:r>
            <a:endParaRPr lang="en-US" altLang="zh-CN" sz="2400" b="1">
              <a:solidFill>
                <a:srgbClr val="000000"/>
              </a:solidFill>
              <a:latin typeface="微软雅黑" panose="020B0503020204020204" charset="-122"/>
              <a:ea typeface="微软雅黑"/>
            </a:endParaRPr>
          </a:p>
          <a:p>
            <a:pPr fontAlgn="base">
              <a:spcBef>
                <a:spcPct val="0"/>
              </a:spcBef>
              <a:spcAft>
                <a:spcPct val="0"/>
              </a:spcAft>
            </a:pPr>
            <a:r>
              <a:rPr lang="zh-CN" altLang="en-US" sz="2400" b="1">
                <a:solidFill>
                  <a:srgbClr val="000000"/>
                </a:solidFill>
                <a:latin typeface="微软雅黑" panose="020B0503020204020204" charset="-122"/>
                <a:ea typeface="微软雅黑"/>
              </a:rPr>
              <a:t>兴</a:t>
            </a:r>
            <a:endParaRPr lang="en-US" altLang="zh-CN" sz="2400" b="1">
              <a:solidFill>
                <a:srgbClr val="000000"/>
              </a:solidFill>
              <a:latin typeface="微软雅黑" panose="020B0503020204020204" charset="-122"/>
              <a:ea typeface="微软雅黑"/>
            </a:endParaRPr>
          </a:p>
          <a:p>
            <a:pPr fontAlgn="base">
              <a:spcBef>
                <a:spcPct val="0"/>
              </a:spcBef>
              <a:spcAft>
                <a:spcPct val="0"/>
              </a:spcAft>
            </a:pPr>
            <a:r>
              <a:rPr lang="zh-CN" altLang="en-US" sz="2400" b="1">
                <a:solidFill>
                  <a:srgbClr val="000000"/>
                </a:solidFill>
                <a:latin typeface="微软雅黑" panose="020B0503020204020204" charset="-122"/>
                <a:ea typeface="微软雅黑"/>
              </a:rPr>
              <a:t>安</a:t>
            </a:r>
            <a:endParaRPr lang="en-US" altLang="zh-CN" sz="2400" b="1">
              <a:solidFill>
                <a:srgbClr val="000000"/>
              </a:solidFill>
              <a:latin typeface="微软雅黑" panose="020B0503020204020204" charset="-122"/>
              <a:ea typeface="微软雅黑"/>
            </a:endParaRPr>
          </a:p>
          <a:p>
            <a:pPr fontAlgn="base">
              <a:spcBef>
                <a:spcPct val="0"/>
              </a:spcBef>
              <a:spcAft>
                <a:spcPct val="0"/>
              </a:spcAft>
            </a:pPr>
            <a:r>
              <a:rPr lang="zh-CN" altLang="en-US" sz="2400" b="1">
                <a:solidFill>
                  <a:srgbClr val="000000"/>
                </a:solidFill>
                <a:latin typeface="微软雅黑" panose="020B0503020204020204" charset="-122"/>
                <a:ea typeface="微软雅黑"/>
              </a:rPr>
              <a:t>岭</a:t>
            </a:r>
            <a:endParaRPr lang="zh-CN" altLang="en-US" sz="2400">
              <a:solidFill>
                <a:prstClr val="black"/>
              </a:solidFill>
              <a:latin typeface="Arial" panose="020B0604020202020204" pitchFamily="34" charset="0"/>
              <a:ea typeface="宋体" panose="02010600030101010101" pitchFamily="2" charset="-122"/>
            </a:endParaRPr>
          </a:p>
        </p:txBody>
      </p:sp>
      <p:sp>
        <p:nvSpPr>
          <p:cNvPr id="6" name="矩形 5"/>
          <p:cNvSpPr/>
          <p:nvPr>
            <p:custDataLst>
              <p:tags r:id="rId3"/>
            </p:custDataLst>
          </p:nvPr>
        </p:nvSpPr>
        <p:spPr>
          <a:xfrm>
            <a:off x="8814435" y="2584450"/>
            <a:ext cx="906145" cy="460375"/>
          </a:xfrm>
          <a:prstGeom prst="rect">
            <a:avLst/>
          </a:prstGeom>
        </p:spPr>
        <p:txBody>
          <a:bodyPr wrap="square">
            <a:spAutoFit/>
          </a:bodyPr>
          <a:lstStyle/>
          <a:p>
            <a:pPr fontAlgn="base">
              <a:spcBef>
                <a:spcPct val="0"/>
              </a:spcBef>
              <a:spcAft>
                <a:spcPct val="0"/>
              </a:spcAft>
            </a:pPr>
            <a:r>
              <a:rPr lang="zh-CN" altLang="en-US" sz="2400" b="1">
                <a:solidFill>
                  <a:srgbClr val="000000"/>
                </a:solidFill>
                <a:latin typeface="微软雅黑" panose="020B0503020204020204" charset="-122"/>
                <a:ea typeface="微软雅黑"/>
              </a:rPr>
              <a:t>阴山</a:t>
            </a:r>
            <a:endParaRPr lang="zh-CN" altLang="en-US" sz="2400">
              <a:solidFill>
                <a:prstClr val="black"/>
              </a:solidFill>
              <a:latin typeface="Arial" panose="020B0604020202020204" pitchFamily="34" charset="0"/>
              <a:ea typeface="宋体" panose="02010600030101010101" pitchFamily="2" charset="-122"/>
            </a:endParaRPr>
          </a:p>
        </p:txBody>
      </p:sp>
      <p:sp>
        <p:nvSpPr>
          <p:cNvPr id="7" name="矩形 6"/>
          <p:cNvSpPr/>
          <p:nvPr>
            <p:custDataLst>
              <p:tags r:id="rId4"/>
            </p:custDataLst>
          </p:nvPr>
        </p:nvSpPr>
        <p:spPr>
          <a:xfrm rot="1694413">
            <a:off x="8302923" y="2730126"/>
            <a:ext cx="501211" cy="1210328"/>
          </a:xfrm>
          <a:prstGeom prst="rect">
            <a:avLst/>
          </a:prstGeom>
        </p:spPr>
        <p:txBody>
          <a:bodyPr wrap="square">
            <a:spAutoFit/>
          </a:bodyPr>
          <a:lstStyle/>
          <a:p>
            <a:pPr fontAlgn="base">
              <a:spcBef>
                <a:spcPct val="0"/>
              </a:spcBef>
              <a:spcAft>
                <a:spcPct val="0"/>
              </a:spcAft>
            </a:pPr>
            <a:r>
              <a:rPr lang="zh-CN" altLang="en-US" sz="2400" b="1">
                <a:solidFill>
                  <a:srgbClr val="000000"/>
                </a:solidFill>
                <a:latin typeface="微软雅黑" panose="020B0503020204020204" charset="-122"/>
                <a:ea typeface="微软雅黑"/>
              </a:rPr>
              <a:t>贺</a:t>
            </a:r>
            <a:endParaRPr lang="en-US" altLang="zh-CN" sz="2400" b="1">
              <a:solidFill>
                <a:srgbClr val="000000"/>
              </a:solidFill>
              <a:latin typeface="微软雅黑" panose="020B0503020204020204" charset="-122"/>
              <a:ea typeface="微软雅黑"/>
            </a:endParaRPr>
          </a:p>
          <a:p>
            <a:pPr fontAlgn="base">
              <a:spcBef>
                <a:spcPct val="0"/>
              </a:spcBef>
              <a:spcAft>
                <a:spcPct val="0"/>
              </a:spcAft>
            </a:pPr>
            <a:r>
              <a:rPr lang="zh-CN" altLang="en-US" sz="2400" b="1">
                <a:solidFill>
                  <a:srgbClr val="000000"/>
                </a:solidFill>
                <a:latin typeface="微软雅黑" panose="020B0503020204020204" charset="-122"/>
                <a:ea typeface="微软雅黑"/>
              </a:rPr>
              <a:t>兰</a:t>
            </a:r>
            <a:endParaRPr lang="en-US" altLang="zh-CN" sz="2400" b="1">
              <a:solidFill>
                <a:srgbClr val="000000"/>
              </a:solidFill>
              <a:latin typeface="微软雅黑" panose="020B0503020204020204" charset="-122"/>
              <a:ea typeface="微软雅黑"/>
            </a:endParaRPr>
          </a:p>
          <a:p>
            <a:pPr fontAlgn="base">
              <a:spcBef>
                <a:spcPct val="0"/>
              </a:spcBef>
              <a:spcAft>
                <a:spcPct val="0"/>
              </a:spcAft>
            </a:pPr>
            <a:r>
              <a:rPr lang="zh-CN" altLang="en-US" sz="2400" b="1">
                <a:solidFill>
                  <a:srgbClr val="000000"/>
                </a:solidFill>
                <a:latin typeface="微软雅黑" panose="020B0503020204020204" charset="-122"/>
                <a:ea typeface="微软雅黑"/>
              </a:rPr>
              <a:t>山</a:t>
            </a:r>
            <a:endParaRPr lang="zh-CN" altLang="en-US" sz="2400">
              <a:solidFill>
                <a:prstClr val="black"/>
              </a:solidFill>
              <a:latin typeface="Arial" panose="020B0604020202020204" pitchFamily="34" charset="0"/>
              <a:ea typeface="宋体" panose="02010600030101010101" pitchFamily="2" charset="-122"/>
            </a:endParaRPr>
          </a:p>
        </p:txBody>
      </p:sp>
      <p:sp>
        <p:nvSpPr>
          <p:cNvPr id="8" name="矩形 7"/>
          <p:cNvSpPr/>
          <p:nvPr>
            <p:custDataLst>
              <p:tags r:id="rId5"/>
            </p:custDataLst>
          </p:nvPr>
        </p:nvSpPr>
        <p:spPr>
          <a:xfrm rot="1745943">
            <a:off x="6993465" y="3285345"/>
            <a:ext cx="1107996" cy="461665"/>
          </a:xfrm>
          <a:prstGeom prst="rect">
            <a:avLst/>
          </a:prstGeom>
        </p:spPr>
        <p:txBody>
          <a:bodyPr wrap="none">
            <a:spAutoFit/>
          </a:bodyPr>
          <a:lstStyle/>
          <a:p>
            <a:pPr fontAlgn="base">
              <a:spcBef>
                <a:spcPct val="0"/>
              </a:spcBef>
              <a:spcAft>
                <a:spcPct val="0"/>
              </a:spcAft>
            </a:pPr>
            <a:r>
              <a:rPr lang="zh-CN" altLang="en-US" sz="2400" b="1">
                <a:solidFill>
                  <a:srgbClr val="000000"/>
                </a:solidFill>
                <a:latin typeface="微软雅黑" panose="020B0503020204020204" charset="-122"/>
                <a:ea typeface="微软雅黑"/>
              </a:rPr>
              <a:t>祁连山</a:t>
            </a:r>
            <a:endParaRPr lang="zh-CN" altLang="en-US" sz="2400">
              <a:solidFill>
                <a:prstClr val="black"/>
              </a:solidFill>
              <a:latin typeface="Arial" panose="020B0604020202020204" pitchFamily="34" charset="0"/>
              <a:ea typeface="宋体" panose="02010600030101010101" pitchFamily="2" charset="-122"/>
            </a:endParaRPr>
          </a:p>
        </p:txBody>
      </p:sp>
      <p:sp>
        <p:nvSpPr>
          <p:cNvPr id="9" name="矩形 8"/>
          <p:cNvSpPr/>
          <p:nvPr>
            <p:custDataLst>
              <p:tags r:id="rId6"/>
            </p:custDataLst>
          </p:nvPr>
        </p:nvSpPr>
        <p:spPr>
          <a:xfrm rot="2332366">
            <a:off x="6053036" y="3648739"/>
            <a:ext cx="1765223" cy="472129"/>
          </a:xfrm>
          <a:prstGeom prst="rect">
            <a:avLst/>
          </a:prstGeom>
        </p:spPr>
        <p:txBody>
          <a:bodyPr wrap="none">
            <a:spAutoFit/>
          </a:bodyPr>
          <a:lstStyle/>
          <a:p>
            <a:pPr fontAlgn="base">
              <a:spcBef>
                <a:spcPct val="0"/>
              </a:spcBef>
              <a:spcAft>
                <a:spcPct val="0"/>
              </a:spcAft>
            </a:pPr>
            <a:r>
              <a:rPr lang="zh-CN" altLang="en-US" sz="2400" b="1">
                <a:solidFill>
                  <a:srgbClr val="000000"/>
                </a:solidFill>
                <a:latin typeface="微软雅黑" panose="020B0503020204020204" charset="-122"/>
                <a:ea typeface="微软雅黑"/>
              </a:rPr>
              <a:t>巴颜喀拉山</a:t>
            </a:r>
            <a:endParaRPr lang="zh-CN" altLang="en-US" sz="2400">
              <a:solidFill>
                <a:prstClr val="black"/>
              </a:solidFill>
              <a:latin typeface="Arial" panose="020B0604020202020204" pitchFamily="34" charset="0"/>
              <a:ea typeface="宋体" panose="02010600030101010101" pitchFamily="2" charset="-122"/>
            </a:endParaRPr>
          </a:p>
        </p:txBody>
      </p:sp>
      <p:sp>
        <p:nvSpPr>
          <p:cNvPr id="10" name="矩形 9"/>
          <p:cNvSpPr/>
          <p:nvPr>
            <p:custDataLst>
              <p:tags r:id="rId7"/>
            </p:custDataLst>
          </p:nvPr>
        </p:nvSpPr>
        <p:spPr>
          <a:xfrm rot="1531560">
            <a:off x="5164176" y="4135396"/>
            <a:ext cx="1460875" cy="472129"/>
          </a:xfrm>
          <a:prstGeom prst="rect">
            <a:avLst/>
          </a:prstGeom>
        </p:spPr>
        <p:txBody>
          <a:bodyPr wrap="none">
            <a:spAutoFit/>
          </a:bodyPr>
          <a:lstStyle/>
          <a:p>
            <a:pPr fontAlgn="base">
              <a:spcBef>
                <a:spcPct val="0"/>
              </a:spcBef>
              <a:spcAft>
                <a:spcPct val="0"/>
              </a:spcAft>
            </a:pPr>
            <a:r>
              <a:rPr lang="zh-CN" altLang="en-US" sz="2400" b="1">
                <a:solidFill>
                  <a:srgbClr val="000000"/>
                </a:solidFill>
                <a:latin typeface="微软雅黑" panose="020B0503020204020204" charset="-122"/>
                <a:ea typeface="微软雅黑"/>
              </a:rPr>
              <a:t>冈底斯山</a:t>
            </a:r>
            <a:endParaRPr lang="zh-CN" altLang="en-US" sz="2400">
              <a:solidFill>
                <a:prstClr val="black"/>
              </a:solidFill>
              <a:latin typeface="Arial" panose="020B0604020202020204" pitchFamily="34" charset="0"/>
              <a:ea typeface="宋体" panose="02010600030101010101" pitchFamily="2" charset="-122"/>
            </a:endParaRPr>
          </a:p>
        </p:txBody>
      </p:sp>
      <p:grpSp>
        <p:nvGrpSpPr>
          <p:cNvPr id="11" name="组合 1"/>
          <p:cNvGrpSpPr/>
          <p:nvPr>
            <p:custDataLst>
              <p:tags r:id="rId8"/>
            </p:custDataLst>
          </p:nvPr>
        </p:nvGrpSpPr>
        <p:grpSpPr>
          <a:xfrm>
            <a:off x="0" y="770255"/>
            <a:ext cx="12151995" cy="128270"/>
            <a:chOff x="57" y="1058"/>
            <a:chExt cx="13204" cy="202"/>
          </a:xfrm>
        </p:grpSpPr>
        <p:cxnSp>
          <p:nvCxnSpPr>
            <p:cNvPr id="12" name="直接连接符 11"/>
            <p:cNvCxnSpPr/>
            <p:nvPr>
              <p:custDataLst>
                <p:tags r:id="rId9"/>
              </p:custDataLst>
            </p:nvPr>
          </p:nvCxnSpPr>
          <p:spPr>
            <a:xfrm>
              <a:off x="57" y="1259"/>
              <a:ext cx="13205"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custDataLst>
                <p:tags r:id="rId10"/>
              </p:custDataLst>
            </p:nvPr>
          </p:nvCxnSpPr>
          <p:spPr>
            <a:xfrm>
              <a:off x="57" y="1057"/>
              <a:ext cx="13205" cy="0"/>
            </a:xfrm>
            <a:prstGeom prst="line">
              <a:avLst/>
            </a:prstGeom>
            <a:ln w="571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14" name="文本框 13"/>
          <p:cNvSpPr txBox="1"/>
          <p:nvPr/>
        </p:nvSpPr>
        <p:spPr>
          <a:xfrm>
            <a:off x="187287" y="176270"/>
            <a:ext cx="2555913" cy="523220"/>
          </a:xfrm>
          <a:prstGeom prst="rect">
            <a:avLst/>
          </a:prstGeom>
          <a:noFill/>
        </p:spPr>
        <p:txBody>
          <a:bodyPr wrap="square" rtlCol="0">
            <a:spAutoFit/>
          </a:bodyPr>
          <a:lstStyle/>
          <a:p>
            <a:r>
              <a:rPr lang="zh-CN" altLang="en-US" sz="2800" b="1" dirty="0" smtClean="0"/>
              <a:t>一、河流概述</a:t>
            </a:r>
            <a:endParaRPr lang="zh-CN" altLang="en-US" sz="2800" b="1" dirty="0"/>
          </a:p>
        </p:txBody>
      </p:sp>
      <p:sp>
        <p:nvSpPr>
          <p:cNvPr id="15" name="文本框 14"/>
          <p:cNvSpPr txBox="1"/>
          <p:nvPr/>
        </p:nvSpPr>
        <p:spPr>
          <a:xfrm>
            <a:off x="187287" y="1068636"/>
            <a:ext cx="3084723" cy="461665"/>
          </a:xfrm>
          <a:prstGeom prst="rect">
            <a:avLst/>
          </a:prstGeom>
          <a:noFill/>
        </p:spPr>
        <p:txBody>
          <a:bodyPr wrap="square" rtlCol="0">
            <a:spAutoFit/>
          </a:bodyPr>
          <a:lstStyle/>
          <a:p>
            <a:r>
              <a:rPr lang="en-US" altLang="zh-CN" sz="2400" b="1" dirty="0" smtClean="0">
                <a:solidFill>
                  <a:srgbClr val="0000FF"/>
                </a:solidFill>
              </a:rPr>
              <a:t>2</a:t>
            </a:r>
            <a:r>
              <a:rPr lang="zh-CN" altLang="en-US" sz="2400" b="1" dirty="0" smtClean="0">
                <a:solidFill>
                  <a:srgbClr val="0000FF"/>
                </a:solidFill>
              </a:rPr>
              <a:t>、内流区外流区</a:t>
            </a:r>
            <a:endParaRPr lang="zh-CN" altLang="en-US" sz="2400" b="1" dirty="0">
              <a:solidFill>
                <a:srgbClr val="0000FF"/>
              </a:solidFill>
            </a:endParaRPr>
          </a:p>
        </p:txBody>
      </p:sp>
      <p:sp>
        <p:nvSpPr>
          <p:cNvPr id="18" name="矩形标注 17"/>
          <p:cNvSpPr/>
          <p:nvPr/>
        </p:nvSpPr>
        <p:spPr>
          <a:xfrm>
            <a:off x="2743200" y="1117005"/>
            <a:ext cx="2482397" cy="991790"/>
          </a:xfrm>
          <a:prstGeom prst="wedgeRectCallout">
            <a:avLst>
              <a:gd name="adj1" fmla="val 39870"/>
              <a:gd name="adj2" fmla="val 115431"/>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zh-CN" altLang="en-US" b="1" dirty="0">
                <a:latin typeface="楷体_GB2312" pitchFamily="49" charset="-122"/>
                <a:ea typeface="楷体_GB2312" pitchFamily="49" charset="-122"/>
              </a:rPr>
              <a:t>面积占全国的</a:t>
            </a:r>
            <a:r>
              <a:rPr lang="en-US" altLang="zh-CN" b="1" dirty="0">
                <a:latin typeface="楷体_GB2312" pitchFamily="49" charset="-122"/>
                <a:ea typeface="楷体_GB2312" pitchFamily="49" charset="-122"/>
              </a:rPr>
              <a:t>1/3</a:t>
            </a:r>
            <a:r>
              <a:rPr lang="zh-CN" altLang="en-US" b="1" dirty="0">
                <a:latin typeface="楷体_GB2312" pitchFamily="49" charset="-122"/>
                <a:ea typeface="楷体_GB2312" pitchFamily="49" charset="-122"/>
              </a:rPr>
              <a:t>，径流量占全国的</a:t>
            </a:r>
            <a:r>
              <a:rPr lang="en-US" altLang="zh-CN" b="1" dirty="0">
                <a:latin typeface="楷体_GB2312" pitchFamily="49" charset="-122"/>
                <a:ea typeface="楷体_GB2312" pitchFamily="49" charset="-122"/>
              </a:rPr>
              <a:t>5</a:t>
            </a:r>
            <a:r>
              <a:rPr lang="zh-CN" altLang="en-US" b="1" dirty="0">
                <a:latin typeface="楷体_GB2312" pitchFamily="49" charset="-122"/>
                <a:ea typeface="楷体_GB2312" pitchFamily="49" charset="-122"/>
              </a:rPr>
              <a:t>％</a:t>
            </a:r>
          </a:p>
        </p:txBody>
      </p:sp>
      <p:sp>
        <p:nvSpPr>
          <p:cNvPr id="19" name="椭圆形标注 18"/>
          <p:cNvSpPr/>
          <p:nvPr/>
        </p:nvSpPr>
        <p:spPr>
          <a:xfrm>
            <a:off x="10253973" y="5399640"/>
            <a:ext cx="1938027" cy="1344058"/>
          </a:xfrm>
          <a:prstGeom prst="wedgeEllipseCallout">
            <a:avLst>
              <a:gd name="adj1" fmla="val -48435"/>
              <a:gd name="adj2" fmla="val -52254"/>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zh-CN" altLang="en-US" b="1" dirty="0">
                <a:latin typeface="楷体_GB2312" pitchFamily="49" charset="-122"/>
                <a:ea typeface="楷体_GB2312" pitchFamily="49" charset="-122"/>
              </a:rPr>
              <a:t>面积</a:t>
            </a:r>
            <a:r>
              <a:rPr lang="zh-CN" altLang="en-US" b="1" dirty="0">
                <a:ea typeface="楷体_GB2312" pitchFamily="49" charset="-122"/>
              </a:rPr>
              <a:t>占</a:t>
            </a:r>
            <a:r>
              <a:rPr lang="zh-CN" altLang="en-US" b="1" dirty="0">
                <a:latin typeface="楷体_GB2312" pitchFamily="49" charset="-122"/>
                <a:ea typeface="楷体_GB2312" pitchFamily="49" charset="-122"/>
              </a:rPr>
              <a:t>全国的</a:t>
            </a:r>
            <a:r>
              <a:rPr lang="en-US" altLang="zh-CN" b="1" dirty="0">
                <a:latin typeface="楷体_GB2312" pitchFamily="49" charset="-122"/>
                <a:ea typeface="楷体_GB2312" pitchFamily="49" charset="-122"/>
              </a:rPr>
              <a:t>2/3</a:t>
            </a:r>
            <a:r>
              <a:rPr lang="zh-CN" altLang="en-US" b="1" dirty="0">
                <a:latin typeface="楷体_GB2312" pitchFamily="49" charset="-122"/>
                <a:ea typeface="楷体_GB2312" pitchFamily="49" charset="-122"/>
              </a:rPr>
              <a:t>，径流量占全国的</a:t>
            </a:r>
            <a:r>
              <a:rPr lang="en-US" altLang="zh-CN" b="1" dirty="0">
                <a:latin typeface="楷体_GB2312" pitchFamily="49" charset="-122"/>
                <a:ea typeface="楷体_GB2312" pitchFamily="49" charset="-122"/>
              </a:rPr>
              <a:t>95</a:t>
            </a:r>
            <a:r>
              <a:rPr lang="zh-CN" altLang="en-US" b="1" dirty="0">
                <a:latin typeface="楷体_GB2312" pitchFamily="49" charset="-122"/>
                <a:ea typeface="楷体_GB2312" pitchFamily="49" charset="-122"/>
              </a:rPr>
              <a:t>％</a:t>
            </a:r>
          </a:p>
        </p:txBody>
      </p:sp>
      <p:sp>
        <p:nvSpPr>
          <p:cNvPr id="20" name="矩形 19"/>
          <p:cNvSpPr/>
          <p:nvPr/>
        </p:nvSpPr>
        <p:spPr>
          <a:xfrm>
            <a:off x="110828" y="1506541"/>
            <a:ext cx="2276585" cy="507831"/>
          </a:xfrm>
          <a:prstGeom prst="rect">
            <a:avLst/>
          </a:prstGeom>
        </p:spPr>
        <p:txBody>
          <a:bodyPr wrap="none">
            <a:spAutoFit/>
          </a:bodyPr>
          <a:lstStyle/>
          <a:p>
            <a:pPr>
              <a:lnSpc>
                <a:spcPct val="150000"/>
              </a:lnSpc>
              <a:spcBef>
                <a:spcPct val="0"/>
              </a:spcBef>
            </a:pPr>
            <a:r>
              <a:rPr lang="zh-CN" altLang="en-US" b="1" dirty="0">
                <a:solidFill>
                  <a:srgbClr val="FF0000"/>
                </a:solidFill>
                <a:latin typeface="黑体" panose="02010609060101010101" pitchFamily="49" charset="-122"/>
                <a:ea typeface="黑体" panose="02010609060101010101" pitchFamily="49" charset="-122"/>
              </a:rPr>
              <a:t>内流区的形成条件：</a:t>
            </a:r>
            <a:endParaRPr lang="en-US" altLang="zh-CN" b="1" dirty="0">
              <a:solidFill>
                <a:srgbClr val="FF0000"/>
              </a:solidFill>
              <a:latin typeface="黑体" panose="02010609060101010101" pitchFamily="49" charset="-122"/>
              <a:ea typeface="黑体" panose="02010609060101010101" pitchFamily="49" charset="-122"/>
            </a:endParaRPr>
          </a:p>
        </p:txBody>
      </p:sp>
      <p:sp>
        <p:nvSpPr>
          <p:cNvPr id="21" name="矩形 20"/>
          <p:cNvSpPr/>
          <p:nvPr/>
        </p:nvSpPr>
        <p:spPr>
          <a:xfrm>
            <a:off x="79887" y="2157164"/>
            <a:ext cx="4169816" cy="2585323"/>
          </a:xfrm>
          <a:prstGeom prst="rect">
            <a:avLst/>
          </a:prstGeom>
        </p:spPr>
        <p:txBody>
          <a:bodyPr wrap="square">
            <a:spAutoFit/>
          </a:bodyPr>
          <a:lstStyle/>
          <a:p>
            <a:pPr>
              <a:lnSpc>
                <a:spcPct val="150000"/>
              </a:lnSpc>
              <a:spcBef>
                <a:spcPct val="0"/>
              </a:spcBef>
            </a:pPr>
            <a:r>
              <a:rPr lang="zh-CN" altLang="en-US" b="1" dirty="0">
                <a:solidFill>
                  <a:srgbClr val="0221DE"/>
                </a:solidFill>
              </a:rPr>
              <a:t>地形</a:t>
            </a:r>
            <a:r>
              <a:rPr lang="zh-CN" altLang="en-US" b="1" dirty="0"/>
              <a:t>：地势低洼，或者地形</a:t>
            </a:r>
            <a:r>
              <a:rPr lang="zh-CN" altLang="en-US" b="1" dirty="0" smtClean="0"/>
              <a:t>封闭</a:t>
            </a:r>
            <a:endParaRPr lang="en-US" altLang="zh-CN" b="1" dirty="0" smtClean="0"/>
          </a:p>
          <a:p>
            <a:pPr>
              <a:lnSpc>
                <a:spcPct val="150000"/>
              </a:lnSpc>
              <a:spcBef>
                <a:spcPct val="0"/>
              </a:spcBef>
            </a:pPr>
            <a:r>
              <a:rPr lang="en-US" altLang="zh-CN" b="1" dirty="0"/>
              <a:t> </a:t>
            </a:r>
            <a:r>
              <a:rPr lang="en-US" altLang="zh-CN" b="1" dirty="0" smtClean="0"/>
              <a:t>          </a:t>
            </a:r>
            <a:r>
              <a:rPr lang="zh-CN" altLang="en-US" b="1" dirty="0" smtClean="0"/>
              <a:t>（</a:t>
            </a:r>
            <a:r>
              <a:rPr lang="zh-CN" altLang="en-US" b="1" dirty="0"/>
              <a:t>河流不能流入海洋）。</a:t>
            </a:r>
          </a:p>
          <a:p>
            <a:pPr>
              <a:lnSpc>
                <a:spcPct val="150000"/>
              </a:lnSpc>
              <a:spcBef>
                <a:spcPct val="0"/>
              </a:spcBef>
            </a:pPr>
            <a:r>
              <a:rPr lang="zh-CN" altLang="en-US" b="1" dirty="0">
                <a:solidFill>
                  <a:srgbClr val="0221DE"/>
                </a:solidFill>
              </a:rPr>
              <a:t>气候：</a:t>
            </a:r>
            <a:r>
              <a:rPr lang="zh-CN" altLang="en-US" b="1" dirty="0"/>
              <a:t>降水稀少，蒸发旺盛</a:t>
            </a:r>
            <a:endParaRPr lang="en-US" altLang="zh-CN" b="1" dirty="0"/>
          </a:p>
          <a:p>
            <a:pPr>
              <a:lnSpc>
                <a:spcPct val="150000"/>
              </a:lnSpc>
              <a:spcBef>
                <a:spcPct val="0"/>
              </a:spcBef>
            </a:pPr>
            <a:r>
              <a:rPr lang="en-US" altLang="zh-CN" b="1" dirty="0"/>
              <a:t>           </a:t>
            </a:r>
            <a:r>
              <a:rPr lang="zh-CN" altLang="en-US" b="1" dirty="0"/>
              <a:t>（河流水量少难以流入海洋。）</a:t>
            </a:r>
            <a:endParaRPr lang="en-US" altLang="zh-CN" b="1" dirty="0"/>
          </a:p>
          <a:p>
            <a:pPr>
              <a:lnSpc>
                <a:spcPct val="150000"/>
              </a:lnSpc>
              <a:spcBef>
                <a:spcPct val="0"/>
              </a:spcBef>
            </a:pPr>
            <a:r>
              <a:rPr lang="zh-CN" altLang="en-US" b="1" dirty="0">
                <a:solidFill>
                  <a:srgbClr val="0221DE"/>
                </a:solidFill>
              </a:rPr>
              <a:t>海陆位置：</a:t>
            </a:r>
            <a:r>
              <a:rPr lang="zh-CN" altLang="en-US" b="1" dirty="0"/>
              <a:t>内陆地区远离海洋，降水少，距离海洋远。</a:t>
            </a:r>
            <a:endParaRPr lang="en-US" altLang="zh-CN" b="1" dirty="0"/>
          </a:p>
        </p:txBody>
      </p:sp>
      <p:sp>
        <p:nvSpPr>
          <p:cNvPr id="22" name="矩形 21"/>
          <p:cNvSpPr/>
          <p:nvPr/>
        </p:nvSpPr>
        <p:spPr>
          <a:xfrm>
            <a:off x="131079" y="4873731"/>
            <a:ext cx="5224241" cy="535531"/>
          </a:xfrm>
          <a:prstGeom prst="rect">
            <a:avLst/>
          </a:prstGeom>
        </p:spPr>
        <p:style>
          <a:lnRef idx="1">
            <a:schemeClr val="accent4"/>
          </a:lnRef>
          <a:fillRef idx="2">
            <a:schemeClr val="accent4"/>
          </a:fillRef>
          <a:effectRef idx="1">
            <a:schemeClr val="accent4"/>
          </a:effectRef>
          <a:fontRef idx="minor">
            <a:schemeClr val="dk1"/>
          </a:fontRef>
        </p:style>
        <p:txBody>
          <a:bodyPr wrap="square">
            <a:spAutoFit/>
          </a:bodyPr>
          <a:lstStyle/>
          <a:p>
            <a:pPr>
              <a:lnSpc>
                <a:spcPct val="120000"/>
              </a:lnSpc>
            </a:pPr>
            <a:r>
              <a:rPr lang="zh-CN" altLang="en-US" sz="2400" b="1" dirty="0" smtClean="0">
                <a:latin typeface="+mn-ea"/>
              </a:rPr>
              <a:t>思考：我国</a:t>
            </a:r>
            <a:r>
              <a:rPr lang="zh-CN" altLang="en-US" sz="2400" b="1" dirty="0">
                <a:latin typeface="+mn-ea"/>
              </a:rPr>
              <a:t>内流区形成的原因是什么？</a:t>
            </a:r>
          </a:p>
        </p:txBody>
      </p:sp>
      <p:sp>
        <p:nvSpPr>
          <p:cNvPr id="23" name="矩形 22"/>
          <p:cNvSpPr/>
          <p:nvPr/>
        </p:nvSpPr>
        <p:spPr>
          <a:xfrm>
            <a:off x="131079" y="5535013"/>
            <a:ext cx="4007806" cy="1200329"/>
          </a:xfrm>
          <a:prstGeom prst="rect">
            <a:avLst/>
          </a:prstGeom>
        </p:spPr>
        <p:txBody>
          <a:bodyPr wrap="square">
            <a:spAutoFit/>
          </a:bodyPr>
          <a:lstStyle/>
          <a:p>
            <a:r>
              <a:rPr lang="zh-CN" altLang="en-US" sz="2400" b="1" dirty="0">
                <a:solidFill>
                  <a:srgbClr val="FF0000"/>
                </a:solidFill>
              </a:rPr>
              <a:t>深居内陆，距海远；非季风区，降水量小于蒸发量；地形阻挡河流入海。</a:t>
            </a:r>
          </a:p>
        </p:txBody>
      </p:sp>
    </p:spTree>
    <p:extLst>
      <p:ext uri="{BB962C8B-B14F-4D97-AF65-F5344CB8AC3E}">
        <p14:creationId xmlns:p14="http://schemas.microsoft.com/office/powerpoint/2010/main" val="1722622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8">
                                            <p:txEl>
                                              <p:pRg st="0" end="0"/>
                                            </p:txEl>
                                          </p:spTgt>
                                        </p:tgtEl>
                                        <p:attrNameLst>
                                          <p:attrName>style.visibility</p:attrName>
                                        </p:attrNameLst>
                                      </p:cBhvr>
                                      <p:to>
                                        <p:strVal val="visible"/>
                                      </p:to>
                                    </p:set>
                                    <p:animEffect transition="in" filter="fade">
                                      <p:cBhvr>
                                        <p:cTn id="23" dur="500"/>
                                        <p:tgtEl>
                                          <p:spTgt spid="8">
                                            <p:txEl>
                                              <p:pRg st="0" end="0"/>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500"/>
                                        <p:tgtEl>
                                          <p:spTgt spid="9"/>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fade">
                                      <p:cBhvr>
                                        <p:cTn id="33" dur="500"/>
                                        <p:tgtEl>
                                          <p:spTgt spid="10"/>
                                        </p:tgtEl>
                                      </p:cBhvr>
                                    </p:animEffect>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grpId="0" nodeType="clickEffect">
                                  <p:stCondLst>
                                    <p:cond delay="0"/>
                                  </p:stCondLst>
                                  <p:childTnLst>
                                    <p:set>
                                      <p:cBhvr>
                                        <p:cTn id="37" dur="1" fill="hold">
                                          <p:stCondLst>
                                            <p:cond delay="0"/>
                                          </p:stCondLst>
                                        </p:cTn>
                                        <p:tgtEl>
                                          <p:spTgt spid="18"/>
                                        </p:tgtEl>
                                        <p:attrNameLst>
                                          <p:attrName>style.visibility</p:attrName>
                                        </p:attrNameLst>
                                      </p:cBhvr>
                                      <p:to>
                                        <p:strVal val="visible"/>
                                      </p:to>
                                    </p:set>
                                    <p:anim calcmode="lin" valueType="num">
                                      <p:cBhvr additive="base">
                                        <p:cTn id="38" dur="500" fill="hold"/>
                                        <p:tgtEl>
                                          <p:spTgt spid="18"/>
                                        </p:tgtEl>
                                        <p:attrNameLst>
                                          <p:attrName>ppt_x</p:attrName>
                                        </p:attrNameLst>
                                      </p:cBhvr>
                                      <p:tavLst>
                                        <p:tav tm="0">
                                          <p:val>
                                            <p:strVal val="#ppt_x"/>
                                          </p:val>
                                        </p:tav>
                                        <p:tav tm="100000">
                                          <p:val>
                                            <p:strVal val="#ppt_x"/>
                                          </p:val>
                                        </p:tav>
                                      </p:tavLst>
                                    </p:anim>
                                    <p:anim calcmode="lin" valueType="num">
                                      <p:cBhvr additive="base">
                                        <p:cTn id="39"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grpId="0" nodeType="clickEffect">
                                  <p:stCondLst>
                                    <p:cond delay="0"/>
                                  </p:stCondLst>
                                  <p:childTnLst>
                                    <p:set>
                                      <p:cBhvr>
                                        <p:cTn id="43" dur="1" fill="hold">
                                          <p:stCondLst>
                                            <p:cond delay="0"/>
                                          </p:stCondLst>
                                        </p:cTn>
                                        <p:tgtEl>
                                          <p:spTgt spid="19"/>
                                        </p:tgtEl>
                                        <p:attrNameLst>
                                          <p:attrName>style.visibility</p:attrName>
                                        </p:attrNameLst>
                                      </p:cBhvr>
                                      <p:to>
                                        <p:strVal val="visible"/>
                                      </p:to>
                                    </p:set>
                                    <p:anim calcmode="lin" valueType="num">
                                      <p:cBhvr additive="base">
                                        <p:cTn id="44" dur="500" fill="hold"/>
                                        <p:tgtEl>
                                          <p:spTgt spid="19"/>
                                        </p:tgtEl>
                                        <p:attrNameLst>
                                          <p:attrName>ppt_x</p:attrName>
                                        </p:attrNameLst>
                                      </p:cBhvr>
                                      <p:tavLst>
                                        <p:tav tm="0">
                                          <p:val>
                                            <p:strVal val="#ppt_x"/>
                                          </p:val>
                                        </p:tav>
                                        <p:tav tm="100000">
                                          <p:val>
                                            <p:strVal val="#ppt_x"/>
                                          </p:val>
                                        </p:tav>
                                      </p:tavLst>
                                    </p:anim>
                                    <p:anim calcmode="lin" valueType="num">
                                      <p:cBhvr additive="base">
                                        <p:cTn id="45"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2" presetClass="entr" presetSubtype="4" fill="hold" grpId="0" nodeType="clickEffect">
                                  <p:stCondLst>
                                    <p:cond delay="0"/>
                                  </p:stCondLst>
                                  <p:childTnLst>
                                    <p:set>
                                      <p:cBhvr>
                                        <p:cTn id="49" dur="1" fill="hold">
                                          <p:stCondLst>
                                            <p:cond delay="0"/>
                                          </p:stCondLst>
                                        </p:cTn>
                                        <p:tgtEl>
                                          <p:spTgt spid="20"/>
                                        </p:tgtEl>
                                        <p:attrNameLst>
                                          <p:attrName>style.visibility</p:attrName>
                                        </p:attrNameLst>
                                      </p:cBhvr>
                                      <p:to>
                                        <p:strVal val="visible"/>
                                      </p:to>
                                    </p:set>
                                    <p:anim calcmode="lin" valueType="num">
                                      <p:cBhvr additive="base">
                                        <p:cTn id="50" dur="500" fill="hold"/>
                                        <p:tgtEl>
                                          <p:spTgt spid="20"/>
                                        </p:tgtEl>
                                        <p:attrNameLst>
                                          <p:attrName>ppt_x</p:attrName>
                                        </p:attrNameLst>
                                      </p:cBhvr>
                                      <p:tavLst>
                                        <p:tav tm="0">
                                          <p:val>
                                            <p:strVal val="#ppt_x"/>
                                          </p:val>
                                        </p:tav>
                                        <p:tav tm="100000">
                                          <p:val>
                                            <p:strVal val="#ppt_x"/>
                                          </p:val>
                                        </p:tav>
                                      </p:tavLst>
                                    </p:anim>
                                    <p:anim calcmode="lin" valueType="num">
                                      <p:cBhvr additive="base">
                                        <p:cTn id="51"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2" presetClass="entr" presetSubtype="4" fill="hold" grpId="0" nodeType="clickEffect">
                                  <p:stCondLst>
                                    <p:cond delay="0"/>
                                  </p:stCondLst>
                                  <p:childTnLst>
                                    <p:set>
                                      <p:cBhvr>
                                        <p:cTn id="55" dur="1" fill="hold">
                                          <p:stCondLst>
                                            <p:cond delay="0"/>
                                          </p:stCondLst>
                                        </p:cTn>
                                        <p:tgtEl>
                                          <p:spTgt spid="21"/>
                                        </p:tgtEl>
                                        <p:attrNameLst>
                                          <p:attrName>style.visibility</p:attrName>
                                        </p:attrNameLst>
                                      </p:cBhvr>
                                      <p:to>
                                        <p:strVal val="visible"/>
                                      </p:to>
                                    </p:set>
                                    <p:anim calcmode="lin" valueType="num">
                                      <p:cBhvr additive="base">
                                        <p:cTn id="56" dur="500" fill="hold"/>
                                        <p:tgtEl>
                                          <p:spTgt spid="21"/>
                                        </p:tgtEl>
                                        <p:attrNameLst>
                                          <p:attrName>ppt_x</p:attrName>
                                        </p:attrNameLst>
                                      </p:cBhvr>
                                      <p:tavLst>
                                        <p:tav tm="0">
                                          <p:val>
                                            <p:strVal val="#ppt_x"/>
                                          </p:val>
                                        </p:tav>
                                        <p:tav tm="100000">
                                          <p:val>
                                            <p:strVal val="#ppt_x"/>
                                          </p:val>
                                        </p:tav>
                                      </p:tavLst>
                                    </p:anim>
                                    <p:anim calcmode="lin" valueType="num">
                                      <p:cBhvr additive="base">
                                        <p:cTn id="57"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22"/>
                                        </p:tgtEl>
                                        <p:attrNameLst>
                                          <p:attrName>style.visibility</p:attrName>
                                        </p:attrNameLst>
                                      </p:cBhvr>
                                      <p:to>
                                        <p:strVal val="visible"/>
                                      </p:to>
                                    </p:set>
                                    <p:animEffect transition="in" filter="fade">
                                      <p:cBhvr>
                                        <p:cTn id="62" dur="500"/>
                                        <p:tgtEl>
                                          <p:spTgt spid="22"/>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23"/>
                                        </p:tgtEl>
                                        <p:attrNameLst>
                                          <p:attrName>style.visibility</p:attrName>
                                        </p:attrNameLst>
                                      </p:cBhvr>
                                      <p:to>
                                        <p:strVal val="visible"/>
                                      </p:to>
                                    </p:set>
                                    <p:animEffect transition="in" filter="fade">
                                      <p:cBhvr>
                                        <p:cTn id="6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9" grpId="0"/>
      <p:bldP spid="10" grpId="0"/>
      <p:bldP spid="18" grpId="0" animBg="1"/>
      <p:bldP spid="19" grpId="0" animBg="1"/>
      <p:bldP spid="20" grpId="0"/>
      <p:bldP spid="21" grpId="0"/>
      <p:bldP spid="22" grpId="0" animBg="1"/>
      <p:bldP spid="23"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3" descr="8"/>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00330" y="1327056"/>
            <a:ext cx="7346950" cy="512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文本框 6"/>
          <p:cNvSpPr txBox="1"/>
          <p:nvPr>
            <p:custDataLst>
              <p:tags r:id="rId1"/>
            </p:custDataLst>
          </p:nvPr>
        </p:nvSpPr>
        <p:spPr>
          <a:xfrm>
            <a:off x="219281" y="127000"/>
            <a:ext cx="6370320" cy="706755"/>
          </a:xfrm>
          <a:prstGeom prst="rect">
            <a:avLst/>
          </a:prstGeom>
          <a:noFill/>
        </p:spPr>
        <p:txBody>
          <a:bodyPr wrap="square" rtlCol="0">
            <a:spAutoFit/>
          </a:bodyPr>
          <a:lstStyle/>
          <a:p>
            <a:r>
              <a:rPr lang="zh-CN" altLang="en-US" sz="4000" dirty="0" smtClean="0">
                <a:latin typeface="方正粗黑宋简体" panose="02000000000000000000" charset="-122"/>
                <a:ea typeface="方正粗黑宋简体" panose="02000000000000000000" charset="-122"/>
              </a:rPr>
              <a:t>（二）黄河的开发</a:t>
            </a:r>
            <a:endParaRPr lang="zh-CN" altLang="en-US" sz="4000" dirty="0">
              <a:latin typeface="方正粗黑宋简体" panose="02000000000000000000" charset="-122"/>
              <a:ea typeface="方正粗黑宋简体" panose="02000000000000000000" charset="-122"/>
            </a:endParaRPr>
          </a:p>
        </p:txBody>
      </p:sp>
      <p:grpSp>
        <p:nvGrpSpPr>
          <p:cNvPr id="102428" name="组合 1"/>
          <p:cNvGrpSpPr/>
          <p:nvPr>
            <p:custDataLst>
              <p:tags r:id="rId2"/>
            </p:custDataLst>
          </p:nvPr>
        </p:nvGrpSpPr>
        <p:grpSpPr>
          <a:xfrm>
            <a:off x="0" y="770255"/>
            <a:ext cx="12151995" cy="128270"/>
            <a:chOff x="57" y="1058"/>
            <a:chExt cx="13204" cy="202"/>
          </a:xfrm>
        </p:grpSpPr>
        <p:cxnSp>
          <p:nvCxnSpPr>
            <p:cNvPr id="4" name="直接连接符 3"/>
            <p:cNvCxnSpPr/>
            <p:nvPr>
              <p:custDataLst>
                <p:tags r:id="rId13"/>
              </p:custDataLst>
            </p:nvPr>
          </p:nvCxnSpPr>
          <p:spPr>
            <a:xfrm>
              <a:off x="57" y="1259"/>
              <a:ext cx="13205"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custDataLst>
                <p:tags r:id="rId14"/>
              </p:custDataLst>
            </p:nvPr>
          </p:nvCxnSpPr>
          <p:spPr>
            <a:xfrm>
              <a:off x="57" y="1057"/>
              <a:ext cx="13205" cy="0"/>
            </a:xfrm>
            <a:prstGeom prst="line">
              <a:avLst/>
            </a:prstGeom>
            <a:ln w="571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100" name="文本框 99"/>
          <p:cNvSpPr txBox="1"/>
          <p:nvPr>
            <p:custDataLst>
              <p:tags r:id="rId3"/>
            </p:custDataLst>
          </p:nvPr>
        </p:nvSpPr>
        <p:spPr>
          <a:xfrm>
            <a:off x="7390130" y="897890"/>
            <a:ext cx="4763135" cy="953135"/>
          </a:xfrm>
          <a:prstGeom prst="rect">
            <a:avLst/>
          </a:prstGeom>
          <a:solidFill>
            <a:schemeClr val="bg1">
              <a:lumMod val="65000"/>
            </a:schemeClr>
          </a:solidFill>
          <a:ln w="9525">
            <a:noFill/>
          </a:ln>
        </p:spPr>
        <p:txBody>
          <a:bodyPr wrap="square">
            <a:spAutoFit/>
          </a:bodyPr>
          <a:lstStyle/>
          <a:p>
            <a:pPr indent="0"/>
            <a:r>
              <a:rPr lang="zh-CN" altLang="en-US" sz="2800" b="1" dirty="0" smtClean="0">
                <a:latin typeface="方正粗黑宋简体" panose="02000000000000000000" charset="-122"/>
                <a:ea typeface="方正粗黑宋简体" panose="02000000000000000000" charset="-122"/>
                <a:cs typeface="方正粗黑宋简体" panose="02000000000000000000" charset="-122"/>
              </a:rPr>
              <a:t>根据</a:t>
            </a:r>
            <a:r>
              <a:rPr lang="zh-CN" altLang="en-US" sz="2800" b="1" dirty="0">
                <a:latin typeface="方正粗黑宋简体" panose="02000000000000000000" charset="-122"/>
                <a:ea typeface="方正粗黑宋简体" panose="02000000000000000000" charset="-122"/>
                <a:cs typeface="方正粗黑宋简体" panose="02000000000000000000" charset="-122"/>
              </a:rPr>
              <a:t>左图说说黄河有哪些贡献？</a:t>
            </a:r>
          </a:p>
        </p:txBody>
      </p:sp>
      <p:sp>
        <p:nvSpPr>
          <p:cNvPr id="70659" name="Rectangle 3"/>
          <p:cNvSpPr/>
          <p:nvPr>
            <p:custDataLst>
              <p:tags r:id="rId4"/>
            </p:custDataLst>
          </p:nvPr>
        </p:nvSpPr>
        <p:spPr>
          <a:xfrm>
            <a:off x="7390130" y="1954530"/>
            <a:ext cx="4761865" cy="502920"/>
          </a:xfrm>
          <a:prstGeom prst="rect">
            <a:avLst/>
          </a:prstGeom>
          <a:noFill/>
          <a:ln w="9525">
            <a:noFill/>
          </a:ln>
        </p:spPr>
        <p:txBody>
          <a:bodyPr/>
          <a:lstStyle/>
          <a:p>
            <a:pPr marL="342900" indent="-342900" fontAlgn="base">
              <a:spcBef>
                <a:spcPct val="20000"/>
              </a:spcBef>
            </a:pPr>
            <a:r>
              <a:rPr lang="zh-CN" altLang="en-US" sz="2800" b="1" strike="noStrike" noProof="1">
                <a:solidFill>
                  <a:srgbClr val="FF0000"/>
                </a:solidFill>
                <a:effectLst>
                  <a:outerShdw blurRad="38100" dist="38100" dir="2700000">
                    <a:srgbClr val="C0C0C0"/>
                  </a:outerShdw>
                </a:effectLst>
                <a:latin typeface="黑体" panose="02010609060101010101" pitchFamily="49" charset="-122"/>
                <a:ea typeface="黑体" panose="02010609060101010101" pitchFamily="49" charset="-122"/>
                <a:cs typeface="+mn-cs"/>
              </a:rPr>
              <a:t>贡献一：丰富水能</a:t>
            </a:r>
          </a:p>
          <a:p>
            <a:pPr marL="342900" indent="-342900" fontAlgn="base">
              <a:spcBef>
                <a:spcPct val="20000"/>
              </a:spcBef>
            </a:pPr>
            <a:endParaRPr lang="zh-CN" altLang="en-US" sz="2800" b="1" strike="noStrike" noProof="1">
              <a:solidFill>
                <a:srgbClr val="FF0000"/>
              </a:solidFill>
              <a:effectLst>
                <a:outerShdw blurRad="38100" dist="38100" dir="2700000">
                  <a:srgbClr val="C0C0C0"/>
                </a:outerShdw>
              </a:effectLst>
              <a:latin typeface="黑体" panose="02010609060101010101" pitchFamily="49" charset="-122"/>
              <a:ea typeface="黑体" panose="02010609060101010101" pitchFamily="49" charset="-122"/>
              <a:cs typeface="+mn-cs"/>
            </a:endParaRPr>
          </a:p>
        </p:txBody>
      </p:sp>
      <p:sp>
        <p:nvSpPr>
          <p:cNvPr id="70661" name="Rectangle 5"/>
          <p:cNvSpPr/>
          <p:nvPr>
            <p:custDataLst>
              <p:tags r:id="rId5"/>
            </p:custDataLst>
          </p:nvPr>
        </p:nvSpPr>
        <p:spPr>
          <a:xfrm>
            <a:off x="7390130" y="4964970"/>
            <a:ext cx="4761230" cy="529590"/>
          </a:xfrm>
          <a:prstGeom prst="rect">
            <a:avLst/>
          </a:prstGeom>
          <a:noFill/>
          <a:ln w="9525">
            <a:noFill/>
          </a:ln>
        </p:spPr>
        <p:txBody>
          <a:bodyPr/>
          <a:lstStyle/>
          <a:p>
            <a:pPr marL="342900" indent="-342900" fontAlgn="base">
              <a:spcBef>
                <a:spcPct val="20000"/>
              </a:spcBef>
            </a:pPr>
            <a:r>
              <a:rPr lang="zh-CN" altLang="en-US" sz="2800" b="1" strike="noStrike" noProof="1">
                <a:solidFill>
                  <a:srgbClr val="FF0000"/>
                </a:solidFill>
                <a:effectLst>
                  <a:outerShdw blurRad="38100" dist="38100" dir="2700000">
                    <a:srgbClr val="C0C0C0"/>
                  </a:outerShdw>
                </a:effectLst>
                <a:latin typeface="黑体" panose="02010609060101010101" pitchFamily="49" charset="-122"/>
                <a:ea typeface="黑体" panose="02010609060101010101" pitchFamily="49" charset="-122"/>
              </a:rPr>
              <a:t>贡献三：提供了灌溉水源。</a:t>
            </a:r>
            <a:endParaRPr lang="zh-CN" altLang="en-US" sz="2800" b="1" strike="noStrike" noProof="1">
              <a:solidFill>
                <a:srgbClr val="FF0000"/>
              </a:solidFill>
              <a:latin typeface="黑体" panose="02010609060101010101" pitchFamily="49" charset="-122"/>
              <a:ea typeface="黑体" panose="02010609060101010101" pitchFamily="49" charset="-122"/>
            </a:endParaRPr>
          </a:p>
        </p:txBody>
      </p:sp>
      <p:sp>
        <p:nvSpPr>
          <p:cNvPr id="6" name="文本框 5"/>
          <p:cNvSpPr txBox="1"/>
          <p:nvPr>
            <p:custDataLst>
              <p:tags r:id="rId6"/>
            </p:custDataLst>
          </p:nvPr>
        </p:nvSpPr>
        <p:spPr>
          <a:xfrm>
            <a:off x="7339330" y="5494560"/>
            <a:ext cx="4919980" cy="1384995"/>
          </a:xfrm>
          <a:prstGeom prst="rect">
            <a:avLst/>
          </a:prstGeom>
          <a:noFill/>
        </p:spPr>
        <p:txBody>
          <a:bodyPr wrap="square" rtlCol="0" anchor="t">
            <a:spAutoFit/>
          </a:bodyPr>
          <a:lstStyle/>
          <a:p>
            <a:pPr marL="342900" indent="-342900" algn="l" fontAlgn="base">
              <a:spcBef>
                <a:spcPct val="20000"/>
              </a:spcBef>
            </a:pPr>
            <a:r>
              <a:rPr lang="zh-CN" altLang="en-US" sz="2800" b="1" dirty="0">
                <a:latin typeface="新宋体" panose="02010609030101010101" charset="-122"/>
                <a:ea typeface="新宋体" panose="02010609030101010101" charset="-122"/>
                <a:cs typeface="新宋体" panose="02010609030101010101" charset="-122"/>
                <a:sym typeface="+mn-ea"/>
              </a:rPr>
              <a:t>黄河流经地区，一般降水不足</a:t>
            </a:r>
            <a:r>
              <a:rPr lang="zh-CN" altLang="en-US" sz="2800" b="1" dirty="0" smtClean="0">
                <a:latin typeface="新宋体" panose="02010609030101010101" charset="-122"/>
                <a:ea typeface="新宋体" panose="02010609030101010101" charset="-122"/>
                <a:cs typeface="新宋体" panose="02010609030101010101" charset="-122"/>
                <a:sym typeface="+mn-ea"/>
              </a:rPr>
              <a:t>。如</a:t>
            </a:r>
            <a:r>
              <a:rPr lang="zh-CN" altLang="en-US" sz="2800" b="1" dirty="0">
                <a:latin typeface="新宋体" panose="02010609030101010101" charset="-122"/>
                <a:ea typeface="新宋体" panose="02010609030101010101" charset="-122"/>
                <a:cs typeface="新宋体" panose="02010609030101010101" charset="-122"/>
                <a:sym typeface="+mn-ea"/>
              </a:rPr>
              <a:t>“塞上江南”</a:t>
            </a:r>
            <a:r>
              <a:rPr lang="en-US" altLang="x-none" sz="2800" b="1" dirty="0">
                <a:latin typeface="新宋体" panose="02010609030101010101" charset="-122"/>
                <a:ea typeface="新宋体" panose="02010609030101010101" charset="-122"/>
                <a:cs typeface="新宋体" panose="02010609030101010101" charset="-122"/>
                <a:sym typeface="+mn-ea"/>
              </a:rPr>
              <a:t>——</a:t>
            </a:r>
            <a:r>
              <a:rPr lang="zh-CN" altLang="en-US" sz="2800" b="1" dirty="0">
                <a:latin typeface="新宋体" panose="02010609030101010101" charset="-122"/>
                <a:ea typeface="新宋体" panose="02010609030101010101" charset="-122"/>
                <a:cs typeface="新宋体" panose="02010609030101010101" charset="-122"/>
                <a:sym typeface="+mn-ea"/>
              </a:rPr>
              <a:t>河套平原、宁夏平原。</a:t>
            </a:r>
            <a:endParaRPr lang="zh-CN" altLang="en-US" sz="2800" dirty="0">
              <a:latin typeface="新宋体" panose="02010609030101010101" charset="-122"/>
              <a:ea typeface="新宋体" panose="02010609030101010101" charset="-122"/>
              <a:cs typeface="新宋体" panose="02010609030101010101" charset="-122"/>
            </a:endParaRPr>
          </a:p>
        </p:txBody>
      </p:sp>
      <p:sp>
        <p:nvSpPr>
          <p:cNvPr id="70660" name="Rectangle 4"/>
          <p:cNvSpPr/>
          <p:nvPr>
            <p:custDataLst>
              <p:tags r:id="rId7"/>
            </p:custDataLst>
          </p:nvPr>
        </p:nvSpPr>
        <p:spPr>
          <a:xfrm>
            <a:off x="7390130" y="3407410"/>
            <a:ext cx="5562600" cy="720725"/>
          </a:xfrm>
          <a:prstGeom prst="rect">
            <a:avLst/>
          </a:prstGeom>
          <a:noFill/>
          <a:ln w="9525">
            <a:noFill/>
          </a:ln>
        </p:spPr>
        <p:txBody>
          <a:bodyPr/>
          <a:lstStyle/>
          <a:p>
            <a:pPr marL="342900" indent="-342900" fontAlgn="base">
              <a:spcBef>
                <a:spcPct val="20000"/>
              </a:spcBef>
            </a:pPr>
            <a:r>
              <a:rPr lang="zh-CN" altLang="en-US" sz="2800" b="1" strike="noStrike" noProof="1">
                <a:solidFill>
                  <a:srgbClr val="FF0000"/>
                </a:solidFill>
                <a:effectLst>
                  <a:outerShdw blurRad="38100" dist="38100" dir="2700000">
                    <a:srgbClr val="C0C0C0"/>
                  </a:outerShdw>
                </a:effectLst>
                <a:latin typeface="黑体" panose="02010609060101010101" pitchFamily="49" charset="-122"/>
                <a:ea typeface="黑体" panose="02010609060101010101" pitchFamily="49" charset="-122"/>
                <a:cs typeface="+mn-cs"/>
              </a:rPr>
              <a:t>贡献二：塑造了平原</a:t>
            </a:r>
            <a:r>
              <a:rPr lang="zh-CN" altLang="en-US" sz="2800" strike="noStrike" noProof="1">
                <a:solidFill>
                  <a:srgbClr val="FF0000"/>
                </a:solidFill>
                <a:latin typeface="黑体" panose="02010609060101010101" pitchFamily="49" charset="-122"/>
                <a:ea typeface="黑体" panose="02010609060101010101" pitchFamily="49" charset="-122"/>
                <a:cs typeface="+mn-cs"/>
              </a:rPr>
              <a:t> </a:t>
            </a:r>
            <a:endParaRPr lang="zh-CN" altLang="en-US" sz="2800" b="1" strike="noStrike" noProof="1">
              <a:solidFill>
                <a:srgbClr val="FF0000"/>
              </a:solidFill>
              <a:latin typeface="黑体" panose="02010609060101010101" pitchFamily="49" charset="-122"/>
              <a:ea typeface="黑体" panose="02010609060101010101" pitchFamily="49" charset="-122"/>
              <a:cs typeface="+mn-cs"/>
            </a:endParaRPr>
          </a:p>
        </p:txBody>
      </p:sp>
      <p:sp>
        <p:nvSpPr>
          <p:cNvPr id="8" name="文本框 7"/>
          <p:cNvSpPr txBox="1"/>
          <p:nvPr>
            <p:custDataLst>
              <p:tags r:id="rId8"/>
            </p:custDataLst>
          </p:nvPr>
        </p:nvSpPr>
        <p:spPr>
          <a:xfrm>
            <a:off x="7390129" y="3997959"/>
            <a:ext cx="4625859" cy="953135"/>
          </a:xfrm>
          <a:prstGeom prst="rect">
            <a:avLst/>
          </a:prstGeom>
          <a:noFill/>
        </p:spPr>
        <p:txBody>
          <a:bodyPr wrap="square" rtlCol="0" anchor="t">
            <a:spAutoFit/>
          </a:bodyPr>
          <a:lstStyle/>
          <a:p>
            <a:pPr marL="342900" indent="-342900" fontAlgn="base">
              <a:spcBef>
                <a:spcPct val="20000"/>
              </a:spcBef>
            </a:pPr>
            <a:r>
              <a:rPr lang="zh-CN" altLang="en-US" sz="2800" b="1" dirty="0">
                <a:latin typeface="新宋体" panose="02010609030101010101" charset="-122"/>
                <a:ea typeface="新宋体" panose="02010609030101010101" charset="-122"/>
                <a:sym typeface="+mn-ea"/>
              </a:rPr>
              <a:t>黄河是华北平原的主要塑造者之一</a:t>
            </a:r>
            <a:endParaRPr lang="zh-CN" altLang="en-US" sz="2800" dirty="0">
              <a:latin typeface="新宋体" panose="02010609030101010101" charset="-122"/>
              <a:ea typeface="新宋体" panose="02010609030101010101" charset="-122"/>
            </a:endParaRPr>
          </a:p>
        </p:txBody>
      </p:sp>
      <p:sp>
        <p:nvSpPr>
          <p:cNvPr id="9" name="文本框 8"/>
          <p:cNvSpPr txBox="1"/>
          <p:nvPr>
            <p:custDataLst>
              <p:tags r:id="rId9"/>
            </p:custDataLst>
          </p:nvPr>
        </p:nvSpPr>
        <p:spPr>
          <a:xfrm>
            <a:off x="7823835" y="2671445"/>
            <a:ext cx="3042920" cy="521970"/>
          </a:xfrm>
          <a:prstGeom prst="rect">
            <a:avLst/>
          </a:prstGeom>
          <a:noFill/>
        </p:spPr>
        <p:txBody>
          <a:bodyPr wrap="none" rtlCol="0">
            <a:spAutoFit/>
          </a:bodyPr>
          <a:lstStyle/>
          <a:p>
            <a:pPr marL="342900" indent="-342900" algn="l" fontAlgn="base">
              <a:spcBef>
                <a:spcPct val="20000"/>
              </a:spcBef>
            </a:pPr>
            <a:r>
              <a:rPr lang="zh-CN" altLang="en-US" sz="2800" b="1" dirty="0">
                <a:solidFill>
                  <a:schemeClr val="tx1"/>
                </a:solidFill>
                <a:latin typeface="新宋体" panose="02010609030101010101" charset="-122"/>
                <a:ea typeface="新宋体" panose="02010609030101010101" charset="-122"/>
                <a:sym typeface="+mn-ea"/>
              </a:rPr>
              <a:t>尤其是黄河的上游</a:t>
            </a:r>
            <a:endParaRPr lang="zh-CN" altLang="en-US" sz="2800" b="1" strike="noStrike" noProof="1">
              <a:solidFill>
                <a:schemeClr val="tx1"/>
              </a:solidFill>
              <a:latin typeface="新宋体" panose="02010609030101010101" charset="-122"/>
              <a:ea typeface="新宋体" panose="02010609030101010101" charset="-122"/>
              <a:sym typeface="+mn-ea"/>
            </a:endParaRPr>
          </a:p>
        </p:txBody>
      </p:sp>
      <p:grpSp>
        <p:nvGrpSpPr>
          <p:cNvPr id="11" name="组合 1"/>
          <p:cNvGrpSpPr/>
          <p:nvPr>
            <p:custDataLst>
              <p:tags r:id="rId10"/>
            </p:custDataLst>
          </p:nvPr>
        </p:nvGrpSpPr>
        <p:grpSpPr>
          <a:xfrm>
            <a:off x="19685" y="786130"/>
            <a:ext cx="12151995" cy="128270"/>
            <a:chOff x="57" y="1058"/>
            <a:chExt cx="13204" cy="202"/>
          </a:xfrm>
        </p:grpSpPr>
        <p:cxnSp>
          <p:nvCxnSpPr>
            <p:cNvPr id="12" name="直接连接符 11"/>
            <p:cNvCxnSpPr/>
            <p:nvPr>
              <p:custDataLst>
                <p:tags r:id="rId11"/>
              </p:custDataLst>
            </p:nvPr>
          </p:nvCxnSpPr>
          <p:spPr>
            <a:xfrm>
              <a:off x="57" y="1259"/>
              <a:ext cx="13205"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custDataLst>
                <p:tags r:id="rId12"/>
              </p:custDataLst>
            </p:nvPr>
          </p:nvCxnSpPr>
          <p:spPr>
            <a:xfrm>
              <a:off x="57" y="1057"/>
              <a:ext cx="13205" cy="0"/>
            </a:xfrm>
            <a:prstGeom prst="line">
              <a:avLst/>
            </a:prstGeom>
            <a:ln w="571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19" name="Text Box 4"/>
          <p:cNvSpPr txBox="1">
            <a:spLocks noChangeArrowheads="1"/>
          </p:cNvSpPr>
          <p:nvPr/>
        </p:nvSpPr>
        <p:spPr bwMode="auto">
          <a:xfrm>
            <a:off x="0" y="4298001"/>
            <a:ext cx="21336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zh-CN" sz="3200" b="1" dirty="0">
                <a:solidFill>
                  <a:srgbClr val="FF0000"/>
                </a:solidFill>
                <a:effectLst>
                  <a:outerShdw blurRad="38100" dist="38100" dir="2700000" algn="tl">
                    <a:srgbClr val="C0C0C0"/>
                  </a:outerShdw>
                </a:effectLst>
                <a:latin typeface="Times New Roman" panose="02020603050405020304" pitchFamily="18" charset="0"/>
                <a:ea typeface="黑体" panose="02010609060101010101" pitchFamily="49" charset="-122"/>
              </a:rPr>
              <a:t>青藏高原</a:t>
            </a:r>
          </a:p>
        </p:txBody>
      </p:sp>
      <p:sp>
        <p:nvSpPr>
          <p:cNvPr id="20" name="Text Box 5"/>
          <p:cNvSpPr txBox="1">
            <a:spLocks noChangeArrowheads="1"/>
          </p:cNvSpPr>
          <p:nvPr/>
        </p:nvSpPr>
        <p:spPr bwMode="auto">
          <a:xfrm>
            <a:off x="2676058" y="1503003"/>
            <a:ext cx="3082925"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zh-CN" sz="3200" b="1" dirty="0">
                <a:solidFill>
                  <a:srgbClr val="FF0000"/>
                </a:solidFill>
                <a:effectLst>
                  <a:outerShdw blurRad="38100" dist="38100" dir="2700000" algn="tl">
                    <a:srgbClr val="C0C0C0"/>
                  </a:outerShdw>
                </a:effectLst>
                <a:latin typeface="黑体" panose="02010609060101010101" pitchFamily="49" charset="-122"/>
                <a:ea typeface="黑体" panose="02010609060101010101" pitchFamily="49" charset="-122"/>
              </a:rPr>
              <a:t>内 蒙 古 高 原</a:t>
            </a:r>
          </a:p>
        </p:txBody>
      </p:sp>
      <p:sp>
        <p:nvSpPr>
          <p:cNvPr id="21" name="Text Box 6"/>
          <p:cNvSpPr txBox="1">
            <a:spLocks noChangeArrowheads="1"/>
          </p:cNvSpPr>
          <p:nvPr/>
        </p:nvSpPr>
        <p:spPr bwMode="auto">
          <a:xfrm>
            <a:off x="3155951" y="3211417"/>
            <a:ext cx="2290763"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zh-CN" sz="3200" b="1" dirty="0">
                <a:solidFill>
                  <a:srgbClr val="FF0000"/>
                </a:solidFill>
                <a:effectLst>
                  <a:outerShdw blurRad="38100" dist="38100" dir="2700000" algn="tl">
                    <a:srgbClr val="C0C0C0"/>
                  </a:outerShdw>
                </a:effectLst>
                <a:latin typeface="Times New Roman" panose="02020603050405020304" pitchFamily="18" charset="0"/>
                <a:ea typeface="黑体" panose="02010609060101010101" pitchFamily="49" charset="-122"/>
              </a:rPr>
              <a:t>黄土高原</a:t>
            </a:r>
          </a:p>
        </p:txBody>
      </p:sp>
      <p:sp>
        <p:nvSpPr>
          <p:cNvPr id="22" name="Text Box 7"/>
          <p:cNvSpPr txBox="1">
            <a:spLocks noChangeArrowheads="1"/>
          </p:cNvSpPr>
          <p:nvPr/>
        </p:nvSpPr>
        <p:spPr bwMode="auto">
          <a:xfrm>
            <a:off x="5822950" y="2525618"/>
            <a:ext cx="914400" cy="2062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zh-CN" sz="3200" b="1">
                <a:solidFill>
                  <a:srgbClr val="FF0000"/>
                </a:solidFill>
                <a:effectLst>
                  <a:outerShdw blurRad="38100" dist="38100" dir="2700000" algn="tl">
                    <a:srgbClr val="C0C0C0"/>
                  </a:outerShdw>
                </a:effectLst>
                <a:latin typeface="Times New Roman" panose="02020603050405020304" pitchFamily="18" charset="0"/>
                <a:ea typeface="黑体" panose="02010609060101010101" pitchFamily="49" charset="-122"/>
              </a:rPr>
              <a:t>华北平原</a:t>
            </a:r>
          </a:p>
        </p:txBody>
      </p:sp>
      <p:sp>
        <p:nvSpPr>
          <p:cNvPr id="23" name="Text Box 8"/>
          <p:cNvSpPr txBox="1">
            <a:spLocks noChangeArrowheads="1"/>
          </p:cNvSpPr>
          <p:nvPr/>
        </p:nvSpPr>
        <p:spPr bwMode="auto">
          <a:xfrm>
            <a:off x="4600475" y="1318880"/>
            <a:ext cx="1403350" cy="1555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zh-CN" sz="9600" dirty="0">
                <a:solidFill>
                  <a:srgbClr val="334F15"/>
                </a:solidFill>
              </a:rPr>
              <a:t>．</a:t>
            </a:r>
          </a:p>
        </p:txBody>
      </p:sp>
      <p:sp>
        <p:nvSpPr>
          <p:cNvPr id="24" name="Text Box 9"/>
          <p:cNvSpPr txBox="1">
            <a:spLocks noChangeArrowheads="1"/>
          </p:cNvSpPr>
          <p:nvPr/>
        </p:nvSpPr>
        <p:spPr bwMode="auto">
          <a:xfrm>
            <a:off x="4910539" y="2918776"/>
            <a:ext cx="1403350" cy="1555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zh-CN" sz="9600" dirty="0">
                <a:solidFill>
                  <a:srgbClr val="FF0000"/>
                </a:solidFill>
              </a:rPr>
              <a:t>．</a:t>
            </a:r>
          </a:p>
        </p:txBody>
      </p:sp>
      <p:sp>
        <p:nvSpPr>
          <p:cNvPr id="25" name="未知">
            <a:extLst>
              <a:ext uri="{FF2B5EF4-FFF2-40B4-BE49-F238E27FC236}">
                <a16:creationId xmlns:a16="http://schemas.microsoft.com/office/drawing/2014/main" xmlns="" id="{876F7284-3D4B-4E80-AB66-715C756A6B51}"/>
              </a:ext>
            </a:extLst>
          </p:cNvPr>
          <p:cNvSpPr>
            <a:spLocks/>
          </p:cNvSpPr>
          <p:nvPr/>
        </p:nvSpPr>
        <p:spPr bwMode="auto">
          <a:xfrm>
            <a:off x="1014881" y="2188681"/>
            <a:ext cx="5854449" cy="2501737"/>
          </a:xfrm>
          <a:custGeom>
            <a:avLst/>
            <a:gdLst>
              <a:gd name="T0" fmla="*/ 204 w 4010"/>
              <a:gd name="T1" fmla="*/ 1236 h 1653"/>
              <a:gd name="T2" fmla="*/ 348 w 4010"/>
              <a:gd name="T3" fmla="*/ 1212 h 1653"/>
              <a:gd name="T4" fmla="*/ 540 w 4010"/>
              <a:gd name="T5" fmla="*/ 1368 h 1653"/>
              <a:gd name="T6" fmla="*/ 660 w 4010"/>
              <a:gd name="T7" fmla="*/ 1536 h 1653"/>
              <a:gd name="T8" fmla="*/ 840 w 4010"/>
              <a:gd name="T9" fmla="*/ 1500 h 1653"/>
              <a:gd name="T10" fmla="*/ 948 w 4010"/>
              <a:gd name="T11" fmla="*/ 1572 h 1653"/>
              <a:gd name="T12" fmla="*/ 1092 w 4010"/>
              <a:gd name="T13" fmla="*/ 1644 h 1653"/>
              <a:gd name="T14" fmla="*/ 972 w 4010"/>
              <a:gd name="T15" fmla="*/ 1440 h 1653"/>
              <a:gd name="T16" fmla="*/ 864 w 4010"/>
              <a:gd name="T17" fmla="*/ 1392 h 1653"/>
              <a:gd name="T18" fmla="*/ 804 w 4010"/>
              <a:gd name="T19" fmla="*/ 1308 h 1653"/>
              <a:gd name="T20" fmla="*/ 780 w 4010"/>
              <a:gd name="T21" fmla="*/ 1092 h 1653"/>
              <a:gd name="T22" fmla="*/ 1104 w 4010"/>
              <a:gd name="T23" fmla="*/ 1080 h 1653"/>
              <a:gd name="T24" fmla="*/ 1272 w 4010"/>
              <a:gd name="T25" fmla="*/ 1092 h 1653"/>
              <a:gd name="T26" fmla="*/ 1416 w 4010"/>
              <a:gd name="T27" fmla="*/ 1008 h 1653"/>
              <a:gd name="T28" fmla="*/ 1512 w 4010"/>
              <a:gd name="T29" fmla="*/ 900 h 1653"/>
              <a:gd name="T30" fmla="*/ 1476 w 4010"/>
              <a:gd name="T31" fmla="*/ 804 h 1653"/>
              <a:gd name="T32" fmla="*/ 1632 w 4010"/>
              <a:gd name="T33" fmla="*/ 756 h 1653"/>
              <a:gd name="T34" fmla="*/ 1740 w 4010"/>
              <a:gd name="T35" fmla="*/ 720 h 1653"/>
              <a:gd name="T36" fmla="*/ 1920 w 4010"/>
              <a:gd name="T37" fmla="*/ 408 h 1653"/>
              <a:gd name="T38" fmla="*/ 1896 w 4010"/>
              <a:gd name="T39" fmla="*/ 264 h 1653"/>
              <a:gd name="T40" fmla="*/ 2028 w 4010"/>
              <a:gd name="T41" fmla="*/ 24 h 1653"/>
              <a:gd name="T42" fmla="*/ 2460 w 4010"/>
              <a:gd name="T43" fmla="*/ 84 h 1653"/>
              <a:gd name="T44" fmla="*/ 2664 w 4010"/>
              <a:gd name="T45" fmla="*/ 192 h 1653"/>
              <a:gd name="T46" fmla="*/ 2568 w 4010"/>
              <a:gd name="T47" fmla="*/ 516 h 1653"/>
              <a:gd name="T48" fmla="*/ 2532 w 4010"/>
              <a:gd name="T49" fmla="*/ 1296 h 1653"/>
              <a:gd name="T50" fmla="*/ 2640 w 4010"/>
              <a:gd name="T51" fmla="*/ 1320 h 1653"/>
              <a:gd name="T52" fmla="*/ 2868 w 4010"/>
              <a:gd name="T53" fmla="*/ 1224 h 1653"/>
              <a:gd name="T54" fmla="*/ 3252 w 4010"/>
              <a:gd name="T55" fmla="*/ 1212 h 1653"/>
              <a:gd name="T56" fmla="*/ 3468 w 4010"/>
              <a:gd name="T57" fmla="*/ 1020 h 1653"/>
              <a:gd name="T58" fmla="*/ 3612 w 4010"/>
              <a:gd name="T59" fmla="*/ 828 h 1653"/>
              <a:gd name="T60" fmla="*/ 3684 w 4010"/>
              <a:gd name="T61" fmla="*/ 792 h 1653"/>
              <a:gd name="T62" fmla="*/ 3852 w 4010"/>
              <a:gd name="T63" fmla="*/ 636 h 1653"/>
              <a:gd name="T64" fmla="*/ 3948 w 4010"/>
              <a:gd name="T65" fmla="*/ 576 h 16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010" h="1653">
                <a:moveTo>
                  <a:pt x="0" y="1164"/>
                </a:moveTo>
                <a:cubicBezTo>
                  <a:pt x="69" y="1187"/>
                  <a:pt x="143" y="1195"/>
                  <a:pt x="204" y="1236"/>
                </a:cubicBezTo>
                <a:cubicBezTo>
                  <a:pt x="224" y="1232"/>
                  <a:pt x="245" y="1231"/>
                  <a:pt x="264" y="1224"/>
                </a:cubicBezTo>
                <a:cubicBezTo>
                  <a:pt x="337" y="1197"/>
                  <a:pt x="259" y="1190"/>
                  <a:pt x="348" y="1212"/>
                </a:cubicBezTo>
                <a:cubicBezTo>
                  <a:pt x="364" y="1236"/>
                  <a:pt x="416" y="1340"/>
                  <a:pt x="456" y="1356"/>
                </a:cubicBezTo>
                <a:cubicBezTo>
                  <a:pt x="482" y="1367"/>
                  <a:pt x="512" y="1364"/>
                  <a:pt x="540" y="1368"/>
                </a:cubicBezTo>
                <a:cubicBezTo>
                  <a:pt x="536" y="1400"/>
                  <a:pt x="528" y="1432"/>
                  <a:pt x="528" y="1464"/>
                </a:cubicBezTo>
                <a:cubicBezTo>
                  <a:pt x="528" y="1525"/>
                  <a:pt x="615" y="1525"/>
                  <a:pt x="660" y="1536"/>
                </a:cubicBezTo>
                <a:cubicBezTo>
                  <a:pt x="696" y="1532"/>
                  <a:pt x="732" y="1531"/>
                  <a:pt x="768" y="1524"/>
                </a:cubicBezTo>
                <a:cubicBezTo>
                  <a:pt x="793" y="1519"/>
                  <a:pt x="840" y="1500"/>
                  <a:pt x="840" y="1500"/>
                </a:cubicBezTo>
                <a:cubicBezTo>
                  <a:pt x="877" y="1509"/>
                  <a:pt x="896" y="1508"/>
                  <a:pt x="924" y="1536"/>
                </a:cubicBezTo>
                <a:cubicBezTo>
                  <a:pt x="934" y="1546"/>
                  <a:pt x="937" y="1563"/>
                  <a:pt x="948" y="1572"/>
                </a:cubicBezTo>
                <a:cubicBezTo>
                  <a:pt x="958" y="1580"/>
                  <a:pt x="973" y="1578"/>
                  <a:pt x="984" y="1584"/>
                </a:cubicBezTo>
                <a:cubicBezTo>
                  <a:pt x="1108" y="1653"/>
                  <a:pt x="1011" y="1617"/>
                  <a:pt x="1092" y="1644"/>
                </a:cubicBezTo>
                <a:cubicBezTo>
                  <a:pt x="1100" y="1632"/>
                  <a:pt x="1114" y="1622"/>
                  <a:pt x="1116" y="1608"/>
                </a:cubicBezTo>
                <a:cubicBezTo>
                  <a:pt x="1127" y="1518"/>
                  <a:pt x="1032" y="1480"/>
                  <a:pt x="972" y="1440"/>
                </a:cubicBezTo>
                <a:cubicBezTo>
                  <a:pt x="960" y="1432"/>
                  <a:pt x="948" y="1424"/>
                  <a:pt x="936" y="1416"/>
                </a:cubicBezTo>
                <a:cubicBezTo>
                  <a:pt x="915" y="1402"/>
                  <a:pt x="864" y="1392"/>
                  <a:pt x="864" y="1392"/>
                </a:cubicBezTo>
                <a:cubicBezTo>
                  <a:pt x="856" y="1368"/>
                  <a:pt x="848" y="1344"/>
                  <a:pt x="840" y="1320"/>
                </a:cubicBezTo>
                <a:cubicBezTo>
                  <a:pt x="836" y="1308"/>
                  <a:pt x="815" y="1314"/>
                  <a:pt x="804" y="1308"/>
                </a:cubicBezTo>
                <a:cubicBezTo>
                  <a:pt x="711" y="1261"/>
                  <a:pt x="822" y="1302"/>
                  <a:pt x="732" y="1272"/>
                </a:cubicBezTo>
                <a:cubicBezTo>
                  <a:pt x="707" y="1197"/>
                  <a:pt x="682" y="1125"/>
                  <a:pt x="780" y="1092"/>
                </a:cubicBezTo>
                <a:cubicBezTo>
                  <a:pt x="845" y="1027"/>
                  <a:pt x="908" y="1030"/>
                  <a:pt x="996" y="1020"/>
                </a:cubicBezTo>
                <a:cubicBezTo>
                  <a:pt x="1059" y="1041"/>
                  <a:pt x="1021" y="1025"/>
                  <a:pt x="1104" y="1080"/>
                </a:cubicBezTo>
                <a:cubicBezTo>
                  <a:pt x="1116" y="1088"/>
                  <a:pt x="1140" y="1104"/>
                  <a:pt x="1140" y="1104"/>
                </a:cubicBezTo>
                <a:cubicBezTo>
                  <a:pt x="1184" y="1100"/>
                  <a:pt x="1232" y="1111"/>
                  <a:pt x="1272" y="1092"/>
                </a:cubicBezTo>
                <a:cubicBezTo>
                  <a:pt x="1298" y="1080"/>
                  <a:pt x="1291" y="1024"/>
                  <a:pt x="1320" y="1020"/>
                </a:cubicBezTo>
                <a:cubicBezTo>
                  <a:pt x="1352" y="1016"/>
                  <a:pt x="1384" y="1012"/>
                  <a:pt x="1416" y="1008"/>
                </a:cubicBezTo>
                <a:cubicBezTo>
                  <a:pt x="1452" y="984"/>
                  <a:pt x="1488" y="972"/>
                  <a:pt x="1524" y="948"/>
                </a:cubicBezTo>
                <a:cubicBezTo>
                  <a:pt x="1520" y="932"/>
                  <a:pt x="1521" y="914"/>
                  <a:pt x="1512" y="900"/>
                </a:cubicBezTo>
                <a:cubicBezTo>
                  <a:pt x="1440" y="791"/>
                  <a:pt x="1503" y="958"/>
                  <a:pt x="1464" y="840"/>
                </a:cubicBezTo>
                <a:cubicBezTo>
                  <a:pt x="1468" y="828"/>
                  <a:pt x="1466" y="812"/>
                  <a:pt x="1476" y="804"/>
                </a:cubicBezTo>
                <a:cubicBezTo>
                  <a:pt x="1489" y="794"/>
                  <a:pt x="1508" y="797"/>
                  <a:pt x="1524" y="792"/>
                </a:cubicBezTo>
                <a:cubicBezTo>
                  <a:pt x="1524" y="792"/>
                  <a:pt x="1614" y="762"/>
                  <a:pt x="1632" y="756"/>
                </a:cubicBezTo>
                <a:cubicBezTo>
                  <a:pt x="1656" y="748"/>
                  <a:pt x="1680" y="740"/>
                  <a:pt x="1704" y="732"/>
                </a:cubicBezTo>
                <a:cubicBezTo>
                  <a:pt x="1716" y="728"/>
                  <a:pt x="1740" y="720"/>
                  <a:pt x="1740" y="720"/>
                </a:cubicBezTo>
                <a:cubicBezTo>
                  <a:pt x="1758" y="665"/>
                  <a:pt x="1787" y="675"/>
                  <a:pt x="1812" y="624"/>
                </a:cubicBezTo>
                <a:cubicBezTo>
                  <a:pt x="1847" y="554"/>
                  <a:pt x="1895" y="483"/>
                  <a:pt x="1920" y="408"/>
                </a:cubicBezTo>
                <a:cubicBezTo>
                  <a:pt x="1916" y="372"/>
                  <a:pt x="1914" y="336"/>
                  <a:pt x="1908" y="300"/>
                </a:cubicBezTo>
                <a:cubicBezTo>
                  <a:pt x="1906" y="288"/>
                  <a:pt x="1896" y="277"/>
                  <a:pt x="1896" y="264"/>
                </a:cubicBezTo>
                <a:cubicBezTo>
                  <a:pt x="1896" y="221"/>
                  <a:pt x="1925" y="93"/>
                  <a:pt x="1956" y="72"/>
                </a:cubicBezTo>
                <a:cubicBezTo>
                  <a:pt x="1980" y="56"/>
                  <a:pt x="2001" y="33"/>
                  <a:pt x="2028" y="24"/>
                </a:cubicBezTo>
                <a:cubicBezTo>
                  <a:pt x="2052" y="16"/>
                  <a:pt x="2124" y="0"/>
                  <a:pt x="2112" y="36"/>
                </a:cubicBezTo>
                <a:cubicBezTo>
                  <a:pt x="2235" y="48"/>
                  <a:pt x="2336" y="74"/>
                  <a:pt x="2460" y="84"/>
                </a:cubicBezTo>
                <a:cubicBezTo>
                  <a:pt x="2523" y="105"/>
                  <a:pt x="2585" y="119"/>
                  <a:pt x="2640" y="156"/>
                </a:cubicBezTo>
                <a:cubicBezTo>
                  <a:pt x="2648" y="168"/>
                  <a:pt x="2658" y="179"/>
                  <a:pt x="2664" y="192"/>
                </a:cubicBezTo>
                <a:cubicBezTo>
                  <a:pt x="2674" y="215"/>
                  <a:pt x="2688" y="264"/>
                  <a:pt x="2688" y="264"/>
                </a:cubicBezTo>
                <a:cubicBezTo>
                  <a:pt x="2632" y="348"/>
                  <a:pt x="2625" y="431"/>
                  <a:pt x="2568" y="516"/>
                </a:cubicBezTo>
                <a:cubicBezTo>
                  <a:pt x="2558" y="734"/>
                  <a:pt x="2592" y="1068"/>
                  <a:pt x="2556" y="1260"/>
                </a:cubicBezTo>
                <a:cubicBezTo>
                  <a:pt x="2555" y="1274"/>
                  <a:pt x="2540" y="1284"/>
                  <a:pt x="2532" y="1296"/>
                </a:cubicBezTo>
                <a:cubicBezTo>
                  <a:pt x="2540" y="1308"/>
                  <a:pt x="2542" y="1329"/>
                  <a:pt x="2556" y="1332"/>
                </a:cubicBezTo>
                <a:cubicBezTo>
                  <a:pt x="2584" y="1338"/>
                  <a:pt x="2614" y="1330"/>
                  <a:pt x="2640" y="1320"/>
                </a:cubicBezTo>
                <a:cubicBezTo>
                  <a:pt x="2667" y="1310"/>
                  <a:pt x="2688" y="1288"/>
                  <a:pt x="2712" y="1272"/>
                </a:cubicBezTo>
                <a:cubicBezTo>
                  <a:pt x="2748" y="1248"/>
                  <a:pt x="2832" y="1248"/>
                  <a:pt x="2868" y="1224"/>
                </a:cubicBezTo>
                <a:cubicBezTo>
                  <a:pt x="2958" y="1232"/>
                  <a:pt x="2968" y="1221"/>
                  <a:pt x="3048" y="1248"/>
                </a:cubicBezTo>
                <a:cubicBezTo>
                  <a:pt x="3090" y="1244"/>
                  <a:pt x="3204" y="1244"/>
                  <a:pt x="3252" y="1212"/>
                </a:cubicBezTo>
                <a:cubicBezTo>
                  <a:pt x="3335" y="1157"/>
                  <a:pt x="3297" y="1173"/>
                  <a:pt x="3360" y="1152"/>
                </a:cubicBezTo>
                <a:cubicBezTo>
                  <a:pt x="3398" y="1096"/>
                  <a:pt x="3415" y="1056"/>
                  <a:pt x="3468" y="1020"/>
                </a:cubicBezTo>
                <a:cubicBezTo>
                  <a:pt x="3487" y="962"/>
                  <a:pt x="3542" y="919"/>
                  <a:pt x="3600" y="900"/>
                </a:cubicBezTo>
                <a:cubicBezTo>
                  <a:pt x="3616" y="876"/>
                  <a:pt x="3596" y="852"/>
                  <a:pt x="3612" y="828"/>
                </a:cubicBezTo>
                <a:cubicBezTo>
                  <a:pt x="3619" y="817"/>
                  <a:pt x="3637" y="822"/>
                  <a:pt x="3648" y="816"/>
                </a:cubicBezTo>
                <a:cubicBezTo>
                  <a:pt x="3661" y="810"/>
                  <a:pt x="3673" y="801"/>
                  <a:pt x="3684" y="792"/>
                </a:cubicBezTo>
                <a:cubicBezTo>
                  <a:pt x="3723" y="760"/>
                  <a:pt x="3740" y="715"/>
                  <a:pt x="3780" y="684"/>
                </a:cubicBezTo>
                <a:cubicBezTo>
                  <a:pt x="3803" y="666"/>
                  <a:pt x="3828" y="652"/>
                  <a:pt x="3852" y="636"/>
                </a:cubicBezTo>
                <a:cubicBezTo>
                  <a:pt x="3873" y="622"/>
                  <a:pt x="3924" y="612"/>
                  <a:pt x="3924" y="612"/>
                </a:cubicBezTo>
                <a:cubicBezTo>
                  <a:pt x="3932" y="600"/>
                  <a:pt x="3937" y="585"/>
                  <a:pt x="3948" y="576"/>
                </a:cubicBezTo>
                <a:cubicBezTo>
                  <a:pt x="4010" y="527"/>
                  <a:pt x="3966" y="600"/>
                  <a:pt x="3996" y="540"/>
                </a:cubicBezTo>
              </a:path>
            </a:pathLst>
          </a:custGeom>
          <a:noFill/>
          <a:ln w="57150" cap="flat" cmpd="sng">
            <a:solidFill>
              <a:srgbClr val="0000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dirty="0"/>
          </a:p>
        </p:txBody>
      </p:sp>
    </p:spTree>
    <p:extLst>
      <p:ext uri="{BB962C8B-B14F-4D97-AF65-F5344CB8AC3E}">
        <p14:creationId xmlns:p14="http://schemas.microsoft.com/office/powerpoint/2010/main" val="10080375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0659"/>
                                        </p:tgtEl>
                                        <p:attrNameLst>
                                          <p:attrName>style.visibility</p:attrName>
                                        </p:attrNameLst>
                                      </p:cBhvr>
                                      <p:to>
                                        <p:strVal val="visible"/>
                                      </p:to>
                                    </p:set>
                                    <p:animEffect transition="in" filter="blinds(horizontal)">
                                      <p:cBhvr>
                                        <p:cTn id="7" dur="500"/>
                                        <p:tgtEl>
                                          <p:spTgt spid="70659"/>
                                        </p:tgtEl>
                                      </p:cBhvr>
                                    </p:animEffect>
                                  </p:childTnLst>
                                </p:cTn>
                              </p:par>
                            </p:childTnLst>
                          </p:cTn>
                        </p:par>
                      </p:childTnLst>
                    </p:cTn>
                  </p:par>
                  <p:par>
                    <p:cTn id="8" fill="hold" nodeType="clickPar">
                      <p:stCondLst>
                        <p:cond delay="indefinite"/>
                      </p:stCondLst>
                      <p:childTnLst>
                        <p:par>
                          <p:cTn id="9" fill="hold" nodeType="afterGroup">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500" fill="hold"/>
                                        <p:tgtEl>
                                          <p:spTgt spid="9"/>
                                        </p:tgtEl>
                                        <p:attrNameLst>
                                          <p:attrName>ppt_x</p:attrName>
                                        </p:attrNameLst>
                                      </p:cBhvr>
                                      <p:tavLst>
                                        <p:tav tm="0">
                                          <p:val>
                                            <p:strVal val="#ppt_x"/>
                                          </p:val>
                                        </p:tav>
                                        <p:tav tm="100000">
                                          <p:val>
                                            <p:strVal val="#ppt_x"/>
                                          </p:val>
                                        </p:tav>
                                      </p:tavLst>
                                    </p:anim>
                                    <p:anim calcmode="lin" valueType="num">
                                      <p:cBhvr additive="base">
                                        <p:cTn id="13"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4" fill="hold" nodeType="clickPar">
                      <p:stCondLst>
                        <p:cond delay="indefinite"/>
                      </p:stCondLst>
                      <p:childTnLst>
                        <p:par>
                          <p:cTn id="15" fill="hold" nodeType="afterGroup">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70660"/>
                                        </p:tgtEl>
                                        <p:attrNameLst>
                                          <p:attrName>style.visibility</p:attrName>
                                        </p:attrNameLst>
                                      </p:cBhvr>
                                      <p:to>
                                        <p:strVal val="visible"/>
                                      </p:to>
                                    </p:set>
                                    <p:anim calcmode="lin" valueType="num">
                                      <p:cBhvr additive="base">
                                        <p:cTn id="18" dur="500" fill="hold"/>
                                        <p:tgtEl>
                                          <p:spTgt spid="70660"/>
                                        </p:tgtEl>
                                        <p:attrNameLst>
                                          <p:attrName>ppt_x</p:attrName>
                                        </p:attrNameLst>
                                      </p:cBhvr>
                                      <p:tavLst>
                                        <p:tav tm="0">
                                          <p:val>
                                            <p:strVal val="#ppt_x"/>
                                          </p:val>
                                        </p:tav>
                                        <p:tav tm="100000">
                                          <p:val>
                                            <p:strVal val="#ppt_x"/>
                                          </p:val>
                                        </p:tav>
                                      </p:tavLst>
                                    </p:anim>
                                    <p:anim calcmode="lin" valueType="num">
                                      <p:cBhvr additive="base">
                                        <p:cTn id="19" dur="500" fill="hold"/>
                                        <p:tgtEl>
                                          <p:spTgt spid="70660"/>
                                        </p:tgtEl>
                                        <p:attrNameLst>
                                          <p:attrName>ppt_y</p:attrName>
                                        </p:attrNameLst>
                                      </p:cBhvr>
                                      <p:tavLst>
                                        <p:tav tm="0">
                                          <p:val>
                                            <p:strVal val="1+#ppt_h/2"/>
                                          </p:val>
                                        </p:tav>
                                        <p:tav tm="100000">
                                          <p:val>
                                            <p:strVal val="#ppt_y"/>
                                          </p:val>
                                        </p:tav>
                                      </p:tavLst>
                                    </p:anim>
                                  </p:childTnLst>
                                </p:cTn>
                              </p:par>
                            </p:childTnLst>
                          </p:cTn>
                        </p:par>
                      </p:childTnLst>
                    </p:cTn>
                  </p:par>
                  <p:par>
                    <p:cTn id="20" fill="hold" nodeType="clickPar">
                      <p:stCondLst>
                        <p:cond delay="indefinite"/>
                      </p:stCondLst>
                      <p:childTnLst>
                        <p:par>
                          <p:cTn id="21" fill="hold" nodeType="afterGroup">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8"/>
                                        </p:tgtEl>
                                        <p:attrNameLst>
                                          <p:attrName>style.visibility</p:attrName>
                                        </p:attrNameLst>
                                      </p:cBhvr>
                                      <p:to>
                                        <p:strVal val="visible"/>
                                      </p:to>
                                    </p:set>
                                    <p:anim calcmode="lin" valueType="num">
                                      <p:cBhvr additive="base">
                                        <p:cTn id="24" dur="500" fill="hold"/>
                                        <p:tgtEl>
                                          <p:spTgt spid="8"/>
                                        </p:tgtEl>
                                        <p:attrNameLst>
                                          <p:attrName>ppt_x</p:attrName>
                                        </p:attrNameLst>
                                      </p:cBhvr>
                                      <p:tavLst>
                                        <p:tav tm="0">
                                          <p:val>
                                            <p:strVal val="#ppt_x"/>
                                          </p:val>
                                        </p:tav>
                                        <p:tav tm="100000">
                                          <p:val>
                                            <p:strVal val="#ppt_x"/>
                                          </p:val>
                                        </p:tav>
                                      </p:tavLst>
                                    </p:anim>
                                    <p:anim calcmode="lin" valueType="num">
                                      <p:cBhvr additive="base">
                                        <p:cTn id="25"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6" fill="hold" nodeType="clickPar">
                      <p:stCondLst>
                        <p:cond delay="indefinite"/>
                      </p:stCondLst>
                      <p:childTnLst>
                        <p:par>
                          <p:cTn id="27" fill="hold" nodeType="afterGroup">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70661"/>
                                        </p:tgtEl>
                                        <p:attrNameLst>
                                          <p:attrName>style.visibility</p:attrName>
                                        </p:attrNameLst>
                                      </p:cBhvr>
                                      <p:to>
                                        <p:strVal val="visible"/>
                                      </p:to>
                                    </p:set>
                                    <p:anim calcmode="lin" valueType="num">
                                      <p:cBhvr additive="base">
                                        <p:cTn id="30" dur="500" fill="hold"/>
                                        <p:tgtEl>
                                          <p:spTgt spid="70661"/>
                                        </p:tgtEl>
                                        <p:attrNameLst>
                                          <p:attrName>ppt_x</p:attrName>
                                        </p:attrNameLst>
                                      </p:cBhvr>
                                      <p:tavLst>
                                        <p:tav tm="0">
                                          <p:val>
                                            <p:strVal val="#ppt_x"/>
                                          </p:val>
                                        </p:tav>
                                        <p:tav tm="100000">
                                          <p:val>
                                            <p:strVal val="#ppt_x"/>
                                          </p:val>
                                        </p:tav>
                                      </p:tavLst>
                                    </p:anim>
                                    <p:anim calcmode="lin" valueType="num">
                                      <p:cBhvr additive="base">
                                        <p:cTn id="31" dur="500" fill="hold"/>
                                        <p:tgtEl>
                                          <p:spTgt spid="70661"/>
                                        </p:tgtEl>
                                        <p:attrNameLst>
                                          <p:attrName>ppt_y</p:attrName>
                                        </p:attrNameLst>
                                      </p:cBhvr>
                                      <p:tavLst>
                                        <p:tav tm="0">
                                          <p:val>
                                            <p:strVal val="1+#ppt_h/2"/>
                                          </p:val>
                                        </p:tav>
                                        <p:tav tm="100000">
                                          <p:val>
                                            <p:strVal val="#ppt_y"/>
                                          </p:val>
                                        </p:tav>
                                      </p:tavLst>
                                    </p:anim>
                                  </p:childTnLst>
                                </p:cTn>
                              </p:par>
                            </p:childTnLst>
                          </p:cTn>
                        </p:par>
                      </p:childTnLst>
                    </p:cTn>
                  </p:par>
                  <p:par>
                    <p:cTn id="32" fill="hold" nodeType="clickPar">
                      <p:stCondLst>
                        <p:cond delay="indefinite"/>
                      </p:stCondLst>
                      <p:childTnLst>
                        <p:par>
                          <p:cTn id="33" fill="hold" nodeType="afterGroup">
                            <p:stCondLst>
                              <p:cond delay="0"/>
                            </p:stCondLst>
                            <p:childTnLst>
                              <p:par>
                                <p:cTn id="34" presetID="2" presetClass="entr" presetSubtype="4" fill="hold" grpId="0" nodeType="clickEffect">
                                  <p:stCondLst>
                                    <p:cond delay="0"/>
                                  </p:stCondLst>
                                  <p:childTnLst>
                                    <p:set>
                                      <p:cBhvr>
                                        <p:cTn id="35" dur="1" fill="hold">
                                          <p:stCondLst>
                                            <p:cond delay="0"/>
                                          </p:stCondLst>
                                        </p:cTn>
                                        <p:tgtEl>
                                          <p:spTgt spid="6"/>
                                        </p:tgtEl>
                                        <p:attrNameLst>
                                          <p:attrName>style.visibility</p:attrName>
                                        </p:attrNameLst>
                                      </p:cBhvr>
                                      <p:to>
                                        <p:strVal val="visible"/>
                                      </p:to>
                                    </p:set>
                                    <p:anim calcmode="lin" valueType="num">
                                      <p:cBhvr additive="base">
                                        <p:cTn id="36" dur="500" fill="hold"/>
                                        <p:tgtEl>
                                          <p:spTgt spid="6"/>
                                        </p:tgtEl>
                                        <p:attrNameLst>
                                          <p:attrName>ppt_x</p:attrName>
                                        </p:attrNameLst>
                                      </p:cBhvr>
                                      <p:tavLst>
                                        <p:tav tm="0">
                                          <p:val>
                                            <p:strVal val="#ppt_x"/>
                                          </p:val>
                                        </p:tav>
                                        <p:tav tm="100000">
                                          <p:val>
                                            <p:strVal val="#ppt_x"/>
                                          </p:val>
                                        </p:tav>
                                      </p:tavLst>
                                    </p:anim>
                                    <p:anim calcmode="lin" valueType="num">
                                      <p:cBhvr additive="base">
                                        <p:cTn id="37"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659" grpId="0"/>
      <p:bldP spid="70661" grpId="0"/>
      <p:bldP spid="6" grpId="0"/>
      <p:bldP spid="70660" grpId="0"/>
      <p:bldP spid="8" grpId="0"/>
      <p:bldP spid="9"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我国气候分布图"/>
          <p:cNvPicPr>
            <a:picLocks noChangeAspect="1"/>
          </p:cNvPicPr>
          <p:nvPr>
            <p:custDataLst>
              <p:tags r:id="rId1"/>
            </p:custDataLst>
          </p:nvPr>
        </p:nvPicPr>
        <p:blipFill>
          <a:blip r:embed="rId9"/>
          <a:stretch>
            <a:fillRect/>
          </a:stretch>
        </p:blipFill>
        <p:spPr>
          <a:xfrm>
            <a:off x="6175375" y="1105535"/>
            <a:ext cx="5835650" cy="4951095"/>
          </a:xfrm>
          <a:prstGeom prst="rect">
            <a:avLst/>
          </a:prstGeom>
        </p:spPr>
      </p:pic>
      <p:pic>
        <p:nvPicPr>
          <p:cNvPr id="5" name="图片 4" descr="中国的地形4"/>
          <p:cNvPicPr>
            <a:picLocks noChangeAspect="1"/>
          </p:cNvPicPr>
          <p:nvPr>
            <p:custDataLst>
              <p:tags r:id="rId2"/>
            </p:custDataLst>
          </p:nvPr>
        </p:nvPicPr>
        <p:blipFill>
          <a:blip r:embed="rId10"/>
          <a:stretch>
            <a:fillRect/>
          </a:stretch>
        </p:blipFill>
        <p:spPr>
          <a:xfrm>
            <a:off x="287020" y="1105535"/>
            <a:ext cx="5681345" cy="4647565"/>
          </a:xfrm>
          <a:prstGeom prst="rect">
            <a:avLst/>
          </a:prstGeom>
        </p:spPr>
      </p:pic>
      <p:sp>
        <p:nvSpPr>
          <p:cNvPr id="6" name="文本框 5"/>
          <p:cNvSpPr txBox="1"/>
          <p:nvPr>
            <p:custDataLst>
              <p:tags r:id="rId3"/>
            </p:custDataLst>
          </p:nvPr>
        </p:nvSpPr>
        <p:spPr>
          <a:xfrm>
            <a:off x="-194945" y="78740"/>
            <a:ext cx="6370320" cy="706755"/>
          </a:xfrm>
          <a:prstGeom prst="rect">
            <a:avLst/>
          </a:prstGeom>
          <a:noFill/>
        </p:spPr>
        <p:txBody>
          <a:bodyPr wrap="square" rtlCol="0">
            <a:spAutoFit/>
          </a:bodyPr>
          <a:lstStyle/>
          <a:p>
            <a:r>
              <a:rPr lang="zh-CN" altLang="en-US" sz="4000" dirty="0" smtClean="0">
                <a:latin typeface="方正粗黑宋简体" panose="02000000000000000000" charset="-122"/>
                <a:ea typeface="方正粗黑宋简体" panose="02000000000000000000" charset="-122"/>
              </a:rPr>
              <a:t>（三）黄河治理</a:t>
            </a:r>
            <a:endParaRPr lang="zh-CN" altLang="en-US" sz="4000" dirty="0">
              <a:latin typeface="方正粗黑宋简体" panose="02000000000000000000" charset="-122"/>
              <a:ea typeface="方正粗黑宋简体" panose="02000000000000000000" charset="-122"/>
            </a:endParaRPr>
          </a:p>
        </p:txBody>
      </p:sp>
      <p:grpSp>
        <p:nvGrpSpPr>
          <p:cNvPr id="7" name="组合 1"/>
          <p:cNvGrpSpPr/>
          <p:nvPr>
            <p:custDataLst>
              <p:tags r:id="rId4"/>
            </p:custDataLst>
          </p:nvPr>
        </p:nvGrpSpPr>
        <p:grpSpPr>
          <a:xfrm>
            <a:off x="19685" y="786130"/>
            <a:ext cx="12151995" cy="128270"/>
            <a:chOff x="57" y="1058"/>
            <a:chExt cx="13204" cy="202"/>
          </a:xfrm>
        </p:grpSpPr>
        <p:cxnSp>
          <p:nvCxnSpPr>
            <p:cNvPr id="8" name="直接连接符 7"/>
            <p:cNvCxnSpPr/>
            <p:nvPr>
              <p:custDataLst>
                <p:tags r:id="rId6"/>
              </p:custDataLst>
            </p:nvPr>
          </p:nvCxnSpPr>
          <p:spPr>
            <a:xfrm>
              <a:off x="57" y="1259"/>
              <a:ext cx="13205"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custDataLst>
                <p:tags r:id="rId7"/>
              </p:custDataLst>
            </p:nvPr>
          </p:nvCxnSpPr>
          <p:spPr>
            <a:xfrm>
              <a:off x="57" y="1057"/>
              <a:ext cx="13205" cy="0"/>
            </a:xfrm>
            <a:prstGeom prst="line">
              <a:avLst/>
            </a:prstGeom>
            <a:ln w="571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100" name="文本框 99"/>
          <p:cNvSpPr txBox="1"/>
          <p:nvPr>
            <p:custDataLst>
              <p:tags r:id="rId5"/>
            </p:custDataLst>
          </p:nvPr>
        </p:nvSpPr>
        <p:spPr>
          <a:xfrm>
            <a:off x="19685" y="5910580"/>
            <a:ext cx="11991975" cy="521970"/>
          </a:xfrm>
          <a:prstGeom prst="rect">
            <a:avLst/>
          </a:prstGeom>
          <a:solidFill>
            <a:schemeClr val="bg1">
              <a:lumMod val="65000"/>
            </a:schemeClr>
          </a:solidFill>
          <a:ln w="9525">
            <a:noFill/>
          </a:ln>
        </p:spPr>
        <p:txBody>
          <a:bodyPr wrap="square">
            <a:spAutoFit/>
          </a:bodyPr>
          <a:lstStyle/>
          <a:p>
            <a:pPr indent="0"/>
            <a:r>
              <a:rPr lang="en-US" altLang="zh-CN" sz="2800" b="1">
                <a:latin typeface="方正粗黑宋简体" panose="02000000000000000000" charset="-122"/>
                <a:ea typeface="方正粗黑宋简体" panose="02000000000000000000" charset="-122"/>
                <a:cs typeface="方正粗黑宋简体" panose="02000000000000000000" charset="-122"/>
              </a:rPr>
              <a:t>1.</a:t>
            </a:r>
            <a:r>
              <a:rPr lang="zh-CN" altLang="en-US" sz="2800" b="1">
                <a:latin typeface="方正粗黑宋简体" panose="02000000000000000000" charset="-122"/>
                <a:ea typeface="方正粗黑宋简体" panose="02000000000000000000" charset="-122"/>
                <a:cs typeface="方正粗黑宋简体" panose="02000000000000000000" charset="-122"/>
              </a:rPr>
              <a:t>根据中国的地形和气候分布图，试指出黄河各河段流域可能存在的问题。</a:t>
            </a:r>
          </a:p>
        </p:txBody>
      </p:sp>
    </p:spTree>
    <p:extLst>
      <p:ext uri="{BB962C8B-B14F-4D97-AF65-F5344CB8AC3E}">
        <p14:creationId xmlns:p14="http://schemas.microsoft.com/office/powerpoint/2010/main" val="22381147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6"/>
          <p:cNvPicPr>
            <a:picLocks noChangeAspect="1" noChangeArrowheads="1"/>
          </p:cNvPicPr>
          <p:nvPr>
            <p:custDataLst>
              <p:tags r:id="rId1"/>
            </p:custDataLst>
          </p:nvPr>
        </p:nvPicPr>
        <p:blipFill>
          <a:blip r:embed="rId17">
            <a:extLst>
              <a:ext uri="{28A0092B-C50C-407E-A947-70E740481C1C}">
                <a14:useLocalDpi xmlns:a14="http://schemas.microsoft.com/office/drawing/2010/main" val="0"/>
              </a:ext>
            </a:extLst>
          </a:blip>
          <a:stretch>
            <a:fillRect/>
          </a:stretch>
        </p:blipFill>
        <p:spPr bwMode="auto">
          <a:xfrm>
            <a:off x="19685" y="1021080"/>
            <a:ext cx="12130405" cy="57734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469" name="Rectangle 85">
            <a:hlinkClick r:id="rId18" action="ppaction://hlinksldjump"/>
          </p:cNvPr>
          <p:cNvSpPr/>
          <p:nvPr>
            <p:custDataLst>
              <p:tags r:id="rId2"/>
            </p:custDataLst>
          </p:nvPr>
        </p:nvSpPr>
        <p:spPr>
          <a:xfrm rot="18960000">
            <a:off x="3857943" y="2604770"/>
            <a:ext cx="1370012" cy="583565"/>
          </a:xfrm>
          <a:prstGeom prst="rect">
            <a:avLst/>
          </a:prstGeom>
          <a:solidFill>
            <a:schemeClr val="bg1"/>
          </a:solidFill>
          <a:ln w="12700" cap="flat" cmpd="sng">
            <a:solidFill>
              <a:schemeClr val="accent1">
                <a:shade val="50000"/>
              </a:schemeClr>
            </a:solidFill>
            <a:prstDash val="solid"/>
            <a:miter/>
            <a:headEnd type="none" w="med" len="med"/>
            <a:tailEnd type="none" w="med" len="med"/>
          </a:ln>
        </p:spPr>
        <p:txBody>
          <a:bodyPr anchor="t">
            <a:spAutoFit/>
          </a:bodyPr>
          <a:lstStyle/>
          <a:p>
            <a:pPr>
              <a:spcBef>
                <a:spcPct val="50000"/>
              </a:spcBef>
            </a:pPr>
            <a:r>
              <a:rPr lang="en-US" altLang="zh-CN" sz="3200" b="1">
                <a:solidFill>
                  <a:srgbClr val="0000FF"/>
                </a:solidFill>
                <a:latin typeface="Arial" panose="020B0604020202020204" pitchFamily="34" charset="0"/>
                <a:ea typeface="楷体_GB2312" pitchFamily="49" charset="-122"/>
              </a:rPr>
              <a:t> </a:t>
            </a:r>
            <a:r>
              <a:rPr lang="zh-CN" altLang="en-US" sz="3200" b="1">
                <a:solidFill>
                  <a:srgbClr val="0000FF"/>
                </a:solidFill>
                <a:latin typeface="Arial" panose="020B0604020202020204" pitchFamily="34" charset="0"/>
                <a:ea typeface="楷体_GB2312" pitchFamily="49" charset="-122"/>
              </a:rPr>
              <a:t>凌汛</a:t>
            </a:r>
          </a:p>
        </p:txBody>
      </p:sp>
      <p:sp>
        <p:nvSpPr>
          <p:cNvPr id="16470" name="Rectangle 86">
            <a:hlinkClick r:id="rId19" action="ppaction://hlinksldjump"/>
          </p:cNvPr>
          <p:cNvSpPr/>
          <p:nvPr>
            <p:custDataLst>
              <p:tags r:id="rId3"/>
            </p:custDataLst>
          </p:nvPr>
        </p:nvSpPr>
        <p:spPr>
          <a:xfrm rot="17541610">
            <a:off x="5949633" y="3616008"/>
            <a:ext cx="2089150" cy="583565"/>
          </a:xfrm>
          <a:prstGeom prst="rect">
            <a:avLst/>
          </a:prstGeom>
          <a:solidFill>
            <a:schemeClr val="bg1"/>
          </a:solidFill>
          <a:ln w="12700" cap="flat" cmpd="sng">
            <a:solidFill>
              <a:schemeClr val="accent1">
                <a:shade val="50000"/>
              </a:schemeClr>
            </a:solidFill>
            <a:prstDash val="solid"/>
            <a:miter/>
            <a:headEnd type="none" w="med" len="med"/>
            <a:tailEnd type="none" w="med" len="med"/>
          </a:ln>
        </p:spPr>
        <p:txBody>
          <a:bodyPr anchor="t">
            <a:spAutoFit/>
          </a:bodyPr>
          <a:lstStyle/>
          <a:p>
            <a:r>
              <a:rPr lang="en-US" altLang="zh-CN" sz="3200" b="1" dirty="0">
                <a:solidFill>
                  <a:srgbClr val="0000FF"/>
                </a:solidFill>
                <a:latin typeface="Arial" panose="020B0604020202020204" pitchFamily="34" charset="0"/>
                <a:ea typeface="楷体_GB2312" pitchFamily="49" charset="-122"/>
              </a:rPr>
              <a:t> </a:t>
            </a:r>
            <a:r>
              <a:rPr lang="zh-CN" altLang="en-US" sz="3200" b="1" dirty="0">
                <a:solidFill>
                  <a:srgbClr val="0000FF"/>
                </a:solidFill>
                <a:latin typeface="Arial" panose="020B0604020202020204" pitchFamily="34" charset="0"/>
                <a:ea typeface="楷体_GB2312" pitchFamily="49" charset="-122"/>
              </a:rPr>
              <a:t>水土流失</a:t>
            </a:r>
          </a:p>
        </p:txBody>
      </p:sp>
      <p:sp>
        <p:nvSpPr>
          <p:cNvPr id="16471" name="Rectangle 87"/>
          <p:cNvSpPr/>
          <p:nvPr>
            <p:custDataLst>
              <p:tags r:id="rId4"/>
            </p:custDataLst>
          </p:nvPr>
        </p:nvSpPr>
        <p:spPr>
          <a:xfrm rot="-1094040">
            <a:off x="5691505" y="4886960"/>
            <a:ext cx="6314440" cy="583565"/>
          </a:xfrm>
          <a:prstGeom prst="rect">
            <a:avLst/>
          </a:prstGeom>
          <a:solidFill>
            <a:schemeClr val="bg1"/>
          </a:solidFill>
          <a:ln w="12700" cap="flat" cmpd="sng">
            <a:solidFill>
              <a:schemeClr val="accent1">
                <a:shade val="50000"/>
              </a:schemeClr>
            </a:solidFill>
            <a:prstDash val="solid"/>
            <a:miter/>
            <a:headEnd type="none" w="med" len="med"/>
            <a:tailEnd type="none" w="med" len="med"/>
          </a:ln>
        </p:spPr>
        <p:txBody>
          <a:bodyPr wrap="square" anchor="t">
            <a:spAutoFit/>
          </a:bodyPr>
          <a:lstStyle/>
          <a:p>
            <a:r>
              <a:rPr lang="en-US" altLang="zh-CN" sz="3200" b="1" dirty="0">
                <a:solidFill>
                  <a:srgbClr val="0000FF"/>
                </a:solidFill>
                <a:latin typeface="Arial" panose="020B0604020202020204" pitchFamily="34" charset="0"/>
                <a:ea typeface="楷体_GB2312" pitchFamily="49" charset="-122"/>
              </a:rPr>
              <a:t> </a:t>
            </a:r>
            <a:r>
              <a:rPr lang="zh-CN" altLang="en-US" sz="3200" dirty="0">
                <a:solidFill>
                  <a:srgbClr val="0070C0"/>
                </a:solidFill>
                <a:latin typeface="宋体" panose="02010600030101010101" pitchFamily="2" charset="-122"/>
                <a:ea typeface="宋体" panose="02010600030101010101" pitchFamily="2" charset="-122"/>
                <a:sym typeface="+mn-ea"/>
              </a:rPr>
              <a:t>形成“地上河”引起洪涝、断流</a:t>
            </a:r>
            <a:endParaRPr lang="zh-CN" altLang="en-US" sz="3200" b="1" dirty="0">
              <a:solidFill>
                <a:srgbClr val="0070C0"/>
              </a:solidFill>
              <a:latin typeface="宋体" panose="02010600030101010101" pitchFamily="2" charset="-122"/>
              <a:ea typeface="宋体" panose="02010600030101010101" pitchFamily="2" charset="-122"/>
              <a:sym typeface="+mn-ea"/>
            </a:endParaRPr>
          </a:p>
        </p:txBody>
      </p:sp>
      <p:sp>
        <p:nvSpPr>
          <p:cNvPr id="16478" name="Rectangle 94">
            <a:hlinkClick r:id="rId18" action="ppaction://hlinksldjump"/>
          </p:cNvPr>
          <p:cNvSpPr/>
          <p:nvPr>
            <p:custDataLst>
              <p:tags r:id="rId5"/>
            </p:custDataLst>
          </p:nvPr>
        </p:nvSpPr>
        <p:spPr>
          <a:xfrm rot="-2433693">
            <a:off x="856298" y="3750897"/>
            <a:ext cx="2376487" cy="1323439"/>
          </a:xfrm>
          <a:prstGeom prst="rect">
            <a:avLst/>
          </a:prstGeom>
          <a:solidFill>
            <a:schemeClr val="bg1"/>
          </a:solidFill>
          <a:ln w="12700" cap="flat" cmpd="sng">
            <a:solidFill>
              <a:schemeClr val="accent1">
                <a:shade val="50000"/>
              </a:schemeClr>
            </a:solidFill>
            <a:prstDash val="solid"/>
            <a:miter/>
            <a:headEnd type="none" w="med" len="med"/>
            <a:tailEnd type="none" w="med" len="med"/>
          </a:ln>
        </p:spPr>
        <p:txBody>
          <a:bodyPr anchor="t">
            <a:spAutoFit/>
          </a:bodyPr>
          <a:lstStyle/>
          <a:p>
            <a:pPr>
              <a:spcBef>
                <a:spcPct val="50000"/>
              </a:spcBef>
            </a:pPr>
            <a:r>
              <a:rPr lang="en-US" altLang="zh-CN" sz="3200" b="1" dirty="0">
                <a:solidFill>
                  <a:srgbClr val="0000FF"/>
                </a:solidFill>
                <a:latin typeface="Arial" panose="020B0604020202020204" pitchFamily="34" charset="0"/>
                <a:ea typeface="楷体_GB2312" pitchFamily="49" charset="-122"/>
              </a:rPr>
              <a:t> </a:t>
            </a:r>
            <a:r>
              <a:rPr lang="zh-CN" altLang="en-US" sz="3200" b="1" dirty="0" smtClean="0">
                <a:solidFill>
                  <a:srgbClr val="0000FF"/>
                </a:solidFill>
                <a:latin typeface="Arial" panose="020B0604020202020204" pitchFamily="34" charset="0"/>
                <a:ea typeface="楷体_GB2312" pitchFamily="49" charset="-122"/>
              </a:rPr>
              <a:t>草地退化</a:t>
            </a:r>
            <a:endParaRPr lang="en-US" altLang="zh-CN" sz="3200" b="1" dirty="0" smtClean="0">
              <a:solidFill>
                <a:srgbClr val="0000FF"/>
              </a:solidFill>
              <a:latin typeface="Arial" panose="020B0604020202020204" pitchFamily="34" charset="0"/>
              <a:ea typeface="楷体_GB2312" pitchFamily="49" charset="-122"/>
            </a:endParaRPr>
          </a:p>
          <a:p>
            <a:pPr>
              <a:spcBef>
                <a:spcPct val="50000"/>
              </a:spcBef>
            </a:pPr>
            <a:r>
              <a:rPr lang="zh-CN" altLang="en-US" sz="3200" b="1" dirty="0" smtClean="0">
                <a:solidFill>
                  <a:srgbClr val="0000FF"/>
                </a:solidFill>
                <a:latin typeface="Arial" panose="020B0604020202020204" pitchFamily="34" charset="0"/>
                <a:ea typeface="楷体_GB2312" pitchFamily="49" charset="-122"/>
              </a:rPr>
              <a:t>土地</a:t>
            </a:r>
            <a:r>
              <a:rPr lang="zh-CN" altLang="en-US" sz="3200" b="1" dirty="0">
                <a:solidFill>
                  <a:srgbClr val="0000FF"/>
                </a:solidFill>
                <a:latin typeface="Arial" panose="020B0604020202020204" pitchFamily="34" charset="0"/>
                <a:ea typeface="楷体_GB2312" pitchFamily="49" charset="-122"/>
              </a:rPr>
              <a:t>荒漠化</a:t>
            </a:r>
          </a:p>
        </p:txBody>
      </p:sp>
      <p:grpSp>
        <p:nvGrpSpPr>
          <p:cNvPr id="11" name="组合 1"/>
          <p:cNvGrpSpPr/>
          <p:nvPr>
            <p:custDataLst>
              <p:tags r:id="rId6"/>
            </p:custDataLst>
          </p:nvPr>
        </p:nvGrpSpPr>
        <p:grpSpPr>
          <a:xfrm>
            <a:off x="19685" y="786130"/>
            <a:ext cx="12151995" cy="128270"/>
            <a:chOff x="57" y="1058"/>
            <a:chExt cx="13204" cy="202"/>
          </a:xfrm>
        </p:grpSpPr>
        <p:cxnSp>
          <p:nvCxnSpPr>
            <p:cNvPr id="12" name="直接连接符 11"/>
            <p:cNvCxnSpPr/>
            <p:nvPr>
              <p:custDataLst>
                <p:tags r:id="rId14"/>
              </p:custDataLst>
            </p:nvPr>
          </p:nvCxnSpPr>
          <p:spPr>
            <a:xfrm>
              <a:off x="57" y="1259"/>
              <a:ext cx="13205"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custDataLst>
                <p:tags r:id="rId15"/>
              </p:custDataLst>
            </p:nvPr>
          </p:nvCxnSpPr>
          <p:spPr>
            <a:xfrm>
              <a:off x="57" y="1057"/>
              <a:ext cx="13205" cy="0"/>
            </a:xfrm>
            <a:prstGeom prst="line">
              <a:avLst/>
            </a:prstGeom>
            <a:ln w="571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grpSp>
        <p:nvGrpSpPr>
          <p:cNvPr id="7" name="组合 1"/>
          <p:cNvGrpSpPr/>
          <p:nvPr>
            <p:custDataLst>
              <p:tags r:id="rId7"/>
            </p:custDataLst>
          </p:nvPr>
        </p:nvGrpSpPr>
        <p:grpSpPr>
          <a:xfrm>
            <a:off x="19685" y="786130"/>
            <a:ext cx="12151995" cy="128270"/>
            <a:chOff x="57" y="1058"/>
            <a:chExt cx="13204" cy="202"/>
          </a:xfrm>
        </p:grpSpPr>
        <p:cxnSp>
          <p:nvCxnSpPr>
            <p:cNvPr id="8" name="直接连接符 7"/>
            <p:cNvCxnSpPr/>
            <p:nvPr>
              <p:custDataLst>
                <p:tags r:id="rId12"/>
              </p:custDataLst>
            </p:nvPr>
          </p:nvCxnSpPr>
          <p:spPr>
            <a:xfrm>
              <a:off x="57" y="1259"/>
              <a:ext cx="13205"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custDataLst>
                <p:tags r:id="rId13"/>
              </p:custDataLst>
            </p:nvPr>
          </p:nvCxnSpPr>
          <p:spPr>
            <a:xfrm>
              <a:off x="57" y="1057"/>
              <a:ext cx="13205" cy="0"/>
            </a:xfrm>
            <a:prstGeom prst="line">
              <a:avLst/>
            </a:prstGeom>
            <a:ln w="571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15" name="文本框 14"/>
          <p:cNvSpPr txBox="1"/>
          <p:nvPr>
            <p:custDataLst>
              <p:tags r:id="rId8"/>
            </p:custDataLst>
          </p:nvPr>
        </p:nvSpPr>
        <p:spPr>
          <a:xfrm>
            <a:off x="19685" y="1021080"/>
            <a:ext cx="6307455" cy="583565"/>
          </a:xfrm>
          <a:prstGeom prst="rect">
            <a:avLst/>
          </a:prstGeom>
          <a:solidFill>
            <a:schemeClr val="bg2">
              <a:lumMod val="90000"/>
            </a:schemeClr>
          </a:solidFill>
        </p:spPr>
        <p:txBody>
          <a:bodyPr wrap="none" rtlCol="0" anchor="t">
            <a:spAutoFit/>
          </a:bodyPr>
          <a:lstStyle/>
          <a:p>
            <a:r>
              <a:rPr lang="zh-CN" altLang="en-US" sz="3200" b="1">
                <a:latin typeface="方正粗黑宋简体" panose="02000000000000000000" charset="-122"/>
                <a:ea typeface="方正粗黑宋简体" panose="02000000000000000000" charset="-122"/>
                <a:cs typeface="方正粗黑宋简体" panose="02000000000000000000" charset="-122"/>
                <a:sym typeface="+mn-ea"/>
              </a:rPr>
              <a:t>黄河各河段流域可能存在的问题：</a:t>
            </a:r>
          </a:p>
        </p:txBody>
      </p:sp>
      <p:sp>
        <p:nvSpPr>
          <p:cNvPr id="16" name="Rectangle 85">
            <a:hlinkClick r:id="rId18" action="ppaction://hlinksldjump"/>
          </p:cNvPr>
          <p:cNvSpPr/>
          <p:nvPr>
            <p:custDataLst>
              <p:tags r:id="rId9"/>
            </p:custDataLst>
          </p:nvPr>
        </p:nvSpPr>
        <p:spPr>
          <a:xfrm rot="840000">
            <a:off x="5893435" y="1781175"/>
            <a:ext cx="3408680" cy="583565"/>
          </a:xfrm>
          <a:prstGeom prst="rect">
            <a:avLst/>
          </a:prstGeom>
          <a:solidFill>
            <a:schemeClr val="bg1"/>
          </a:solidFill>
          <a:ln w="12700" cap="flat" cmpd="sng">
            <a:solidFill>
              <a:schemeClr val="accent1">
                <a:shade val="50000"/>
              </a:schemeClr>
            </a:solidFill>
            <a:prstDash val="solid"/>
            <a:miter/>
            <a:headEnd type="none" w="med" len="med"/>
            <a:tailEnd type="none" w="med" len="med"/>
          </a:ln>
        </p:spPr>
        <p:txBody>
          <a:bodyPr wrap="square" anchor="t">
            <a:spAutoFit/>
          </a:bodyPr>
          <a:lstStyle/>
          <a:p>
            <a:pPr>
              <a:spcBef>
                <a:spcPct val="50000"/>
              </a:spcBef>
            </a:pPr>
            <a:r>
              <a:rPr lang="en-US" altLang="zh-CN" sz="3200" b="1">
                <a:solidFill>
                  <a:srgbClr val="0000FF"/>
                </a:solidFill>
                <a:latin typeface="Arial" panose="020B0604020202020204" pitchFamily="34" charset="0"/>
                <a:ea typeface="楷体_GB2312" pitchFamily="49" charset="-122"/>
              </a:rPr>
              <a:t> </a:t>
            </a:r>
            <a:r>
              <a:rPr lang="zh-CN" altLang="en-US" sz="3200" b="1">
                <a:solidFill>
                  <a:srgbClr val="0000FF"/>
                </a:solidFill>
                <a:latin typeface="Arial" panose="020B0604020202020204" pitchFamily="34" charset="0"/>
                <a:ea typeface="楷体_GB2312" pitchFamily="49" charset="-122"/>
              </a:rPr>
              <a:t>土地次生盐渍化</a:t>
            </a:r>
          </a:p>
        </p:txBody>
      </p:sp>
      <p:sp>
        <p:nvSpPr>
          <p:cNvPr id="17" name="Rectangle 85">
            <a:hlinkClick r:id="rId18" action="ppaction://hlinksldjump"/>
          </p:cNvPr>
          <p:cNvSpPr/>
          <p:nvPr>
            <p:custDataLst>
              <p:tags r:id="rId10"/>
            </p:custDataLst>
          </p:nvPr>
        </p:nvSpPr>
        <p:spPr>
          <a:xfrm rot="18780000">
            <a:off x="3519170" y="3137535"/>
            <a:ext cx="3408680" cy="583565"/>
          </a:xfrm>
          <a:prstGeom prst="rect">
            <a:avLst/>
          </a:prstGeom>
          <a:solidFill>
            <a:schemeClr val="bg1"/>
          </a:solidFill>
          <a:ln w="12700" cap="flat" cmpd="sng">
            <a:solidFill>
              <a:schemeClr val="accent1">
                <a:shade val="50000"/>
              </a:schemeClr>
            </a:solidFill>
            <a:prstDash val="solid"/>
            <a:miter/>
            <a:headEnd type="none" w="med" len="med"/>
            <a:tailEnd type="none" w="med" len="med"/>
          </a:ln>
        </p:spPr>
        <p:txBody>
          <a:bodyPr wrap="square" anchor="t">
            <a:spAutoFit/>
          </a:bodyPr>
          <a:lstStyle/>
          <a:p>
            <a:pPr>
              <a:spcBef>
                <a:spcPct val="50000"/>
              </a:spcBef>
            </a:pPr>
            <a:r>
              <a:rPr lang="en-US" altLang="zh-CN" sz="3200" b="1">
                <a:solidFill>
                  <a:srgbClr val="0000FF"/>
                </a:solidFill>
                <a:latin typeface="Arial" panose="020B0604020202020204" pitchFamily="34" charset="0"/>
                <a:ea typeface="楷体_GB2312" pitchFamily="49" charset="-122"/>
              </a:rPr>
              <a:t> </a:t>
            </a:r>
            <a:r>
              <a:rPr lang="zh-CN" altLang="en-US" sz="3200" b="1">
                <a:solidFill>
                  <a:srgbClr val="0000FF"/>
                </a:solidFill>
                <a:latin typeface="Arial" panose="020B0604020202020204" pitchFamily="34" charset="0"/>
                <a:ea typeface="楷体_GB2312" pitchFamily="49" charset="-122"/>
              </a:rPr>
              <a:t>土地次生盐渍化</a:t>
            </a:r>
          </a:p>
        </p:txBody>
      </p:sp>
      <p:sp>
        <p:nvSpPr>
          <p:cNvPr id="18" name="文本框 17"/>
          <p:cNvSpPr txBox="1"/>
          <p:nvPr>
            <p:custDataLst>
              <p:tags r:id="rId11"/>
            </p:custDataLst>
          </p:nvPr>
        </p:nvSpPr>
        <p:spPr>
          <a:xfrm>
            <a:off x="-194945" y="78740"/>
            <a:ext cx="6370320" cy="706755"/>
          </a:xfrm>
          <a:prstGeom prst="rect">
            <a:avLst/>
          </a:prstGeom>
          <a:noFill/>
        </p:spPr>
        <p:txBody>
          <a:bodyPr wrap="square" rtlCol="0">
            <a:spAutoFit/>
          </a:bodyPr>
          <a:lstStyle/>
          <a:p>
            <a:r>
              <a:rPr lang="zh-CN" altLang="en-US" sz="4000" dirty="0" smtClean="0">
                <a:latin typeface="方正粗黑宋简体" panose="02000000000000000000" charset="-122"/>
                <a:ea typeface="方正粗黑宋简体" panose="02000000000000000000" charset="-122"/>
              </a:rPr>
              <a:t>（三）黄河治理</a:t>
            </a:r>
            <a:endParaRPr lang="zh-CN" altLang="en-US" sz="4000" dirty="0">
              <a:latin typeface="方正粗黑宋简体" panose="02000000000000000000" charset="-122"/>
              <a:ea typeface="方正粗黑宋简体" panose="02000000000000000000" charset="-122"/>
            </a:endParaRPr>
          </a:p>
        </p:txBody>
      </p:sp>
    </p:spTree>
    <p:extLst>
      <p:ext uri="{BB962C8B-B14F-4D97-AF65-F5344CB8AC3E}">
        <p14:creationId xmlns:p14="http://schemas.microsoft.com/office/powerpoint/2010/main" val="28852969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6478"/>
                                        </p:tgtEl>
                                        <p:attrNameLst>
                                          <p:attrName>style.visibility</p:attrName>
                                        </p:attrNameLst>
                                      </p:cBhvr>
                                      <p:to>
                                        <p:strVal val="visible"/>
                                      </p:to>
                                    </p:set>
                                    <p:animEffect transition="in" filter="wipe(down)">
                                      <p:cBhvr>
                                        <p:cTn id="7" dur="500"/>
                                        <p:tgtEl>
                                          <p:spTgt spid="16478"/>
                                        </p:tgtEl>
                                      </p:cBhvr>
                                    </p:animEffect>
                                  </p:childTnLst>
                                </p:cTn>
                              </p:par>
                            </p:childTnLst>
                          </p:cTn>
                        </p:par>
                      </p:childTnLst>
                    </p:cTn>
                  </p:par>
                  <p:par>
                    <p:cTn id="8" fill="hold" nodeType="clickPar">
                      <p:stCondLst>
                        <p:cond delay="indefinite"/>
                      </p:stCondLst>
                      <p:childTnLst>
                        <p:par>
                          <p:cTn id="9" fill="hold" nodeType="afterGroup">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16469"/>
                                        </p:tgtEl>
                                        <p:attrNameLst>
                                          <p:attrName>style.visibility</p:attrName>
                                        </p:attrNameLst>
                                      </p:cBhvr>
                                      <p:to>
                                        <p:strVal val="visible"/>
                                      </p:to>
                                    </p:set>
                                    <p:anim calcmode="lin" valueType="num">
                                      <p:cBhvr additive="base">
                                        <p:cTn id="12" dur="500" fill="hold"/>
                                        <p:tgtEl>
                                          <p:spTgt spid="16469"/>
                                        </p:tgtEl>
                                        <p:attrNameLst>
                                          <p:attrName>ppt_x</p:attrName>
                                        </p:attrNameLst>
                                      </p:cBhvr>
                                      <p:tavLst>
                                        <p:tav tm="0">
                                          <p:val>
                                            <p:strVal val="#ppt_x"/>
                                          </p:val>
                                        </p:tav>
                                        <p:tav tm="100000">
                                          <p:val>
                                            <p:strVal val="#ppt_x"/>
                                          </p:val>
                                        </p:tav>
                                      </p:tavLst>
                                    </p:anim>
                                    <p:anim calcmode="lin" valueType="num">
                                      <p:cBhvr additive="base">
                                        <p:cTn id="13" dur="500" fill="hold"/>
                                        <p:tgtEl>
                                          <p:spTgt spid="16469"/>
                                        </p:tgtEl>
                                        <p:attrNameLst>
                                          <p:attrName>ppt_y</p:attrName>
                                        </p:attrNameLst>
                                      </p:cBhvr>
                                      <p:tavLst>
                                        <p:tav tm="0">
                                          <p:val>
                                            <p:strVal val="1+#ppt_h/2"/>
                                          </p:val>
                                        </p:tav>
                                        <p:tav tm="100000">
                                          <p:val>
                                            <p:strVal val="#ppt_y"/>
                                          </p:val>
                                        </p:tav>
                                      </p:tavLst>
                                    </p:anim>
                                  </p:childTnLst>
                                </p:cTn>
                              </p:par>
                            </p:childTnLst>
                          </p:cTn>
                        </p:par>
                      </p:childTnLst>
                    </p:cTn>
                  </p:par>
                  <p:par>
                    <p:cTn id="14" fill="hold" nodeType="clickPar">
                      <p:stCondLst>
                        <p:cond delay="indefinite"/>
                      </p:stCondLst>
                      <p:childTnLst>
                        <p:par>
                          <p:cTn id="15" fill="hold" nodeType="afterGroup">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17"/>
                                        </p:tgtEl>
                                        <p:attrNameLst>
                                          <p:attrName>style.visibility</p:attrName>
                                        </p:attrNameLst>
                                      </p:cBhvr>
                                      <p:to>
                                        <p:strVal val="visible"/>
                                      </p:to>
                                    </p:set>
                                    <p:anim calcmode="lin" valueType="num">
                                      <p:cBhvr additive="base">
                                        <p:cTn id="18" dur="500" fill="hold"/>
                                        <p:tgtEl>
                                          <p:spTgt spid="17"/>
                                        </p:tgtEl>
                                        <p:attrNameLst>
                                          <p:attrName>ppt_x</p:attrName>
                                        </p:attrNameLst>
                                      </p:cBhvr>
                                      <p:tavLst>
                                        <p:tav tm="0">
                                          <p:val>
                                            <p:strVal val="#ppt_x"/>
                                          </p:val>
                                        </p:tav>
                                        <p:tav tm="100000">
                                          <p:val>
                                            <p:strVal val="#ppt_x"/>
                                          </p:val>
                                        </p:tav>
                                      </p:tavLst>
                                    </p:anim>
                                    <p:anim calcmode="lin" valueType="num">
                                      <p:cBhvr additive="base">
                                        <p:cTn id="19"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20" fill="hold" nodeType="clickPar">
                      <p:stCondLst>
                        <p:cond delay="indefinite"/>
                      </p:stCondLst>
                      <p:childTnLst>
                        <p:par>
                          <p:cTn id="21" fill="hold" nodeType="afterGroup">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16"/>
                                        </p:tgtEl>
                                        <p:attrNameLst>
                                          <p:attrName>style.visibility</p:attrName>
                                        </p:attrNameLst>
                                      </p:cBhvr>
                                      <p:to>
                                        <p:strVal val="visible"/>
                                      </p:to>
                                    </p:set>
                                    <p:anim calcmode="lin" valueType="num">
                                      <p:cBhvr additive="base">
                                        <p:cTn id="24" dur="500" fill="hold"/>
                                        <p:tgtEl>
                                          <p:spTgt spid="16"/>
                                        </p:tgtEl>
                                        <p:attrNameLst>
                                          <p:attrName>ppt_x</p:attrName>
                                        </p:attrNameLst>
                                      </p:cBhvr>
                                      <p:tavLst>
                                        <p:tav tm="0">
                                          <p:val>
                                            <p:strVal val="#ppt_x"/>
                                          </p:val>
                                        </p:tav>
                                        <p:tav tm="100000">
                                          <p:val>
                                            <p:strVal val="#ppt_x"/>
                                          </p:val>
                                        </p:tav>
                                      </p:tavLst>
                                    </p:anim>
                                    <p:anim calcmode="lin" valueType="num">
                                      <p:cBhvr additive="base">
                                        <p:cTn id="25"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26" fill="hold" nodeType="clickPar">
                      <p:stCondLst>
                        <p:cond delay="indefinite"/>
                      </p:stCondLst>
                      <p:childTnLst>
                        <p:par>
                          <p:cTn id="27" fill="hold" nodeType="afterGroup">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16470"/>
                                        </p:tgtEl>
                                        <p:attrNameLst>
                                          <p:attrName>style.visibility</p:attrName>
                                        </p:attrNameLst>
                                      </p:cBhvr>
                                      <p:to>
                                        <p:strVal val="visible"/>
                                      </p:to>
                                    </p:set>
                                    <p:anim calcmode="lin" valueType="num">
                                      <p:cBhvr additive="base">
                                        <p:cTn id="30" dur="500" fill="hold"/>
                                        <p:tgtEl>
                                          <p:spTgt spid="16470"/>
                                        </p:tgtEl>
                                        <p:attrNameLst>
                                          <p:attrName>ppt_x</p:attrName>
                                        </p:attrNameLst>
                                      </p:cBhvr>
                                      <p:tavLst>
                                        <p:tav tm="0">
                                          <p:val>
                                            <p:strVal val="#ppt_x"/>
                                          </p:val>
                                        </p:tav>
                                        <p:tav tm="100000">
                                          <p:val>
                                            <p:strVal val="#ppt_x"/>
                                          </p:val>
                                        </p:tav>
                                      </p:tavLst>
                                    </p:anim>
                                    <p:anim calcmode="lin" valueType="num">
                                      <p:cBhvr additive="base">
                                        <p:cTn id="31" dur="500" fill="hold"/>
                                        <p:tgtEl>
                                          <p:spTgt spid="16470"/>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grpId="0" nodeType="clickEffect">
                                  <p:stCondLst>
                                    <p:cond delay="0"/>
                                  </p:stCondLst>
                                  <p:childTnLst>
                                    <p:set>
                                      <p:cBhvr>
                                        <p:cTn id="35" dur="1" fill="hold">
                                          <p:stCondLst>
                                            <p:cond delay="0"/>
                                          </p:stCondLst>
                                        </p:cTn>
                                        <p:tgtEl>
                                          <p:spTgt spid="16471"/>
                                        </p:tgtEl>
                                        <p:attrNameLst>
                                          <p:attrName>style.visibility</p:attrName>
                                        </p:attrNameLst>
                                      </p:cBhvr>
                                      <p:to>
                                        <p:strVal val="visible"/>
                                      </p:to>
                                    </p:set>
                                    <p:anim calcmode="lin" valueType="num">
                                      <p:cBhvr additive="base">
                                        <p:cTn id="36" dur="500" fill="hold"/>
                                        <p:tgtEl>
                                          <p:spTgt spid="16471"/>
                                        </p:tgtEl>
                                        <p:attrNameLst>
                                          <p:attrName>ppt_x</p:attrName>
                                        </p:attrNameLst>
                                      </p:cBhvr>
                                      <p:tavLst>
                                        <p:tav tm="0">
                                          <p:val>
                                            <p:strVal val="#ppt_x"/>
                                          </p:val>
                                        </p:tav>
                                        <p:tav tm="100000">
                                          <p:val>
                                            <p:strVal val="#ppt_x"/>
                                          </p:val>
                                        </p:tav>
                                      </p:tavLst>
                                    </p:anim>
                                    <p:anim calcmode="lin" valueType="num">
                                      <p:cBhvr additive="base">
                                        <p:cTn id="37" dur="500" fill="hold"/>
                                        <p:tgtEl>
                                          <p:spTgt spid="1647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469" grpId="0" animBg="1"/>
      <p:bldP spid="16470" grpId="0" animBg="1"/>
      <p:bldP spid="16471" grpId="0" animBg="1"/>
      <p:bldP spid="16478" grpId="0" animBg="1"/>
      <p:bldP spid="16" grpId="0" animBg="1"/>
      <p:bldP spid="17"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34562" name="Picture 2" descr="黄河首曲"/>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4200" y="177085"/>
            <a:ext cx="7353300" cy="3268663"/>
          </a:xfrm>
          <a:prstGeom prst="rect">
            <a:avLst/>
          </a:prstGeom>
          <a:noFill/>
          <a:extLst>
            <a:ext uri="{909E8E84-426E-40DD-AFC4-6F175D3DCCD1}">
              <a14:hiddenFill xmlns:a14="http://schemas.microsoft.com/office/drawing/2010/main">
                <a:solidFill>
                  <a:srgbClr val="FFFFFF"/>
                </a:solidFill>
              </a14:hiddenFill>
            </a:ext>
          </a:extLst>
        </p:spPr>
      </p:pic>
      <p:pic>
        <p:nvPicPr>
          <p:cNvPr id="834563" name="Picture 3" descr="由于过渡放牧，科尔沁大草原几乎全部退化为沙地"/>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24200" y="2767884"/>
            <a:ext cx="5257800" cy="3949700"/>
          </a:xfrm>
          <a:prstGeom prst="rect">
            <a:avLst/>
          </a:prstGeom>
          <a:noFill/>
          <a:extLst>
            <a:ext uri="{909E8E84-426E-40DD-AFC4-6F175D3DCCD1}">
              <a14:hiddenFill xmlns:a14="http://schemas.microsoft.com/office/drawing/2010/main">
                <a:solidFill>
                  <a:srgbClr val="FFFFFF"/>
                </a:solidFill>
              </a14:hiddenFill>
            </a:ext>
          </a:extLst>
        </p:spPr>
      </p:pic>
      <p:pic>
        <p:nvPicPr>
          <p:cNvPr id="834564" name="Picture 4" descr="这里在几年前还是个村庄，如今已经人去楼空"/>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62800" y="2958384"/>
            <a:ext cx="5029200" cy="3771900"/>
          </a:xfrm>
          <a:prstGeom prst="rect">
            <a:avLst/>
          </a:prstGeom>
          <a:noFill/>
          <a:extLst>
            <a:ext uri="{909E8E84-426E-40DD-AFC4-6F175D3DCCD1}">
              <a14:hiddenFill xmlns:a14="http://schemas.microsoft.com/office/drawing/2010/main">
                <a:solidFill>
                  <a:srgbClr val="FFFFFF"/>
                </a:solidFill>
              </a14:hiddenFill>
            </a:ext>
          </a:extLst>
        </p:spPr>
      </p:pic>
      <p:pic>
        <p:nvPicPr>
          <p:cNvPr id="834565" name="Picture 5" descr="沙漠化"/>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62800" y="177084"/>
            <a:ext cx="5029200" cy="3316288"/>
          </a:xfrm>
          <a:prstGeom prst="rect">
            <a:avLst/>
          </a:prstGeom>
          <a:noFill/>
          <a:extLst>
            <a:ext uri="{909E8E84-426E-40DD-AFC4-6F175D3DCCD1}">
              <a14:hiddenFill xmlns:a14="http://schemas.microsoft.com/office/drawing/2010/main">
                <a:solidFill>
                  <a:srgbClr val="FFFFFF"/>
                </a:solidFill>
              </a14:hiddenFill>
            </a:ext>
          </a:extLst>
        </p:spPr>
      </p:pic>
      <p:pic>
        <p:nvPicPr>
          <p:cNvPr id="834566" name="Picture 6" descr="放牧过度"/>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24200" y="177084"/>
            <a:ext cx="5257800" cy="3554413"/>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p:cNvSpPr/>
          <p:nvPr/>
        </p:nvSpPr>
        <p:spPr>
          <a:xfrm>
            <a:off x="0" y="1097140"/>
            <a:ext cx="3658720" cy="954107"/>
          </a:xfrm>
          <a:prstGeom prst="rect">
            <a:avLst/>
          </a:prstGeom>
        </p:spPr>
        <p:txBody>
          <a:bodyPr wrap="square">
            <a:spAutoFit/>
          </a:bodyPr>
          <a:lstStyle/>
          <a:p>
            <a:pPr>
              <a:spcAft>
                <a:spcPts val="0"/>
              </a:spcAft>
            </a:pPr>
            <a:r>
              <a:rPr lang="en-US" altLang="zh-CN" sz="2800" kern="100" dirty="0" smtClean="0">
                <a:solidFill>
                  <a:srgbClr val="0000FF"/>
                </a:solidFill>
                <a:latin typeface="微软雅黑" panose="020B0503020204020204" pitchFamily="34" charset="-122"/>
                <a:ea typeface="微软雅黑" panose="020B0503020204020204" pitchFamily="34" charset="-122"/>
              </a:rPr>
              <a:t>1</a:t>
            </a:r>
            <a:r>
              <a:rPr lang="zh-CN" altLang="en-US" sz="2800" kern="100" dirty="0" smtClean="0">
                <a:solidFill>
                  <a:srgbClr val="0000FF"/>
                </a:solidFill>
                <a:latin typeface="微软雅黑" panose="020B0503020204020204" pitchFamily="34" charset="-122"/>
                <a:ea typeface="微软雅黑" panose="020B0503020204020204" pitchFamily="34" charset="-122"/>
              </a:rPr>
              <a:t>、上游</a:t>
            </a:r>
            <a:r>
              <a:rPr lang="zh-CN" altLang="zh-CN" sz="2800" kern="100" dirty="0" smtClean="0">
                <a:solidFill>
                  <a:srgbClr val="0000FF"/>
                </a:solidFill>
                <a:latin typeface="微软雅黑" panose="020B0503020204020204" pitchFamily="34" charset="-122"/>
                <a:ea typeface="微软雅黑" panose="020B0503020204020204" pitchFamily="34" charset="-122"/>
              </a:rPr>
              <a:t>草地退化</a:t>
            </a:r>
            <a:r>
              <a:rPr lang="en-US" altLang="zh-CN" sz="2800" kern="100" dirty="0" smtClean="0">
                <a:solidFill>
                  <a:srgbClr val="0000FF"/>
                </a:solidFill>
                <a:latin typeface="微软雅黑" panose="020B0503020204020204" pitchFamily="34" charset="-122"/>
                <a:ea typeface="微软雅黑" panose="020B0503020204020204" pitchFamily="34" charset="-122"/>
              </a:rPr>
              <a:t>,</a:t>
            </a:r>
          </a:p>
          <a:p>
            <a:pPr>
              <a:spcAft>
                <a:spcPts val="0"/>
              </a:spcAft>
            </a:pPr>
            <a:r>
              <a:rPr lang="zh-CN" altLang="zh-CN" sz="2800" kern="100" dirty="0" smtClean="0">
                <a:solidFill>
                  <a:srgbClr val="0000FF"/>
                </a:solidFill>
                <a:latin typeface="微软雅黑" panose="020B0503020204020204" pitchFamily="34" charset="-122"/>
                <a:ea typeface="微软雅黑" panose="020B0503020204020204" pitchFamily="34" charset="-122"/>
              </a:rPr>
              <a:t>荒漠化</a:t>
            </a:r>
            <a:r>
              <a:rPr lang="zh-CN" altLang="zh-CN" sz="2800" kern="100" dirty="0">
                <a:solidFill>
                  <a:srgbClr val="0000FF"/>
                </a:solidFill>
                <a:latin typeface="微软雅黑" panose="020B0503020204020204" pitchFamily="34" charset="-122"/>
                <a:ea typeface="微软雅黑" panose="020B0503020204020204" pitchFamily="34" charset="-122"/>
              </a:rPr>
              <a:t>严重</a:t>
            </a:r>
            <a:endParaRPr lang="zh-CN" altLang="zh-CN" sz="2800" kern="100" dirty="0">
              <a:solidFill>
                <a:srgbClr val="0000FF"/>
              </a:solidFill>
              <a:latin typeface="微软雅黑" panose="020B0503020204020204" pitchFamily="34" charset="-122"/>
              <a:ea typeface="微软雅黑" panose="020B0503020204020204" pitchFamily="34" charset="-122"/>
              <a:cs typeface="Courier New" panose="02070309020205020404" pitchFamily="49" charset="0"/>
            </a:endParaRPr>
          </a:p>
        </p:txBody>
      </p:sp>
      <p:sp>
        <p:nvSpPr>
          <p:cNvPr id="10" name="文本框 9"/>
          <p:cNvSpPr txBox="1"/>
          <p:nvPr>
            <p:custDataLst>
              <p:tags r:id="rId1"/>
            </p:custDataLst>
          </p:nvPr>
        </p:nvSpPr>
        <p:spPr>
          <a:xfrm>
            <a:off x="-194945" y="78740"/>
            <a:ext cx="6370320" cy="706755"/>
          </a:xfrm>
          <a:prstGeom prst="rect">
            <a:avLst/>
          </a:prstGeom>
          <a:noFill/>
        </p:spPr>
        <p:txBody>
          <a:bodyPr wrap="square" rtlCol="0">
            <a:spAutoFit/>
          </a:bodyPr>
          <a:lstStyle/>
          <a:p>
            <a:r>
              <a:rPr lang="zh-CN" altLang="en-US" sz="4000" dirty="0" smtClean="0">
                <a:latin typeface="方正粗黑宋简体" panose="02000000000000000000" charset="-122"/>
                <a:ea typeface="方正粗黑宋简体" panose="02000000000000000000" charset="-122"/>
              </a:rPr>
              <a:t>（三）黄河治理</a:t>
            </a:r>
            <a:endParaRPr lang="zh-CN" altLang="en-US" sz="4000" dirty="0">
              <a:latin typeface="方正粗黑宋简体" panose="02000000000000000000" charset="-122"/>
              <a:ea typeface="方正粗黑宋简体" panose="02000000000000000000" charset="-122"/>
            </a:endParaRPr>
          </a:p>
        </p:txBody>
      </p:sp>
      <p:sp>
        <p:nvSpPr>
          <p:cNvPr id="4" name="矩形 3"/>
          <p:cNvSpPr/>
          <p:nvPr/>
        </p:nvSpPr>
        <p:spPr>
          <a:xfrm>
            <a:off x="84429" y="2958384"/>
            <a:ext cx="3278462" cy="830997"/>
          </a:xfrm>
          <a:prstGeom prst="rect">
            <a:avLst/>
          </a:prstGeom>
        </p:spPr>
        <p:txBody>
          <a:bodyPr wrap="none">
            <a:spAutoFit/>
          </a:bodyPr>
          <a:lstStyle/>
          <a:p>
            <a:r>
              <a:rPr kumimoji="1" lang="zh-CN" altLang="en-US" sz="2400" b="1" dirty="0" smtClean="0">
                <a:solidFill>
                  <a:srgbClr val="FF0000"/>
                </a:solidFill>
                <a:latin typeface="黑体" panose="02010609060101010101" pitchFamily="49" charset="-122"/>
                <a:ea typeface="黑体" panose="02010609060101010101" pitchFamily="49" charset="-122"/>
              </a:rPr>
              <a:t>原因：</a:t>
            </a:r>
            <a:endParaRPr kumimoji="1" lang="en-US" altLang="zh-CN" sz="2400" b="1" dirty="0" smtClean="0">
              <a:solidFill>
                <a:srgbClr val="FF0000"/>
              </a:solidFill>
              <a:latin typeface="黑体" panose="02010609060101010101" pitchFamily="49" charset="-122"/>
              <a:ea typeface="黑体" panose="02010609060101010101" pitchFamily="49" charset="-122"/>
            </a:endParaRPr>
          </a:p>
          <a:p>
            <a:r>
              <a:rPr kumimoji="1" lang="zh-CN" altLang="en-US" sz="2400" b="1" dirty="0" smtClean="0">
                <a:latin typeface="楷体" panose="02010609060101010101" pitchFamily="49" charset="-122"/>
                <a:ea typeface="楷体" panose="02010609060101010101" pitchFamily="49" charset="-122"/>
              </a:rPr>
              <a:t>气候</a:t>
            </a:r>
            <a:r>
              <a:rPr kumimoji="1" lang="zh-CN" altLang="en-US" sz="2400" b="1" dirty="0">
                <a:latin typeface="楷体" panose="02010609060101010101" pitchFamily="49" charset="-122"/>
                <a:ea typeface="楷体" panose="02010609060101010101" pitchFamily="49" charset="-122"/>
              </a:rPr>
              <a:t>干旱</a:t>
            </a:r>
            <a:r>
              <a:rPr kumimoji="1" lang="zh-CN" altLang="en-US" sz="2400" b="1" dirty="0" smtClean="0">
                <a:latin typeface="楷体" panose="02010609060101010101" pitchFamily="49" charset="-122"/>
                <a:ea typeface="楷体" panose="02010609060101010101" pitchFamily="49" charset="-122"/>
              </a:rPr>
              <a:t>、过度放牧等</a:t>
            </a:r>
            <a:endParaRPr lang="zh-CN" altLang="en-US" sz="2400" dirty="0">
              <a:latin typeface="楷体" panose="02010609060101010101" pitchFamily="49" charset="-122"/>
              <a:ea typeface="楷体" panose="02010609060101010101" pitchFamily="49" charset="-122"/>
            </a:endParaRPr>
          </a:p>
        </p:txBody>
      </p:sp>
      <p:sp>
        <p:nvSpPr>
          <p:cNvPr id="5" name="矩形 4"/>
          <p:cNvSpPr/>
          <p:nvPr/>
        </p:nvSpPr>
        <p:spPr>
          <a:xfrm>
            <a:off x="84429" y="4059504"/>
            <a:ext cx="2040943" cy="1569660"/>
          </a:xfrm>
          <a:prstGeom prst="rect">
            <a:avLst/>
          </a:prstGeom>
        </p:spPr>
        <p:txBody>
          <a:bodyPr wrap="none">
            <a:spAutoFit/>
          </a:bodyPr>
          <a:lstStyle/>
          <a:p>
            <a:r>
              <a:rPr lang="zh-CN" altLang="en-US" sz="2400" b="1" dirty="0" smtClean="0">
                <a:solidFill>
                  <a:srgbClr val="FF0000"/>
                </a:solidFill>
                <a:latin typeface="黑体" panose="02010609060101010101" pitchFamily="49" charset="-122"/>
                <a:ea typeface="黑体" panose="02010609060101010101" pitchFamily="49" charset="-122"/>
              </a:rPr>
              <a:t>措施：</a:t>
            </a:r>
            <a:endParaRPr lang="en-US" altLang="zh-CN" sz="2400" b="1" dirty="0" smtClean="0">
              <a:solidFill>
                <a:srgbClr val="FF0000"/>
              </a:solidFill>
              <a:latin typeface="黑体" panose="02010609060101010101" pitchFamily="49" charset="-122"/>
              <a:ea typeface="黑体" panose="02010609060101010101" pitchFamily="49" charset="-122"/>
            </a:endParaRPr>
          </a:p>
          <a:p>
            <a:r>
              <a:rPr lang="zh-CN" altLang="en-US" sz="2400" b="1" dirty="0" smtClean="0">
                <a:latin typeface="楷体" panose="02010609060101010101" pitchFamily="49" charset="-122"/>
                <a:ea typeface="楷体" panose="02010609060101010101" pitchFamily="49" charset="-122"/>
              </a:rPr>
              <a:t>控制载畜量，</a:t>
            </a:r>
            <a:endParaRPr lang="en-US" altLang="zh-CN" sz="2400" b="1" dirty="0" smtClean="0">
              <a:latin typeface="楷体" panose="02010609060101010101" pitchFamily="49" charset="-122"/>
              <a:ea typeface="楷体" panose="02010609060101010101" pitchFamily="49" charset="-122"/>
            </a:endParaRPr>
          </a:p>
          <a:p>
            <a:r>
              <a:rPr lang="zh-CN" altLang="en-US" sz="2400" b="1" dirty="0" smtClean="0">
                <a:latin typeface="楷体" panose="02010609060101010101" pitchFamily="49" charset="-122"/>
                <a:ea typeface="楷体" panose="02010609060101010101" pitchFamily="49" charset="-122"/>
              </a:rPr>
              <a:t>人工草场，</a:t>
            </a:r>
            <a:endParaRPr lang="en-US" altLang="zh-CN" sz="2400" b="1" dirty="0" smtClean="0">
              <a:latin typeface="楷体" panose="02010609060101010101" pitchFamily="49" charset="-122"/>
              <a:ea typeface="楷体" panose="02010609060101010101" pitchFamily="49" charset="-122"/>
            </a:endParaRPr>
          </a:p>
          <a:p>
            <a:r>
              <a:rPr lang="zh-CN" altLang="en-US" sz="2400" b="1" dirty="0" smtClean="0">
                <a:latin typeface="楷体" panose="02010609060101010101" pitchFamily="49" charset="-122"/>
                <a:ea typeface="楷体" panose="02010609060101010101" pitchFamily="49" charset="-122"/>
              </a:rPr>
              <a:t>禁</a:t>
            </a:r>
            <a:r>
              <a:rPr lang="zh-CN" altLang="en-US" sz="2400" b="1" dirty="0">
                <a:latin typeface="楷体" panose="02010609060101010101" pitchFamily="49" charset="-122"/>
                <a:ea typeface="楷体" panose="02010609060101010101" pitchFamily="49" charset="-122"/>
              </a:rPr>
              <a:t>牧、轮牧</a:t>
            </a:r>
            <a:endParaRPr lang="zh-CN" altLang="en-US" sz="2400" dirty="0">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412205766"/>
      </p:ext>
    </p:extLst>
  </p:cSld>
  <p:clrMapOvr>
    <a:masterClrMapping/>
  </p:clrMapOvr>
  <p:transition>
    <p:split orient="vert" dir="in"/>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834562"/>
                                        </p:tgtEl>
                                        <p:attrNameLst>
                                          <p:attrName>style.visibility</p:attrName>
                                        </p:attrNameLst>
                                      </p:cBhvr>
                                      <p:to>
                                        <p:strVal val="visible"/>
                                      </p:to>
                                    </p:set>
                                    <p:animEffect transition="in" filter="checkerboard(across)">
                                      <p:cBhvr>
                                        <p:cTn id="7" dur="500"/>
                                        <p:tgtEl>
                                          <p:spTgt spid="83456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8" presetClass="entr" presetSubtype="12" fill="hold" nodeType="clickEffect">
                                  <p:stCondLst>
                                    <p:cond delay="0"/>
                                  </p:stCondLst>
                                  <p:childTnLst>
                                    <p:set>
                                      <p:cBhvr>
                                        <p:cTn id="11" dur="1" fill="hold">
                                          <p:stCondLst>
                                            <p:cond delay="0"/>
                                          </p:stCondLst>
                                        </p:cTn>
                                        <p:tgtEl>
                                          <p:spTgt spid="834563"/>
                                        </p:tgtEl>
                                        <p:attrNameLst>
                                          <p:attrName>style.visibility</p:attrName>
                                        </p:attrNameLst>
                                      </p:cBhvr>
                                      <p:to>
                                        <p:strVal val="visible"/>
                                      </p:to>
                                    </p:set>
                                    <p:animEffect transition="in" filter="strips(downLeft)">
                                      <p:cBhvr>
                                        <p:cTn id="12" dur="500"/>
                                        <p:tgtEl>
                                          <p:spTgt spid="83456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6" presetClass="entr" presetSubtype="26" fill="hold" nodeType="clickEffect">
                                  <p:stCondLst>
                                    <p:cond delay="0"/>
                                  </p:stCondLst>
                                  <p:childTnLst>
                                    <p:set>
                                      <p:cBhvr>
                                        <p:cTn id="16" dur="1" fill="hold">
                                          <p:stCondLst>
                                            <p:cond delay="0"/>
                                          </p:stCondLst>
                                        </p:cTn>
                                        <p:tgtEl>
                                          <p:spTgt spid="834564"/>
                                        </p:tgtEl>
                                        <p:attrNameLst>
                                          <p:attrName>style.visibility</p:attrName>
                                        </p:attrNameLst>
                                      </p:cBhvr>
                                      <p:to>
                                        <p:strVal val="visible"/>
                                      </p:to>
                                    </p:set>
                                    <p:animEffect transition="in" filter="barn(inHorizontal)">
                                      <p:cBhvr>
                                        <p:cTn id="17" dur="500"/>
                                        <p:tgtEl>
                                          <p:spTgt spid="834564"/>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5" presetClass="entr" presetSubtype="10" fill="hold" nodeType="clickEffect">
                                  <p:stCondLst>
                                    <p:cond delay="0"/>
                                  </p:stCondLst>
                                  <p:childTnLst>
                                    <p:set>
                                      <p:cBhvr>
                                        <p:cTn id="21" dur="1" fill="hold">
                                          <p:stCondLst>
                                            <p:cond delay="0"/>
                                          </p:stCondLst>
                                        </p:cTn>
                                        <p:tgtEl>
                                          <p:spTgt spid="834565"/>
                                        </p:tgtEl>
                                        <p:attrNameLst>
                                          <p:attrName>style.visibility</p:attrName>
                                        </p:attrNameLst>
                                      </p:cBhvr>
                                      <p:to>
                                        <p:strVal val="visible"/>
                                      </p:to>
                                    </p:set>
                                    <p:animEffect transition="in" filter="checkerboard(across)">
                                      <p:cBhvr>
                                        <p:cTn id="22" dur="500"/>
                                        <p:tgtEl>
                                          <p:spTgt spid="834565"/>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9" presetClass="entr" presetSubtype="0" fill="hold" nodeType="clickEffect">
                                  <p:stCondLst>
                                    <p:cond delay="0"/>
                                  </p:stCondLst>
                                  <p:childTnLst>
                                    <p:set>
                                      <p:cBhvr>
                                        <p:cTn id="26" dur="1" fill="hold">
                                          <p:stCondLst>
                                            <p:cond delay="0"/>
                                          </p:stCondLst>
                                        </p:cTn>
                                        <p:tgtEl>
                                          <p:spTgt spid="834566"/>
                                        </p:tgtEl>
                                        <p:attrNameLst>
                                          <p:attrName>style.visibility</p:attrName>
                                        </p:attrNameLst>
                                      </p:cBhvr>
                                      <p:to>
                                        <p:strVal val="visible"/>
                                      </p:to>
                                    </p:set>
                                    <p:animEffect transition="in" filter="dissolve">
                                      <p:cBhvr>
                                        <p:cTn id="27" dur="500"/>
                                        <p:tgtEl>
                                          <p:spTgt spid="834566"/>
                                        </p:tgtEl>
                                      </p:cBhvr>
                                    </p:animEffect>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grpId="0" nodeType="clickEffect">
                                  <p:stCondLst>
                                    <p:cond delay="0"/>
                                  </p:stCondLst>
                                  <p:childTnLst>
                                    <p:set>
                                      <p:cBhvr>
                                        <p:cTn id="31" dur="1" fill="hold">
                                          <p:stCondLst>
                                            <p:cond delay="0"/>
                                          </p:stCondLst>
                                        </p:cTn>
                                        <p:tgtEl>
                                          <p:spTgt spid="2"/>
                                        </p:tgtEl>
                                        <p:attrNameLst>
                                          <p:attrName>style.visibility</p:attrName>
                                        </p:attrNameLst>
                                      </p:cBhvr>
                                      <p:to>
                                        <p:strVal val="visible"/>
                                      </p:to>
                                    </p:set>
                                    <p:anim calcmode="lin" valueType="num">
                                      <p:cBhvr additive="base">
                                        <p:cTn id="32" dur="500" fill="hold"/>
                                        <p:tgtEl>
                                          <p:spTgt spid="2"/>
                                        </p:tgtEl>
                                        <p:attrNameLst>
                                          <p:attrName>ppt_x</p:attrName>
                                        </p:attrNameLst>
                                      </p:cBhvr>
                                      <p:tavLst>
                                        <p:tav tm="0">
                                          <p:val>
                                            <p:strVal val="#ppt_x"/>
                                          </p:val>
                                        </p:tav>
                                        <p:tav tm="100000">
                                          <p:val>
                                            <p:strVal val="#ppt_x"/>
                                          </p:val>
                                        </p:tav>
                                      </p:tavLst>
                                    </p:anim>
                                    <p:anim calcmode="lin" valueType="num">
                                      <p:cBhvr additive="base">
                                        <p:cTn id="33"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nodeType="clickEffect">
                                  <p:stCondLst>
                                    <p:cond delay="0"/>
                                  </p:stCondLst>
                                  <p:childTnLst>
                                    <p:set>
                                      <p:cBhvr>
                                        <p:cTn id="37" dur="1" fill="hold">
                                          <p:stCondLst>
                                            <p:cond delay="0"/>
                                          </p:stCondLst>
                                        </p:cTn>
                                        <p:tgtEl>
                                          <p:spTgt spid="4">
                                            <p:txEl>
                                              <p:pRg st="0" end="0"/>
                                            </p:txEl>
                                          </p:spTgt>
                                        </p:tgtEl>
                                        <p:attrNameLst>
                                          <p:attrName>style.visibility</p:attrName>
                                        </p:attrNameLst>
                                      </p:cBhvr>
                                      <p:to>
                                        <p:strVal val="visible"/>
                                      </p:to>
                                    </p:set>
                                    <p:anim calcmode="lin" valueType="num">
                                      <p:cBhvr additive="base">
                                        <p:cTn id="38"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39"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nodeType="clickEffect">
                                  <p:stCondLst>
                                    <p:cond delay="0"/>
                                  </p:stCondLst>
                                  <p:childTnLst>
                                    <p:set>
                                      <p:cBhvr>
                                        <p:cTn id="43" dur="1" fill="hold">
                                          <p:stCondLst>
                                            <p:cond delay="0"/>
                                          </p:stCondLst>
                                        </p:cTn>
                                        <p:tgtEl>
                                          <p:spTgt spid="4">
                                            <p:txEl>
                                              <p:pRg st="1" end="1"/>
                                            </p:txEl>
                                          </p:spTgt>
                                        </p:tgtEl>
                                        <p:attrNameLst>
                                          <p:attrName>style.visibility</p:attrName>
                                        </p:attrNameLst>
                                      </p:cBhvr>
                                      <p:to>
                                        <p:strVal val="visible"/>
                                      </p:to>
                                    </p:set>
                                    <p:anim calcmode="lin" valueType="num">
                                      <p:cBhvr additive="base">
                                        <p:cTn id="44"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45"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2" presetClass="entr" presetSubtype="4" fill="hold" nodeType="clickEffect">
                                  <p:stCondLst>
                                    <p:cond delay="0"/>
                                  </p:stCondLst>
                                  <p:childTnLst>
                                    <p:set>
                                      <p:cBhvr>
                                        <p:cTn id="49" dur="1" fill="hold">
                                          <p:stCondLst>
                                            <p:cond delay="0"/>
                                          </p:stCondLst>
                                        </p:cTn>
                                        <p:tgtEl>
                                          <p:spTgt spid="5">
                                            <p:txEl>
                                              <p:pRg st="0" end="0"/>
                                            </p:txEl>
                                          </p:spTgt>
                                        </p:tgtEl>
                                        <p:attrNameLst>
                                          <p:attrName>style.visibility</p:attrName>
                                        </p:attrNameLst>
                                      </p:cBhvr>
                                      <p:to>
                                        <p:strVal val="visible"/>
                                      </p:to>
                                    </p:set>
                                    <p:anim calcmode="lin" valueType="num">
                                      <p:cBhvr additive="base">
                                        <p:cTn id="50"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51"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2" presetClass="entr" presetSubtype="4" fill="hold" nodeType="clickEffect">
                                  <p:stCondLst>
                                    <p:cond delay="0"/>
                                  </p:stCondLst>
                                  <p:childTnLst>
                                    <p:set>
                                      <p:cBhvr>
                                        <p:cTn id="55" dur="1" fill="hold">
                                          <p:stCondLst>
                                            <p:cond delay="0"/>
                                          </p:stCondLst>
                                        </p:cTn>
                                        <p:tgtEl>
                                          <p:spTgt spid="5">
                                            <p:txEl>
                                              <p:pRg st="1" end="1"/>
                                            </p:txEl>
                                          </p:spTgt>
                                        </p:tgtEl>
                                        <p:attrNameLst>
                                          <p:attrName>style.visibility</p:attrName>
                                        </p:attrNameLst>
                                      </p:cBhvr>
                                      <p:to>
                                        <p:strVal val="visible"/>
                                      </p:to>
                                    </p:set>
                                    <p:anim calcmode="lin" valueType="num">
                                      <p:cBhvr additive="base">
                                        <p:cTn id="56"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57" dur="500" fill="hold"/>
                                        <p:tgtEl>
                                          <p:spTgt spid="5">
                                            <p:txEl>
                                              <p:pRg st="1" end="1"/>
                                            </p:txEl>
                                          </p:spTgt>
                                        </p:tgtEl>
                                        <p:attrNameLst>
                                          <p:attrName>ppt_y</p:attrName>
                                        </p:attrNameLst>
                                      </p:cBhvr>
                                      <p:tavLst>
                                        <p:tav tm="0">
                                          <p:val>
                                            <p:strVal val="1+#ppt_h/2"/>
                                          </p:val>
                                        </p:tav>
                                        <p:tav tm="100000">
                                          <p:val>
                                            <p:strVal val="#ppt_y"/>
                                          </p:val>
                                        </p:tav>
                                      </p:tavLst>
                                    </p:anim>
                                  </p:childTnLst>
                                </p:cTn>
                              </p:par>
                              <p:par>
                                <p:cTn id="58" presetID="2" presetClass="entr" presetSubtype="4" fill="hold" nodeType="withEffect">
                                  <p:stCondLst>
                                    <p:cond delay="0"/>
                                  </p:stCondLst>
                                  <p:childTnLst>
                                    <p:set>
                                      <p:cBhvr>
                                        <p:cTn id="59" dur="1" fill="hold">
                                          <p:stCondLst>
                                            <p:cond delay="0"/>
                                          </p:stCondLst>
                                        </p:cTn>
                                        <p:tgtEl>
                                          <p:spTgt spid="5">
                                            <p:txEl>
                                              <p:pRg st="2" end="2"/>
                                            </p:txEl>
                                          </p:spTgt>
                                        </p:tgtEl>
                                        <p:attrNameLst>
                                          <p:attrName>style.visibility</p:attrName>
                                        </p:attrNameLst>
                                      </p:cBhvr>
                                      <p:to>
                                        <p:strVal val="visible"/>
                                      </p:to>
                                    </p:set>
                                    <p:anim calcmode="lin" valueType="num">
                                      <p:cBhvr additive="base">
                                        <p:cTn id="60"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61" dur="500" fill="hold"/>
                                        <p:tgtEl>
                                          <p:spTgt spid="5">
                                            <p:txEl>
                                              <p:pRg st="2" end="2"/>
                                            </p:txEl>
                                          </p:spTgt>
                                        </p:tgtEl>
                                        <p:attrNameLst>
                                          <p:attrName>ppt_y</p:attrName>
                                        </p:attrNameLst>
                                      </p:cBhvr>
                                      <p:tavLst>
                                        <p:tav tm="0">
                                          <p:val>
                                            <p:strVal val="1+#ppt_h/2"/>
                                          </p:val>
                                        </p:tav>
                                        <p:tav tm="100000">
                                          <p:val>
                                            <p:strVal val="#ppt_y"/>
                                          </p:val>
                                        </p:tav>
                                      </p:tavLst>
                                    </p:anim>
                                  </p:childTnLst>
                                </p:cTn>
                              </p:par>
                              <p:par>
                                <p:cTn id="62" presetID="2" presetClass="entr" presetSubtype="4" fill="hold" nodeType="withEffect">
                                  <p:stCondLst>
                                    <p:cond delay="0"/>
                                  </p:stCondLst>
                                  <p:childTnLst>
                                    <p:set>
                                      <p:cBhvr>
                                        <p:cTn id="63" dur="1" fill="hold">
                                          <p:stCondLst>
                                            <p:cond delay="0"/>
                                          </p:stCondLst>
                                        </p:cTn>
                                        <p:tgtEl>
                                          <p:spTgt spid="5">
                                            <p:txEl>
                                              <p:pRg st="3" end="3"/>
                                            </p:txEl>
                                          </p:spTgt>
                                        </p:tgtEl>
                                        <p:attrNameLst>
                                          <p:attrName>style.visibility</p:attrName>
                                        </p:attrNameLst>
                                      </p:cBhvr>
                                      <p:to>
                                        <p:strVal val="visible"/>
                                      </p:to>
                                    </p:set>
                                    <p:anim calcmode="lin" valueType="num">
                                      <p:cBhvr additive="base">
                                        <p:cTn id="64"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65" dur="500" fill="hold"/>
                                        <p:tgtEl>
                                          <p:spTgt spid="5">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20"/>
          <p:cNvGrpSpPr/>
          <p:nvPr>
            <p:custDataLst>
              <p:tags r:id="rId1"/>
            </p:custDataLst>
          </p:nvPr>
        </p:nvGrpSpPr>
        <p:grpSpPr>
          <a:xfrm>
            <a:off x="6000202" y="1152000"/>
            <a:ext cx="6172043" cy="5040947"/>
            <a:chOff x="6579235" y="1263650"/>
            <a:chExt cx="5033963" cy="4705350"/>
          </a:xfrm>
        </p:grpSpPr>
        <p:pic>
          <p:nvPicPr>
            <p:cNvPr id="22" name="图片 21" descr="中国轮廓"/>
            <p:cNvPicPr>
              <a:picLocks noChangeAspect="1"/>
            </p:cNvPicPr>
            <p:nvPr>
              <p:custDataLst>
                <p:tags r:id="rId8"/>
              </p:custDataLst>
            </p:nvPr>
          </p:nvPicPr>
          <p:blipFill>
            <a:blip r:embed="rId12">
              <a:duotone>
                <a:schemeClr val="accent5">
                  <a:shade val="45000"/>
                  <a:satMod val="135000"/>
                </a:schemeClr>
                <a:prstClr val="white"/>
              </a:duotone>
            </a:blip>
            <a:stretch>
              <a:fillRect/>
            </a:stretch>
          </p:blipFill>
          <p:spPr>
            <a:xfrm>
              <a:off x="6579235" y="1263650"/>
              <a:ext cx="5033963" cy="4705350"/>
            </a:xfrm>
            <a:prstGeom prst="rect">
              <a:avLst/>
            </a:prstGeom>
            <a:noFill/>
            <a:ln w="9525">
              <a:noFill/>
            </a:ln>
          </p:spPr>
        </p:pic>
        <p:sp>
          <p:nvSpPr>
            <p:cNvPr id="24" name="任意多边形 31754"/>
            <p:cNvSpPr/>
            <p:nvPr>
              <p:custDataLst>
                <p:tags r:id="rId9"/>
              </p:custDataLst>
            </p:nvPr>
          </p:nvSpPr>
          <p:spPr>
            <a:xfrm>
              <a:off x="9132534" y="3083910"/>
              <a:ext cx="266206" cy="472402"/>
            </a:xfrm>
            <a:custGeom>
              <a:avLst/>
              <a:gdLst/>
              <a:ahLst/>
              <a:cxnLst/>
              <a:rect l="0" t="0" r="0" b="0"/>
              <a:pathLst>
                <a:path w="119" h="168">
                  <a:moveTo>
                    <a:pt x="55" y="0"/>
                  </a:moveTo>
                  <a:cubicBezTo>
                    <a:pt x="35" y="31"/>
                    <a:pt x="12" y="38"/>
                    <a:pt x="0" y="73"/>
                  </a:cubicBezTo>
                  <a:cubicBezTo>
                    <a:pt x="3" y="91"/>
                    <a:pt x="0" y="112"/>
                    <a:pt x="9" y="128"/>
                  </a:cubicBezTo>
                  <a:cubicBezTo>
                    <a:pt x="32" y="168"/>
                    <a:pt x="49" y="115"/>
                    <a:pt x="55" y="110"/>
                  </a:cubicBezTo>
                  <a:cubicBezTo>
                    <a:pt x="63" y="104"/>
                    <a:pt x="74" y="104"/>
                    <a:pt x="83" y="101"/>
                  </a:cubicBezTo>
                  <a:cubicBezTo>
                    <a:pt x="119" y="63"/>
                    <a:pt x="110" y="41"/>
                    <a:pt x="83" y="0"/>
                  </a:cubicBezTo>
                  <a:cubicBezTo>
                    <a:pt x="42" y="10"/>
                    <a:pt x="37" y="18"/>
                    <a:pt x="55" y="0"/>
                  </a:cubicBezTo>
                  <a:close/>
                </a:path>
              </a:pathLst>
            </a:custGeom>
            <a:solidFill>
              <a:srgbClr val="0000FF">
                <a:alpha val="100000"/>
              </a:srgbClr>
            </a:solidFill>
            <a:ln w="9525">
              <a:noFill/>
            </a:ln>
          </p:spPr>
          <p:txBody>
            <a:bodyPr/>
            <a:lstStyle/>
            <a:p>
              <a:endParaRPr lang="zh-CN" altLang="en-US">
                <a:solidFill>
                  <a:prstClr val="black"/>
                </a:solidFill>
                <a:latin typeface="Arial"/>
                <a:ea typeface="微软雅黑"/>
              </a:endParaRPr>
            </a:p>
          </p:txBody>
        </p:sp>
        <p:sp>
          <p:nvSpPr>
            <p:cNvPr id="25" name="任意多边形 31755"/>
            <p:cNvSpPr/>
            <p:nvPr>
              <p:custDataLst>
                <p:tags r:id="rId10"/>
              </p:custDataLst>
            </p:nvPr>
          </p:nvSpPr>
          <p:spPr>
            <a:xfrm>
              <a:off x="10065809" y="3411094"/>
              <a:ext cx="294691" cy="410166"/>
            </a:xfrm>
            <a:custGeom>
              <a:avLst/>
              <a:gdLst/>
              <a:ahLst/>
              <a:cxnLst/>
              <a:rect l="0" t="0" r="0" b="0"/>
              <a:pathLst>
                <a:path w="170" h="175">
                  <a:moveTo>
                    <a:pt x="106" y="4"/>
                  </a:moveTo>
                  <a:cubicBezTo>
                    <a:pt x="100" y="10"/>
                    <a:pt x="96" y="20"/>
                    <a:pt x="88" y="23"/>
                  </a:cubicBezTo>
                  <a:cubicBezTo>
                    <a:pt x="74" y="29"/>
                    <a:pt x="51" y="19"/>
                    <a:pt x="42" y="32"/>
                  </a:cubicBezTo>
                  <a:cubicBezTo>
                    <a:pt x="28" y="52"/>
                    <a:pt x="40" y="82"/>
                    <a:pt x="33" y="105"/>
                  </a:cubicBezTo>
                  <a:cubicBezTo>
                    <a:pt x="30" y="113"/>
                    <a:pt x="20" y="117"/>
                    <a:pt x="14" y="123"/>
                  </a:cubicBezTo>
                  <a:cubicBezTo>
                    <a:pt x="0" y="167"/>
                    <a:pt x="7" y="175"/>
                    <a:pt x="51" y="160"/>
                  </a:cubicBezTo>
                  <a:cubicBezTo>
                    <a:pt x="73" y="137"/>
                    <a:pt x="84" y="124"/>
                    <a:pt x="115" y="114"/>
                  </a:cubicBezTo>
                  <a:cubicBezTo>
                    <a:pt x="126" y="98"/>
                    <a:pt x="143" y="86"/>
                    <a:pt x="152" y="68"/>
                  </a:cubicBezTo>
                  <a:cubicBezTo>
                    <a:pt x="161" y="51"/>
                    <a:pt x="170" y="13"/>
                    <a:pt x="170" y="13"/>
                  </a:cubicBezTo>
                  <a:cubicBezTo>
                    <a:pt x="131" y="0"/>
                    <a:pt x="152" y="4"/>
                    <a:pt x="106" y="4"/>
                  </a:cubicBezTo>
                  <a:close/>
                </a:path>
              </a:pathLst>
            </a:custGeom>
            <a:solidFill>
              <a:srgbClr val="0000FF">
                <a:alpha val="100000"/>
              </a:srgbClr>
            </a:solidFill>
            <a:ln w="9525">
              <a:noFill/>
            </a:ln>
          </p:spPr>
          <p:txBody>
            <a:bodyPr/>
            <a:lstStyle/>
            <a:p>
              <a:endParaRPr lang="zh-CN" altLang="en-US">
                <a:solidFill>
                  <a:prstClr val="black"/>
                </a:solidFill>
                <a:latin typeface="Arial"/>
                <a:ea typeface="微软雅黑"/>
              </a:endParaRPr>
            </a:p>
          </p:txBody>
        </p:sp>
      </p:grpSp>
      <p:sp>
        <p:nvSpPr>
          <p:cNvPr id="47113" name="Freeform 10"/>
          <p:cNvSpPr/>
          <p:nvPr>
            <p:custDataLst>
              <p:tags r:id="rId2"/>
            </p:custDataLst>
          </p:nvPr>
        </p:nvSpPr>
        <p:spPr>
          <a:xfrm>
            <a:off x="9457055" y="2893695"/>
            <a:ext cx="355600" cy="147638"/>
          </a:xfrm>
          <a:custGeom>
            <a:avLst/>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l" t="t" r="r" b="b"/>
            <a:pathLst>
              <a:path w="224" h="93">
                <a:moveTo>
                  <a:pt x="24" y="11"/>
                </a:moveTo>
                <a:cubicBezTo>
                  <a:pt x="0" y="84"/>
                  <a:pt x="31" y="76"/>
                  <a:pt x="106" y="84"/>
                </a:cubicBezTo>
                <a:cubicBezTo>
                  <a:pt x="137" y="87"/>
                  <a:pt x="167" y="90"/>
                  <a:pt x="198" y="93"/>
                </a:cubicBezTo>
                <a:cubicBezTo>
                  <a:pt x="224" y="16"/>
                  <a:pt x="171" y="38"/>
                  <a:pt x="115" y="20"/>
                </a:cubicBezTo>
                <a:cubicBezTo>
                  <a:pt x="106" y="14"/>
                  <a:pt x="99" y="3"/>
                  <a:pt x="88" y="2"/>
                </a:cubicBezTo>
                <a:cubicBezTo>
                  <a:pt x="67" y="0"/>
                  <a:pt x="24" y="11"/>
                  <a:pt x="24" y="11"/>
                </a:cubicBezTo>
                <a:close/>
              </a:path>
            </a:pathLst>
          </a:custGeom>
          <a:solidFill>
            <a:srgbClr val="0000FF"/>
          </a:solidFill>
          <a:ln w="9525">
            <a:noFill/>
          </a:ln>
        </p:spPr>
        <p:txBody>
          <a:bodyPr/>
          <a:lstStyle/>
          <a:p>
            <a:endParaRPr lang="zh-CN" altLang="en-US"/>
          </a:p>
        </p:txBody>
      </p:sp>
      <p:sp>
        <p:nvSpPr>
          <p:cNvPr id="6" name="文本框 5"/>
          <p:cNvSpPr txBox="1"/>
          <p:nvPr>
            <p:custDataLst>
              <p:tags r:id="rId3"/>
            </p:custDataLst>
          </p:nvPr>
        </p:nvSpPr>
        <p:spPr>
          <a:xfrm>
            <a:off x="19685" y="1422083"/>
            <a:ext cx="7462520" cy="706755"/>
          </a:xfrm>
          <a:prstGeom prst="rect">
            <a:avLst/>
          </a:prstGeom>
          <a:noFill/>
        </p:spPr>
        <p:txBody>
          <a:bodyPr wrap="square" rtlCol="0">
            <a:spAutoFit/>
          </a:bodyPr>
          <a:lstStyle/>
          <a:p>
            <a:r>
              <a:rPr lang="en-US" altLang="zh-CN" sz="4000" dirty="0" smtClean="0">
                <a:solidFill>
                  <a:srgbClr val="0000FF"/>
                </a:solidFill>
                <a:latin typeface="方正粗黑宋简体" panose="02000000000000000000" charset="-122"/>
                <a:ea typeface="方正粗黑宋简体" panose="02000000000000000000" charset="-122"/>
              </a:rPr>
              <a:t>2</a:t>
            </a:r>
            <a:r>
              <a:rPr lang="zh-CN" altLang="en-US" sz="4000" dirty="0" smtClean="0">
                <a:solidFill>
                  <a:srgbClr val="0000FF"/>
                </a:solidFill>
                <a:latin typeface="方正粗黑宋简体" panose="02000000000000000000" charset="-122"/>
                <a:ea typeface="方正粗黑宋简体" panose="02000000000000000000" charset="-122"/>
              </a:rPr>
              <a:t>、</a:t>
            </a:r>
            <a:r>
              <a:rPr lang="zh-CN" altLang="en-US" sz="4000" b="1" dirty="0" smtClean="0">
                <a:solidFill>
                  <a:srgbClr val="0000FF"/>
                </a:solidFill>
                <a:latin typeface="微软雅黑" panose="020B0503020204020204" charset="-122"/>
                <a:ea typeface="微软雅黑"/>
                <a:sym typeface="+mn-ea"/>
              </a:rPr>
              <a:t>凌汛</a:t>
            </a:r>
            <a:endParaRPr lang="zh-CN" altLang="en-US" sz="4000" b="1" dirty="0">
              <a:solidFill>
                <a:srgbClr val="0000FF"/>
              </a:solidFill>
              <a:latin typeface="微软雅黑" panose="020B0503020204020204" charset="-122"/>
              <a:ea typeface="微软雅黑"/>
              <a:sym typeface="+mn-ea"/>
            </a:endParaRPr>
          </a:p>
        </p:txBody>
      </p:sp>
      <p:grpSp>
        <p:nvGrpSpPr>
          <p:cNvPr id="7" name="组合 1"/>
          <p:cNvGrpSpPr/>
          <p:nvPr>
            <p:custDataLst>
              <p:tags r:id="rId4"/>
            </p:custDataLst>
          </p:nvPr>
        </p:nvGrpSpPr>
        <p:grpSpPr>
          <a:xfrm>
            <a:off x="19685" y="786130"/>
            <a:ext cx="12151995" cy="128270"/>
            <a:chOff x="57" y="1058"/>
            <a:chExt cx="13204" cy="202"/>
          </a:xfrm>
        </p:grpSpPr>
        <p:cxnSp>
          <p:nvCxnSpPr>
            <p:cNvPr id="8" name="直接连接符 7"/>
            <p:cNvCxnSpPr/>
            <p:nvPr>
              <p:custDataLst>
                <p:tags r:id="rId6"/>
              </p:custDataLst>
            </p:nvPr>
          </p:nvCxnSpPr>
          <p:spPr>
            <a:xfrm>
              <a:off x="57" y="1259"/>
              <a:ext cx="13205"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custDataLst>
                <p:tags r:id="rId7"/>
              </p:custDataLst>
            </p:nvPr>
          </p:nvCxnSpPr>
          <p:spPr>
            <a:xfrm>
              <a:off x="57" y="1057"/>
              <a:ext cx="13205" cy="0"/>
            </a:xfrm>
            <a:prstGeom prst="line">
              <a:avLst/>
            </a:prstGeom>
            <a:ln w="571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20" name="矩形 19">
            <a:extLst>
              <a:ext uri="{FF2B5EF4-FFF2-40B4-BE49-F238E27FC236}">
                <a16:creationId xmlns="" xmlns:a16="http://schemas.microsoft.com/office/drawing/2014/main" id="{62A71977-ACA5-4801-B9A8-80A489750F29}"/>
              </a:ext>
            </a:extLst>
          </p:cNvPr>
          <p:cNvSpPr/>
          <p:nvPr/>
        </p:nvSpPr>
        <p:spPr>
          <a:xfrm>
            <a:off x="616724" y="2893695"/>
            <a:ext cx="1723549" cy="461665"/>
          </a:xfrm>
          <a:prstGeom prst="rect">
            <a:avLst/>
          </a:prstGeom>
        </p:spPr>
        <p:txBody>
          <a:bodyPr wrap="none">
            <a:spAutoFit/>
          </a:bodyPr>
          <a:lstStyle/>
          <a:p>
            <a:pPr fontAlgn="base">
              <a:spcBef>
                <a:spcPct val="0"/>
              </a:spcBef>
              <a:spcAft>
                <a:spcPct val="0"/>
              </a:spcAft>
            </a:pPr>
            <a:r>
              <a:rPr lang="zh-CN" altLang="en-US" sz="2400" b="1" dirty="0">
                <a:solidFill>
                  <a:srgbClr val="000000"/>
                </a:solidFill>
                <a:latin typeface="微软雅黑" panose="020B0503020204020204" pitchFamily="34" charset="-122"/>
                <a:ea typeface="微软雅黑" panose="020B0503020204020204" pitchFamily="34" charset="-122"/>
              </a:rPr>
              <a:t>时期：初春</a:t>
            </a:r>
          </a:p>
        </p:txBody>
      </p:sp>
      <p:sp>
        <p:nvSpPr>
          <p:cNvPr id="23" name="矩形 22">
            <a:extLst>
              <a:ext uri="{FF2B5EF4-FFF2-40B4-BE49-F238E27FC236}">
                <a16:creationId xmlns="" xmlns:a16="http://schemas.microsoft.com/office/drawing/2014/main" id="{8173E076-67DC-4797-83CD-9CCFA134EEB1}"/>
              </a:ext>
            </a:extLst>
          </p:cNvPr>
          <p:cNvSpPr/>
          <p:nvPr/>
        </p:nvSpPr>
        <p:spPr>
          <a:xfrm>
            <a:off x="616724" y="3661192"/>
            <a:ext cx="4493538" cy="461665"/>
          </a:xfrm>
          <a:prstGeom prst="rect">
            <a:avLst/>
          </a:prstGeom>
        </p:spPr>
        <p:txBody>
          <a:bodyPr wrap="none">
            <a:spAutoFit/>
          </a:bodyPr>
          <a:lstStyle/>
          <a:p>
            <a:pPr fontAlgn="base">
              <a:spcBef>
                <a:spcPct val="0"/>
              </a:spcBef>
              <a:spcAft>
                <a:spcPct val="0"/>
              </a:spcAft>
            </a:pPr>
            <a:r>
              <a:rPr lang="zh-CN" altLang="en-US" sz="2400" b="1" dirty="0">
                <a:solidFill>
                  <a:srgbClr val="000000"/>
                </a:solidFill>
                <a:latin typeface="微软雅黑" panose="020B0503020204020204" pitchFamily="34" charset="-122"/>
                <a:ea typeface="微软雅黑" panose="020B0503020204020204" pitchFamily="34" charset="-122"/>
              </a:rPr>
              <a:t>河段：宁夏、内蒙古和山东境内</a:t>
            </a:r>
          </a:p>
        </p:txBody>
      </p:sp>
      <p:sp>
        <p:nvSpPr>
          <p:cNvPr id="26" name="矩形 25">
            <a:extLst>
              <a:ext uri="{FF2B5EF4-FFF2-40B4-BE49-F238E27FC236}">
                <a16:creationId xmlns="" xmlns:a16="http://schemas.microsoft.com/office/drawing/2014/main" id="{665FACA6-9CB1-4404-B88A-C554F6040B02}"/>
              </a:ext>
            </a:extLst>
          </p:cNvPr>
          <p:cNvSpPr/>
          <p:nvPr/>
        </p:nvSpPr>
        <p:spPr>
          <a:xfrm>
            <a:off x="616724" y="4474867"/>
            <a:ext cx="4493538" cy="461665"/>
          </a:xfrm>
          <a:prstGeom prst="rect">
            <a:avLst/>
          </a:prstGeom>
        </p:spPr>
        <p:txBody>
          <a:bodyPr wrap="none">
            <a:spAutoFit/>
          </a:bodyPr>
          <a:lstStyle/>
          <a:p>
            <a:pPr fontAlgn="base">
              <a:spcBef>
                <a:spcPct val="0"/>
              </a:spcBef>
              <a:spcAft>
                <a:spcPct val="0"/>
              </a:spcAft>
            </a:pPr>
            <a:r>
              <a:rPr lang="zh-CN" altLang="en-US" sz="2400" b="1">
                <a:solidFill>
                  <a:srgbClr val="000000"/>
                </a:solidFill>
                <a:latin typeface="微软雅黑" panose="020B0503020204020204" pitchFamily="34" charset="-122"/>
                <a:ea typeface="微软雅黑" panose="020B0503020204020204" pitchFamily="34" charset="-122"/>
              </a:rPr>
              <a:t>措施：采用飞机、大炮炸开冰坝</a:t>
            </a:r>
          </a:p>
        </p:txBody>
      </p:sp>
      <p:sp>
        <p:nvSpPr>
          <p:cNvPr id="27" name="文本框 26"/>
          <p:cNvSpPr txBox="1"/>
          <p:nvPr>
            <p:custDataLst>
              <p:tags r:id="rId5"/>
            </p:custDataLst>
          </p:nvPr>
        </p:nvSpPr>
        <p:spPr>
          <a:xfrm>
            <a:off x="-194945" y="78740"/>
            <a:ext cx="6370320" cy="706755"/>
          </a:xfrm>
          <a:prstGeom prst="rect">
            <a:avLst/>
          </a:prstGeom>
          <a:noFill/>
        </p:spPr>
        <p:txBody>
          <a:bodyPr wrap="square" rtlCol="0">
            <a:spAutoFit/>
          </a:bodyPr>
          <a:lstStyle/>
          <a:p>
            <a:r>
              <a:rPr lang="zh-CN" altLang="en-US" sz="4000" dirty="0" smtClean="0">
                <a:latin typeface="方正粗黑宋简体" panose="02000000000000000000" charset="-122"/>
                <a:ea typeface="方正粗黑宋简体" panose="02000000000000000000" charset="-122"/>
              </a:rPr>
              <a:t>（三）黄河治理</a:t>
            </a:r>
            <a:endParaRPr lang="zh-CN" altLang="en-US" sz="4000" dirty="0">
              <a:latin typeface="方正粗黑宋简体" panose="02000000000000000000" charset="-122"/>
              <a:ea typeface="方正粗黑宋简体" panose="02000000000000000000" charset="-122"/>
            </a:endParaRPr>
          </a:p>
        </p:txBody>
      </p:sp>
    </p:spTree>
    <p:extLst>
      <p:ext uri="{BB962C8B-B14F-4D97-AF65-F5344CB8AC3E}">
        <p14:creationId xmlns:p14="http://schemas.microsoft.com/office/powerpoint/2010/main" val="12199202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circle(in)">
                                      <p:cBhvr>
                                        <p:cTn id="7" dur="20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wheel(1)">
                                      <p:cBhvr>
                                        <p:cTn id="12" dur="2000"/>
                                        <p:tgtEl>
                                          <p:spTgt spid="23"/>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barn(inVertical)">
                                      <p:cBhvr>
                                        <p:cTn id="1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3" grpId="0"/>
      <p:bldP spid="26"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394" name="Picture 9"/>
          <p:cNvPicPr/>
          <p:nvPr>
            <p:custDataLst>
              <p:tags r:id="rId1"/>
            </p:custDataLst>
          </p:nvPr>
        </p:nvPicPr>
        <p:blipFill>
          <a:blip r:embed="rId10"/>
          <a:stretch>
            <a:fillRect/>
          </a:stretch>
        </p:blipFill>
        <p:spPr>
          <a:xfrm>
            <a:off x="20320" y="1609859"/>
            <a:ext cx="12151995" cy="5195436"/>
          </a:xfrm>
          <a:prstGeom prst="rect">
            <a:avLst/>
          </a:prstGeom>
          <a:noFill/>
          <a:ln>
            <a:solidFill>
              <a:schemeClr val="tx1"/>
            </a:solidFill>
            <a:miter lim="800000"/>
          </a:ln>
        </p:spPr>
      </p:pic>
      <p:sp>
        <p:nvSpPr>
          <p:cNvPr id="6" name="文本框 5"/>
          <p:cNvSpPr txBox="1"/>
          <p:nvPr>
            <p:custDataLst>
              <p:tags r:id="rId2"/>
            </p:custDataLst>
          </p:nvPr>
        </p:nvSpPr>
        <p:spPr>
          <a:xfrm>
            <a:off x="245781" y="837734"/>
            <a:ext cx="8088630" cy="706755"/>
          </a:xfrm>
          <a:prstGeom prst="rect">
            <a:avLst/>
          </a:prstGeom>
          <a:noFill/>
        </p:spPr>
        <p:txBody>
          <a:bodyPr wrap="square" rtlCol="0">
            <a:spAutoFit/>
          </a:bodyPr>
          <a:lstStyle/>
          <a:p>
            <a:r>
              <a:rPr lang="en-US" altLang="zh-CN" sz="4000" dirty="0">
                <a:solidFill>
                  <a:srgbClr val="0000FF"/>
                </a:solidFill>
                <a:latin typeface="方正粗黑宋简体" panose="02000000000000000000" charset="-122"/>
                <a:ea typeface="方正粗黑宋简体" panose="02000000000000000000" charset="-122"/>
              </a:rPr>
              <a:t>3</a:t>
            </a:r>
            <a:r>
              <a:rPr lang="zh-CN" altLang="en-US" sz="4000" dirty="0" smtClean="0">
                <a:solidFill>
                  <a:srgbClr val="0000FF"/>
                </a:solidFill>
                <a:latin typeface="方正粗黑宋简体" panose="02000000000000000000" charset="-122"/>
                <a:ea typeface="方正粗黑宋简体" panose="02000000000000000000" charset="-122"/>
              </a:rPr>
              <a:t>、中游：水土流失</a:t>
            </a:r>
            <a:endParaRPr lang="zh-CN" altLang="en-US" sz="4000" dirty="0">
              <a:solidFill>
                <a:srgbClr val="0000FF"/>
              </a:solidFill>
              <a:latin typeface="方正粗黑宋简体" panose="02000000000000000000" charset="-122"/>
              <a:ea typeface="方正粗黑宋简体" panose="02000000000000000000" charset="-122"/>
            </a:endParaRPr>
          </a:p>
        </p:txBody>
      </p:sp>
      <p:grpSp>
        <p:nvGrpSpPr>
          <p:cNvPr id="7" name="组合 1"/>
          <p:cNvGrpSpPr/>
          <p:nvPr>
            <p:custDataLst>
              <p:tags r:id="rId3"/>
            </p:custDataLst>
          </p:nvPr>
        </p:nvGrpSpPr>
        <p:grpSpPr>
          <a:xfrm>
            <a:off x="19685" y="786130"/>
            <a:ext cx="12151995" cy="128270"/>
            <a:chOff x="57" y="1058"/>
            <a:chExt cx="13204" cy="202"/>
          </a:xfrm>
        </p:grpSpPr>
        <p:cxnSp>
          <p:nvCxnSpPr>
            <p:cNvPr id="8" name="直接连接符 7"/>
            <p:cNvCxnSpPr/>
            <p:nvPr>
              <p:custDataLst>
                <p:tags r:id="rId7"/>
              </p:custDataLst>
            </p:nvPr>
          </p:nvCxnSpPr>
          <p:spPr>
            <a:xfrm>
              <a:off x="57" y="1259"/>
              <a:ext cx="13205"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custDataLst>
                <p:tags r:id="rId8"/>
              </p:custDataLst>
            </p:nvPr>
          </p:nvCxnSpPr>
          <p:spPr>
            <a:xfrm>
              <a:off x="57" y="1057"/>
              <a:ext cx="13205" cy="0"/>
            </a:xfrm>
            <a:prstGeom prst="line">
              <a:avLst/>
            </a:prstGeom>
            <a:ln w="571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40961" name="Rectangle 3"/>
          <p:cNvSpPr>
            <a:spLocks noGrp="1"/>
          </p:cNvSpPr>
          <p:nvPr>
            <p:custDataLst>
              <p:tags r:id="rId4"/>
            </p:custDataLst>
          </p:nvPr>
        </p:nvSpPr>
        <p:spPr>
          <a:xfrm>
            <a:off x="1" y="1565593"/>
            <a:ext cx="5628068" cy="5239702"/>
          </a:xfrm>
          <a:prstGeom prst="rect">
            <a:avLst/>
          </a:prstGeom>
          <a:solidFill>
            <a:schemeClr val="bg1">
              <a:lumMod val="95000"/>
            </a:schemeClr>
          </a:solidFill>
        </p:spPr>
        <p:txBody>
          <a:bodyPr vert="horz" wrap="square" lIns="101600" tIns="0" rIns="82550" bIns="0" rtlCol="0" anchor="t">
            <a:normAutofit fontScale="92500" lnSpcReduction="10000"/>
          </a:bodyPr>
          <a:lstStyle>
            <a:lvl1pPr marL="228600" indent="-228600" algn="l" defTabSz="914400" rtl="0" eaLnBrk="1" fontAlgn="auto" latinLnBrk="0" hangingPunct="1">
              <a:lnSpc>
                <a:spcPct val="130000"/>
              </a:lnSpc>
              <a:spcBef>
                <a:spcPct val="0"/>
              </a:spcBef>
              <a:spcAft>
                <a:spcPts val="1000"/>
              </a:spcAft>
              <a:buFont typeface="Arial" panose="020B0604020202020204" pitchFamily="34" charset="0"/>
              <a:buChar char="•"/>
              <a:defRPr sz="1600" u="none" strike="noStrike" kern="1200" cap="none" spc="150" normalizeH="0" baseline="0">
                <a:solidFill>
                  <a:schemeClr val="tx1"/>
                </a:solidFill>
                <a:uFillTx/>
                <a:latin typeface="+mn-lt"/>
                <a:ea typeface="+mn-ea"/>
                <a:cs typeface="+mn-cs"/>
              </a:defRPr>
            </a:lvl1pPr>
            <a:lvl2pPr marL="685800" indent="-228600" algn="l" defTabSz="914400" rtl="0" eaLnBrk="1" fontAlgn="auto" latinLnBrk="0" hangingPunct="1">
              <a:lnSpc>
                <a:spcPct val="130000"/>
              </a:lnSpc>
              <a:spcBef>
                <a:spcPct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solidFill>
                <a:uFillTx/>
                <a:latin typeface="+mn-lt"/>
                <a:ea typeface="+mn-ea"/>
                <a:cs typeface="+mn-cs"/>
              </a:defRPr>
            </a:lvl2pPr>
            <a:lvl3pPr marL="1143000" indent="-228600" algn="l" defTabSz="914400" rtl="0" eaLnBrk="1" fontAlgn="auto" latinLnBrk="0" hangingPunct="1">
              <a:lnSpc>
                <a:spcPct val="130000"/>
              </a:lnSpc>
              <a:spcBef>
                <a:spcPct val="0"/>
              </a:spcBef>
              <a:spcAft>
                <a:spcPts val="1000"/>
              </a:spcAft>
              <a:buFont typeface="Arial" panose="020B0604020202020204" pitchFamily="34" charset="0"/>
              <a:buChar char="•"/>
              <a:defRPr sz="1600" u="none" strike="noStrike" kern="1200" cap="none" spc="150" normalizeH="0" baseline="0">
                <a:solidFill>
                  <a:schemeClr val="tx1"/>
                </a:solidFill>
                <a:uFillTx/>
                <a:latin typeface="+mn-lt"/>
                <a:ea typeface="+mn-ea"/>
                <a:cs typeface="+mn-cs"/>
              </a:defRPr>
            </a:lvl3pPr>
            <a:lvl4pPr marL="1600200" indent="-228600" algn="l" defTabSz="914400" rtl="0" eaLnBrk="1" fontAlgn="auto" latinLnBrk="0" hangingPunct="1">
              <a:lnSpc>
                <a:spcPct val="130000"/>
              </a:lnSpc>
              <a:spcBef>
                <a:spcPct val="0"/>
              </a:spcBef>
              <a:spcAft>
                <a:spcPts val="1000"/>
              </a:spcAft>
              <a:buFont typeface="Arial" panose="020B0604020202020204" pitchFamily="34" charset="0"/>
              <a:buChar char="•"/>
              <a:defRPr sz="1600" u="none" strike="noStrike" kern="1200" cap="none" spc="150" normalizeH="0" baseline="0">
                <a:solidFill>
                  <a:schemeClr val="tx1"/>
                </a:solidFill>
                <a:uFillTx/>
                <a:latin typeface="+mn-lt"/>
                <a:ea typeface="+mn-ea"/>
                <a:cs typeface="+mn-cs"/>
              </a:defRPr>
            </a:lvl4pPr>
            <a:lvl5pPr marL="2057400" indent="-228600" algn="l" defTabSz="914400" rtl="0" eaLnBrk="1" fontAlgn="auto" latinLnBrk="0" hangingPunct="1">
              <a:lnSpc>
                <a:spcPct val="130000"/>
              </a:lnSpc>
              <a:spcBef>
                <a:spcPct val="0"/>
              </a:spcBef>
              <a:spcAft>
                <a:spcPts val="1000"/>
              </a:spcAft>
              <a:buFont typeface="Arial" panose="020B0604020202020204" pitchFamily="34" charset="0"/>
              <a:buChar char="•"/>
              <a:defRPr sz="1600" u="none" strike="noStrike" kern="1200" cap="none" spc="150" normalizeH="0" baseline="0">
                <a:solidFill>
                  <a:schemeClr val="tx1"/>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None/>
            </a:pPr>
            <a:r>
              <a:rPr lang="zh-CN" altLang="en-US" sz="2800" b="1" dirty="0">
                <a:latin typeface="黑体" panose="02010609060101010101" pitchFamily="49" charset="-122"/>
                <a:ea typeface="黑体" panose="02010609060101010101" pitchFamily="49" charset="-122"/>
              </a:rPr>
              <a:t>  </a:t>
            </a:r>
            <a:r>
              <a:rPr lang="zh-CN" altLang="en-US" sz="2800" b="1" dirty="0">
                <a:solidFill>
                  <a:schemeClr val="tx1"/>
                </a:solidFill>
                <a:latin typeface="楷体_GB2312" pitchFamily="49" charset="-122"/>
                <a:ea typeface="楷体_GB2312" pitchFamily="49" charset="-122"/>
              </a:rPr>
              <a:t>黄河水的年平均含沙量约为</a:t>
            </a:r>
            <a:r>
              <a:rPr lang="en-US" altLang="zh-CN" sz="2800" b="1" dirty="0">
                <a:solidFill>
                  <a:schemeClr val="tx1"/>
                </a:solidFill>
                <a:latin typeface="楷体_GB2312" pitchFamily="49" charset="-122"/>
                <a:ea typeface="楷体_GB2312" pitchFamily="49" charset="-122"/>
                <a:sym typeface="+mn-ea"/>
              </a:rPr>
              <a:t>35kg/m</a:t>
            </a:r>
            <a:r>
              <a:rPr lang="en-US" altLang="zh-CN" sz="2800" b="1" baseline="30000" dirty="0">
                <a:solidFill>
                  <a:schemeClr val="tx1"/>
                </a:solidFill>
                <a:latin typeface="楷体_GB2312" charset="0"/>
                <a:ea typeface="楷体_GB2312" pitchFamily="49" charset="-122"/>
                <a:sym typeface="+mn-ea"/>
              </a:rPr>
              <a:t>3</a:t>
            </a:r>
            <a:r>
              <a:rPr lang="zh-CN" altLang="en-US" sz="2800" b="1" dirty="0">
                <a:solidFill>
                  <a:schemeClr val="tx1"/>
                </a:solidFill>
                <a:latin typeface="楷体_GB2312" pitchFamily="49" charset="-122"/>
                <a:ea typeface="楷体_GB2312" pitchFamily="49" charset="-122"/>
              </a:rPr>
              <a:t>，高峰时达到</a:t>
            </a:r>
            <a:r>
              <a:rPr lang="en-US" altLang="zh-CN" sz="2800" b="1" dirty="0">
                <a:solidFill>
                  <a:schemeClr val="tx1"/>
                </a:solidFill>
                <a:latin typeface="楷体_GB2312" pitchFamily="49" charset="-122"/>
                <a:ea typeface="楷体_GB2312" pitchFamily="49" charset="-122"/>
              </a:rPr>
              <a:t>570kg</a:t>
            </a:r>
            <a:r>
              <a:rPr lang="zh-CN" altLang="en-US" sz="2800" b="1" dirty="0">
                <a:solidFill>
                  <a:schemeClr val="tx1"/>
                </a:solidFill>
                <a:latin typeface="楷体_GB2312" pitchFamily="49" charset="-122"/>
                <a:ea typeface="楷体_GB2312" pitchFamily="49" charset="-122"/>
              </a:rPr>
              <a:t>。古人称黄河是“一石（担）水，六斗泥”，是世界上含沙量最大的河流。黄河每年输入下游的泥沙达</a:t>
            </a:r>
            <a:r>
              <a:rPr lang="en-US" altLang="zh-CN" sz="2800" b="1" dirty="0">
                <a:solidFill>
                  <a:schemeClr val="tx1"/>
                </a:solidFill>
                <a:latin typeface="楷体_GB2312" pitchFamily="49" charset="-122"/>
                <a:ea typeface="楷体_GB2312" pitchFamily="49" charset="-122"/>
              </a:rPr>
              <a:t>16</a:t>
            </a:r>
            <a:r>
              <a:rPr lang="zh-CN" altLang="en-US" sz="2800" b="1" dirty="0">
                <a:solidFill>
                  <a:schemeClr val="tx1"/>
                </a:solidFill>
                <a:latin typeface="楷体_GB2312" pitchFamily="49" charset="-122"/>
                <a:ea typeface="楷体_GB2312" pitchFamily="49" charset="-122"/>
              </a:rPr>
              <a:t>亿吨。如果把这些泥沙筑成高宽各一米的长堤，其长度是地球与月球距离的</a:t>
            </a:r>
            <a:r>
              <a:rPr lang="en-US" altLang="zh-CN" sz="2800" b="1" dirty="0">
                <a:solidFill>
                  <a:schemeClr val="tx1"/>
                </a:solidFill>
                <a:latin typeface="楷体_GB2312" pitchFamily="49" charset="-122"/>
                <a:ea typeface="楷体_GB2312" pitchFamily="49" charset="-122"/>
              </a:rPr>
              <a:t>3</a:t>
            </a:r>
            <a:r>
              <a:rPr lang="zh-CN" altLang="en-US" sz="2800" b="1" dirty="0">
                <a:solidFill>
                  <a:schemeClr val="tx1"/>
                </a:solidFill>
                <a:latin typeface="楷体_GB2312" pitchFamily="49" charset="-122"/>
                <a:ea typeface="楷体_GB2312" pitchFamily="49" charset="-122"/>
              </a:rPr>
              <a:t>倍。黄河每年带走的氮、磷、钾肥约</a:t>
            </a:r>
            <a:r>
              <a:rPr lang="en-US" altLang="zh-CN" sz="2800" b="1" dirty="0">
                <a:solidFill>
                  <a:schemeClr val="tx1"/>
                </a:solidFill>
                <a:latin typeface="楷体_GB2312" pitchFamily="49" charset="-122"/>
                <a:ea typeface="楷体_GB2312" pitchFamily="49" charset="-122"/>
              </a:rPr>
              <a:t>4000</a:t>
            </a:r>
            <a:r>
              <a:rPr lang="zh-CN" altLang="en-US" sz="2800" b="1" dirty="0">
                <a:solidFill>
                  <a:schemeClr val="tx1"/>
                </a:solidFill>
                <a:latin typeface="楷体_GB2312" pitchFamily="49" charset="-122"/>
                <a:ea typeface="楷体_GB2312" pitchFamily="49" charset="-122"/>
              </a:rPr>
              <a:t>万吨，相当于全国每公顷耕地被冲走</a:t>
            </a:r>
            <a:r>
              <a:rPr lang="en-US" altLang="zh-CN" sz="2800" b="1" dirty="0">
                <a:solidFill>
                  <a:schemeClr val="tx1"/>
                </a:solidFill>
                <a:latin typeface="楷体_GB2312" pitchFamily="49" charset="-122"/>
                <a:ea typeface="楷体_GB2312" pitchFamily="49" charset="-122"/>
              </a:rPr>
              <a:t>575kg</a:t>
            </a:r>
            <a:r>
              <a:rPr lang="zh-CN" altLang="en-US" sz="2800" b="1" dirty="0">
                <a:solidFill>
                  <a:schemeClr val="tx1"/>
                </a:solidFill>
                <a:latin typeface="楷体_GB2312" pitchFamily="49" charset="-122"/>
                <a:ea typeface="楷体_GB2312" pitchFamily="49" charset="-122"/>
              </a:rPr>
              <a:t>肥料</a:t>
            </a:r>
            <a:r>
              <a:rPr lang="zh-CN" altLang="en-US" sz="2800" b="1" dirty="0" smtClean="0">
                <a:solidFill>
                  <a:schemeClr val="tx1"/>
                </a:solidFill>
                <a:latin typeface="楷体_GB2312" pitchFamily="49" charset="-122"/>
                <a:ea typeface="楷体_GB2312" pitchFamily="49" charset="-122"/>
              </a:rPr>
              <a:t>。</a:t>
            </a:r>
            <a:endParaRPr lang="zh-CN" altLang="en-US" sz="2800" b="1" dirty="0">
              <a:solidFill>
                <a:schemeClr val="tx1"/>
              </a:solidFill>
              <a:latin typeface="楷体_GB2312" pitchFamily="49" charset="-122"/>
              <a:ea typeface="楷体_GB2312" pitchFamily="49" charset="-122"/>
            </a:endParaRPr>
          </a:p>
        </p:txBody>
      </p:sp>
      <p:sp>
        <p:nvSpPr>
          <p:cNvPr id="4" name="文本框 3"/>
          <p:cNvSpPr txBox="1"/>
          <p:nvPr>
            <p:custDataLst>
              <p:tags r:id="rId5"/>
            </p:custDataLst>
          </p:nvPr>
        </p:nvSpPr>
        <p:spPr>
          <a:xfrm>
            <a:off x="5822482" y="3110951"/>
            <a:ext cx="6370151" cy="3416320"/>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scene3d>
              <a:camera prst="orthographicFront"/>
              <a:lightRig rig="threePt" dir="t"/>
            </a:scene3d>
          </a:bodyPr>
          <a:lstStyle/>
          <a:p>
            <a:pPr algn="l"/>
            <a:r>
              <a:rPr lang="zh-CN" altLang="en-US" sz="2400" b="1" dirty="0">
                <a:solidFill>
                  <a:srgbClr val="FF0000"/>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sym typeface="+mn-ea"/>
              </a:rPr>
              <a:t>中游黄土高原</a:t>
            </a:r>
            <a:r>
              <a:rPr lang="zh-CN" altLang="en-US" sz="2400" b="1" dirty="0" smtClean="0">
                <a:solidFill>
                  <a:srgbClr val="FF0000"/>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sym typeface="+mn-ea"/>
              </a:rPr>
              <a:t>。</a:t>
            </a:r>
            <a:endParaRPr lang="en-US" altLang="zh-CN" sz="2400" b="1" dirty="0" smtClean="0">
              <a:solidFill>
                <a:srgbClr val="FF0000"/>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sym typeface="+mn-ea"/>
            </a:endParaRPr>
          </a:p>
          <a:p>
            <a:pPr>
              <a:defRPr/>
            </a:pPr>
            <a:r>
              <a:rPr lang="zh-CN" altLang="en-US" sz="2400" b="1" dirty="0">
                <a:solidFill>
                  <a:srgbClr val="3333CC"/>
                </a:solidFill>
                <a:latin typeface="楷体_GB2312" pitchFamily="49" charset="-122"/>
                <a:ea typeface="楷体_GB2312" pitchFamily="49" charset="-122"/>
              </a:rPr>
              <a:t>自然原因：</a:t>
            </a:r>
          </a:p>
          <a:p>
            <a:pPr>
              <a:defRPr/>
            </a:pPr>
            <a:r>
              <a:rPr lang="zh-CN" altLang="en-US" sz="2400" b="1" dirty="0">
                <a:latin typeface="楷体_GB2312" pitchFamily="49" charset="-122"/>
                <a:ea typeface="楷体_GB2312" pitchFamily="49" charset="-122"/>
              </a:rPr>
              <a:t>①降水：变率大，集中在夏季，多暴雨</a:t>
            </a:r>
          </a:p>
          <a:p>
            <a:pPr>
              <a:defRPr/>
            </a:pPr>
            <a:r>
              <a:rPr lang="zh-CN" altLang="en-US" sz="2400" b="1" dirty="0">
                <a:latin typeface="楷体_GB2312" pitchFamily="49" charset="-122"/>
                <a:ea typeface="楷体_GB2312" pitchFamily="49" charset="-122"/>
              </a:rPr>
              <a:t>②地形：从平原向山地过渡，地形坡度大</a:t>
            </a:r>
          </a:p>
          <a:p>
            <a:pPr>
              <a:defRPr/>
            </a:pPr>
            <a:r>
              <a:rPr lang="zh-CN" altLang="en-US" sz="2400" b="1" dirty="0">
                <a:latin typeface="楷体_GB2312" pitchFamily="49" charset="-122"/>
                <a:ea typeface="楷体_GB2312" pitchFamily="49" charset="-122"/>
              </a:rPr>
              <a:t>③植被：从森林向草原过渡，植被覆盖率低</a:t>
            </a:r>
          </a:p>
          <a:p>
            <a:pPr>
              <a:defRPr/>
            </a:pPr>
            <a:r>
              <a:rPr lang="zh-CN" altLang="en-US" sz="2400" b="1" dirty="0">
                <a:latin typeface="楷体_GB2312" pitchFamily="49" charset="-122"/>
                <a:ea typeface="楷体_GB2312" pitchFamily="49" charset="-122"/>
              </a:rPr>
              <a:t>④土壤：土质疏松，直立性强。</a:t>
            </a:r>
          </a:p>
          <a:p>
            <a:pPr>
              <a:defRPr/>
            </a:pPr>
            <a:r>
              <a:rPr lang="zh-CN" altLang="en-US" sz="2400" b="1" dirty="0">
                <a:solidFill>
                  <a:srgbClr val="3333CC"/>
                </a:solidFill>
                <a:latin typeface="楷体_GB2312" pitchFamily="49" charset="-122"/>
                <a:ea typeface="楷体_GB2312" pitchFamily="49" charset="-122"/>
              </a:rPr>
              <a:t>人为原因：</a:t>
            </a:r>
            <a:r>
              <a:rPr lang="zh-CN" altLang="en-US" sz="2400" b="1" dirty="0">
                <a:latin typeface="楷体_GB2312" pitchFamily="49" charset="-122"/>
                <a:ea typeface="楷体_GB2312" pitchFamily="49" charset="-122"/>
              </a:rPr>
              <a:t>①毁林开荒  ②过度樵采  </a:t>
            </a:r>
          </a:p>
          <a:p>
            <a:pPr>
              <a:defRPr/>
            </a:pPr>
            <a:r>
              <a:rPr lang="zh-CN" altLang="en-US" sz="2400" b="1" dirty="0">
                <a:latin typeface="楷体_GB2312" pitchFamily="49" charset="-122"/>
                <a:ea typeface="楷体_GB2312" pitchFamily="49" charset="-122"/>
              </a:rPr>
              <a:t>          ③不合理的耕作制度（轮荒）  </a:t>
            </a:r>
            <a:endParaRPr lang="en-US" altLang="zh-CN" sz="2400" b="1" dirty="0" smtClean="0">
              <a:latin typeface="楷体_GB2312" pitchFamily="49" charset="-122"/>
              <a:ea typeface="楷体_GB2312" pitchFamily="49" charset="-122"/>
            </a:endParaRPr>
          </a:p>
          <a:p>
            <a:pPr>
              <a:defRPr/>
            </a:pPr>
            <a:r>
              <a:rPr lang="en-US" altLang="zh-CN" sz="2400" b="1" dirty="0">
                <a:latin typeface="楷体_GB2312" pitchFamily="49" charset="-122"/>
                <a:ea typeface="楷体_GB2312" pitchFamily="49" charset="-122"/>
              </a:rPr>
              <a:t> </a:t>
            </a:r>
            <a:r>
              <a:rPr lang="en-US" altLang="zh-CN" sz="2400" b="1" dirty="0" smtClean="0">
                <a:latin typeface="楷体_GB2312" pitchFamily="49" charset="-122"/>
                <a:ea typeface="楷体_GB2312" pitchFamily="49" charset="-122"/>
              </a:rPr>
              <a:t>         </a:t>
            </a:r>
            <a:r>
              <a:rPr lang="zh-CN" altLang="en-US" sz="2400" b="1" dirty="0" smtClean="0">
                <a:latin typeface="楷体_GB2312" pitchFamily="49" charset="-122"/>
                <a:ea typeface="楷体_GB2312" pitchFamily="49" charset="-122"/>
              </a:rPr>
              <a:t>④</a:t>
            </a:r>
            <a:r>
              <a:rPr lang="zh-CN" altLang="en-US" sz="2400" b="1" dirty="0">
                <a:latin typeface="楷体_GB2312" pitchFamily="49" charset="-122"/>
                <a:ea typeface="楷体_GB2312" pitchFamily="49" charset="-122"/>
              </a:rPr>
              <a:t>开矿</a:t>
            </a:r>
          </a:p>
        </p:txBody>
      </p:sp>
      <p:sp>
        <p:nvSpPr>
          <p:cNvPr id="10" name="文本框 9"/>
          <p:cNvSpPr txBox="1"/>
          <p:nvPr>
            <p:custDataLst>
              <p:tags r:id="rId6"/>
            </p:custDataLst>
          </p:nvPr>
        </p:nvSpPr>
        <p:spPr>
          <a:xfrm>
            <a:off x="-194945" y="78740"/>
            <a:ext cx="6370320" cy="706755"/>
          </a:xfrm>
          <a:prstGeom prst="rect">
            <a:avLst/>
          </a:prstGeom>
          <a:noFill/>
        </p:spPr>
        <p:txBody>
          <a:bodyPr wrap="square" rtlCol="0">
            <a:spAutoFit/>
          </a:bodyPr>
          <a:lstStyle/>
          <a:p>
            <a:r>
              <a:rPr lang="zh-CN" altLang="en-US" sz="4000" dirty="0" smtClean="0">
                <a:latin typeface="方正粗黑宋简体" panose="02000000000000000000" charset="-122"/>
                <a:ea typeface="方正粗黑宋简体" panose="02000000000000000000" charset="-122"/>
              </a:rPr>
              <a:t>（三）黄河治理</a:t>
            </a:r>
            <a:endParaRPr lang="zh-CN" altLang="en-US" sz="4000" dirty="0">
              <a:latin typeface="方正粗黑宋简体" panose="02000000000000000000" charset="-122"/>
              <a:ea typeface="方正粗黑宋简体" panose="02000000000000000000" charset="-122"/>
            </a:endParaRPr>
          </a:p>
        </p:txBody>
      </p:sp>
      <p:sp>
        <p:nvSpPr>
          <p:cNvPr id="2" name="文本框 1"/>
          <p:cNvSpPr txBox="1"/>
          <p:nvPr/>
        </p:nvSpPr>
        <p:spPr>
          <a:xfrm>
            <a:off x="5986642" y="1876174"/>
            <a:ext cx="5861921" cy="954107"/>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zh-CN" altLang="en-US" sz="2800" b="1" dirty="0" smtClean="0">
                <a:solidFill>
                  <a:srgbClr val="0000FF"/>
                </a:solidFill>
              </a:rPr>
              <a:t>分析黄土高原易发生水土流失的原因。</a:t>
            </a:r>
            <a:endParaRPr lang="zh-CN" altLang="en-US" sz="2800" b="1" dirty="0">
              <a:solidFill>
                <a:srgbClr val="0000FF"/>
              </a:solidFill>
            </a:endParaRPr>
          </a:p>
        </p:txBody>
      </p:sp>
    </p:spTree>
    <p:extLst>
      <p:ext uri="{BB962C8B-B14F-4D97-AF65-F5344CB8AC3E}">
        <p14:creationId xmlns:p14="http://schemas.microsoft.com/office/powerpoint/2010/main" val="2663958666"/>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0961"/>
                                        </p:tgtEl>
                                        <p:attrNameLst>
                                          <p:attrName>style.visibility</p:attrName>
                                        </p:attrNameLst>
                                      </p:cBhvr>
                                      <p:to>
                                        <p:strVal val="visible"/>
                                      </p:to>
                                    </p:set>
                                    <p:anim calcmode="lin" valueType="num">
                                      <p:cBhvr additive="base">
                                        <p:cTn id="7" dur="500" fill="hold"/>
                                        <p:tgtEl>
                                          <p:spTgt spid="40961"/>
                                        </p:tgtEl>
                                        <p:attrNameLst>
                                          <p:attrName>ppt_x</p:attrName>
                                        </p:attrNameLst>
                                      </p:cBhvr>
                                      <p:tavLst>
                                        <p:tav tm="0">
                                          <p:val>
                                            <p:strVal val="#ppt_x"/>
                                          </p:val>
                                        </p:tav>
                                        <p:tav tm="100000">
                                          <p:val>
                                            <p:strVal val="#ppt_x"/>
                                          </p:val>
                                        </p:tav>
                                      </p:tavLst>
                                    </p:anim>
                                    <p:anim calcmode="lin" valueType="num">
                                      <p:cBhvr additive="base">
                                        <p:cTn id="8" dur="500" fill="hold"/>
                                        <p:tgtEl>
                                          <p:spTgt spid="40961"/>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after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1" grpId="0" animBg="1"/>
      <p:bldP spid="4" grpId="0" animBg="1"/>
      <p:bldP spid="2"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custDataLst>
              <p:tags r:id="rId1"/>
            </p:custDataLst>
          </p:nvPr>
        </p:nvSpPr>
        <p:spPr>
          <a:xfrm>
            <a:off x="328413" y="3943113"/>
            <a:ext cx="5117202" cy="461665"/>
          </a:xfrm>
          <a:prstGeom prst="rect">
            <a:avLst/>
          </a:prstGeom>
          <a:noFill/>
          <a:ln>
            <a:noFill/>
          </a:ln>
        </p:spPr>
        <p:txBody>
          <a:bodyPr wrap="square" rtlCol="0">
            <a:spAutoFit/>
          </a:bodyPr>
          <a:lstStyle/>
          <a:p>
            <a:r>
              <a:rPr lang="zh-CN" altLang="en-US" sz="2400" b="1" noProof="1" smtClean="0">
                <a:solidFill>
                  <a:srgbClr val="FF0000"/>
                </a:solidFill>
                <a:effectLst>
                  <a:outerShdw blurRad="38100" dist="19050" dir="2700000" algn="tl" rotWithShape="0">
                    <a:schemeClr val="dk1">
                      <a:alpha val="40000"/>
                    </a:schemeClr>
                  </a:outerShdw>
                </a:effectLst>
                <a:latin typeface="Arial" panose="020B0604020202020204" pitchFamily="34" charset="0"/>
                <a:ea typeface="宋体" panose="02010600030101010101" pitchFamily="2" charset="-122"/>
              </a:rPr>
              <a:t>水土保持</a:t>
            </a:r>
            <a:r>
              <a:rPr lang="zh-CN" altLang="en-US" sz="2400" b="1" noProof="1">
                <a:solidFill>
                  <a:srgbClr val="FF0000"/>
                </a:solidFill>
                <a:effectLst>
                  <a:outerShdw blurRad="38100" dist="19050" dir="2700000" algn="tl" rotWithShape="0">
                    <a:schemeClr val="dk1">
                      <a:alpha val="40000"/>
                    </a:schemeClr>
                  </a:outerShdw>
                </a:effectLst>
                <a:latin typeface="Arial" panose="020B0604020202020204" pitchFamily="34" charset="0"/>
                <a:ea typeface="宋体" panose="02010600030101010101" pitchFamily="2" charset="-122"/>
              </a:rPr>
              <a:t>的具体措施</a:t>
            </a:r>
            <a:endParaRPr lang="zh-CN" altLang="en-US" sz="2400" b="1" noProof="1">
              <a:solidFill>
                <a:srgbClr val="FF0000"/>
              </a:solidFill>
              <a:effectLst>
                <a:outerShdw blurRad="38100" dist="19050" dir="2700000" algn="tl" rotWithShape="0">
                  <a:schemeClr val="dk1">
                    <a:alpha val="40000"/>
                  </a:schemeClr>
                </a:outerShdw>
              </a:effectLst>
            </a:endParaRPr>
          </a:p>
        </p:txBody>
      </p:sp>
      <p:grpSp>
        <p:nvGrpSpPr>
          <p:cNvPr id="11" name="组合 1"/>
          <p:cNvGrpSpPr/>
          <p:nvPr>
            <p:custDataLst>
              <p:tags r:id="rId2"/>
            </p:custDataLst>
          </p:nvPr>
        </p:nvGrpSpPr>
        <p:grpSpPr>
          <a:xfrm>
            <a:off x="19685" y="786130"/>
            <a:ext cx="12151995" cy="128270"/>
            <a:chOff x="57" y="1058"/>
            <a:chExt cx="13204" cy="202"/>
          </a:xfrm>
        </p:grpSpPr>
        <p:cxnSp>
          <p:nvCxnSpPr>
            <p:cNvPr id="12" name="直接连接符 11"/>
            <p:cNvCxnSpPr/>
            <p:nvPr>
              <p:custDataLst>
                <p:tags r:id="rId5"/>
              </p:custDataLst>
            </p:nvPr>
          </p:nvCxnSpPr>
          <p:spPr>
            <a:xfrm>
              <a:off x="57" y="1259"/>
              <a:ext cx="13205"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custDataLst>
                <p:tags r:id="rId6"/>
              </p:custDataLst>
            </p:nvPr>
          </p:nvCxnSpPr>
          <p:spPr>
            <a:xfrm>
              <a:off x="57" y="1057"/>
              <a:ext cx="13205" cy="0"/>
            </a:xfrm>
            <a:prstGeom prst="line">
              <a:avLst/>
            </a:prstGeom>
            <a:ln w="571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16" name="文本框 15"/>
          <p:cNvSpPr txBox="1"/>
          <p:nvPr>
            <p:custDataLst>
              <p:tags r:id="rId3"/>
            </p:custDataLst>
          </p:nvPr>
        </p:nvSpPr>
        <p:spPr>
          <a:xfrm>
            <a:off x="245781" y="837734"/>
            <a:ext cx="8088630" cy="706755"/>
          </a:xfrm>
          <a:prstGeom prst="rect">
            <a:avLst/>
          </a:prstGeom>
          <a:noFill/>
        </p:spPr>
        <p:txBody>
          <a:bodyPr wrap="square" rtlCol="0">
            <a:spAutoFit/>
          </a:bodyPr>
          <a:lstStyle/>
          <a:p>
            <a:r>
              <a:rPr lang="en-US" altLang="zh-CN" sz="4000" dirty="0" smtClean="0">
                <a:solidFill>
                  <a:srgbClr val="0000FF"/>
                </a:solidFill>
                <a:latin typeface="方正粗黑宋简体" panose="02000000000000000000" charset="-122"/>
                <a:ea typeface="方正粗黑宋简体" panose="02000000000000000000" charset="-122"/>
              </a:rPr>
              <a:t>3</a:t>
            </a:r>
            <a:r>
              <a:rPr lang="zh-CN" altLang="en-US" sz="4000" dirty="0" smtClean="0">
                <a:solidFill>
                  <a:srgbClr val="0000FF"/>
                </a:solidFill>
                <a:latin typeface="方正粗黑宋简体" panose="02000000000000000000" charset="-122"/>
                <a:ea typeface="方正粗黑宋简体" panose="02000000000000000000" charset="-122"/>
              </a:rPr>
              <a:t>、中游：水土流失</a:t>
            </a:r>
            <a:endParaRPr lang="zh-CN" altLang="en-US" sz="4000" dirty="0">
              <a:solidFill>
                <a:srgbClr val="0000FF"/>
              </a:solidFill>
              <a:latin typeface="方正粗黑宋简体" panose="02000000000000000000" charset="-122"/>
              <a:ea typeface="方正粗黑宋简体" panose="02000000000000000000" charset="-122"/>
            </a:endParaRPr>
          </a:p>
        </p:txBody>
      </p:sp>
      <p:sp>
        <p:nvSpPr>
          <p:cNvPr id="17" name="文本框 16"/>
          <p:cNvSpPr txBox="1"/>
          <p:nvPr>
            <p:custDataLst>
              <p:tags r:id="rId4"/>
            </p:custDataLst>
          </p:nvPr>
        </p:nvSpPr>
        <p:spPr>
          <a:xfrm>
            <a:off x="-194945" y="78740"/>
            <a:ext cx="6370320" cy="706755"/>
          </a:xfrm>
          <a:prstGeom prst="rect">
            <a:avLst/>
          </a:prstGeom>
          <a:noFill/>
        </p:spPr>
        <p:txBody>
          <a:bodyPr wrap="square" rtlCol="0">
            <a:spAutoFit/>
          </a:bodyPr>
          <a:lstStyle/>
          <a:p>
            <a:r>
              <a:rPr lang="zh-CN" altLang="en-US" sz="4000" dirty="0" smtClean="0">
                <a:latin typeface="方正粗黑宋简体" panose="02000000000000000000" charset="-122"/>
                <a:ea typeface="方正粗黑宋简体" panose="02000000000000000000" charset="-122"/>
              </a:rPr>
              <a:t>（三）黄河治理</a:t>
            </a:r>
            <a:endParaRPr lang="zh-CN" altLang="en-US" sz="4000" dirty="0">
              <a:latin typeface="方正粗黑宋简体" panose="02000000000000000000" charset="-122"/>
              <a:ea typeface="方正粗黑宋简体" panose="02000000000000000000" charset="-122"/>
            </a:endParaRPr>
          </a:p>
        </p:txBody>
      </p:sp>
      <p:sp>
        <p:nvSpPr>
          <p:cNvPr id="4" name="矩形 3"/>
          <p:cNvSpPr/>
          <p:nvPr/>
        </p:nvSpPr>
        <p:spPr>
          <a:xfrm>
            <a:off x="382072" y="1697920"/>
            <a:ext cx="10127087" cy="2000548"/>
          </a:xfrm>
          <a:prstGeom prst="rect">
            <a:avLst/>
          </a:prstGeom>
        </p:spPr>
        <p:txBody>
          <a:bodyPr wrap="square">
            <a:spAutoFit/>
          </a:bodyPr>
          <a:lstStyle/>
          <a:p>
            <a:pPr>
              <a:defRPr/>
            </a:pPr>
            <a:r>
              <a:rPr lang="zh-CN" altLang="en-US" sz="2800" b="1" dirty="0">
                <a:solidFill>
                  <a:srgbClr val="FF0000"/>
                </a:solidFill>
              </a:rPr>
              <a:t>影响</a:t>
            </a:r>
            <a:r>
              <a:rPr lang="zh-CN" altLang="en-US" sz="2800" b="1" dirty="0" smtClean="0">
                <a:solidFill>
                  <a:srgbClr val="FF0000"/>
                </a:solidFill>
              </a:rPr>
              <a:t>：</a:t>
            </a:r>
            <a:endParaRPr lang="en-US" altLang="zh-CN" sz="2800" b="1" dirty="0" smtClean="0">
              <a:solidFill>
                <a:srgbClr val="FF0000"/>
              </a:solidFill>
            </a:endParaRPr>
          </a:p>
          <a:p>
            <a:pPr>
              <a:defRPr/>
            </a:pPr>
            <a:r>
              <a:rPr lang="zh-CN" altLang="en-US" sz="2400" b="1" dirty="0" smtClean="0"/>
              <a:t>①</a:t>
            </a:r>
            <a:r>
              <a:rPr lang="zh-CN" altLang="en-US" sz="2400" b="1" dirty="0">
                <a:ea typeface="黑体" pitchFamily="49" charset="-122"/>
              </a:rPr>
              <a:t>养分物质流失，土壤肥力下降，农业减产；</a:t>
            </a:r>
          </a:p>
          <a:p>
            <a:pPr>
              <a:defRPr/>
            </a:pPr>
            <a:r>
              <a:rPr lang="zh-CN" altLang="en-US" sz="2400" b="1" dirty="0">
                <a:ea typeface="黑体" pitchFamily="49" charset="-122"/>
              </a:rPr>
              <a:t>②植被覆盖率下降，生态环境恶化；</a:t>
            </a:r>
          </a:p>
          <a:p>
            <a:pPr>
              <a:defRPr/>
            </a:pPr>
            <a:r>
              <a:rPr lang="zh-CN" altLang="en-US" sz="2400" b="1" dirty="0">
                <a:ea typeface="黑体" pitchFamily="49" charset="-122"/>
              </a:rPr>
              <a:t>③河流含沙量增加，河床抬升、</a:t>
            </a:r>
            <a:r>
              <a:rPr lang="zh-CN" altLang="en-US" sz="2400" b="1" dirty="0" smtClean="0">
                <a:ea typeface="黑体" pitchFamily="49" charset="-122"/>
              </a:rPr>
              <a:t>湖泊</a:t>
            </a:r>
            <a:endParaRPr lang="en-US" altLang="zh-CN" sz="2400" b="1" dirty="0" smtClean="0">
              <a:ea typeface="黑体" pitchFamily="49" charset="-122"/>
            </a:endParaRPr>
          </a:p>
          <a:p>
            <a:pPr>
              <a:defRPr/>
            </a:pPr>
            <a:r>
              <a:rPr lang="zh-CN" altLang="en-US" sz="2400" b="1" dirty="0" smtClean="0">
                <a:ea typeface="黑体" pitchFamily="49" charset="-122"/>
              </a:rPr>
              <a:t>（</a:t>
            </a:r>
            <a:r>
              <a:rPr lang="zh-CN" altLang="en-US" sz="2400" b="1" dirty="0">
                <a:ea typeface="黑体" pitchFamily="49" charset="-122"/>
              </a:rPr>
              <a:t>水库）淤积，</a:t>
            </a:r>
            <a:r>
              <a:rPr lang="zh-CN" altLang="en-US" sz="2400" b="1" dirty="0">
                <a:latin typeface="楷体_GB2312" pitchFamily="49" charset="-122"/>
                <a:ea typeface="黑体" pitchFamily="49" charset="-122"/>
              </a:rPr>
              <a:t>旱涝灾害频繁</a:t>
            </a:r>
          </a:p>
        </p:txBody>
      </p:sp>
      <p:sp>
        <p:nvSpPr>
          <p:cNvPr id="5" name="矩形 4"/>
          <p:cNvSpPr/>
          <p:nvPr/>
        </p:nvSpPr>
        <p:spPr>
          <a:xfrm>
            <a:off x="382072" y="4533049"/>
            <a:ext cx="10614340" cy="1938992"/>
          </a:xfrm>
          <a:prstGeom prst="rect">
            <a:avLst/>
          </a:prstGeom>
        </p:spPr>
        <p:txBody>
          <a:bodyPr wrap="square">
            <a:spAutoFit/>
          </a:bodyPr>
          <a:lstStyle/>
          <a:p>
            <a:r>
              <a:rPr lang="zh-CN" altLang="en-US" sz="2400" b="1" dirty="0" smtClean="0">
                <a:latin typeface="楷体_GB2312" pitchFamily="49" charset="-122"/>
                <a:ea typeface="楷体_GB2312" pitchFamily="49" charset="-122"/>
              </a:rPr>
              <a:t>①植树种草；</a:t>
            </a:r>
            <a:endParaRPr lang="en-US" altLang="zh-CN" sz="2400" b="1" dirty="0" smtClean="0">
              <a:latin typeface="楷体_GB2312" pitchFamily="49" charset="-122"/>
              <a:ea typeface="楷体_GB2312" pitchFamily="49" charset="-122"/>
            </a:endParaRPr>
          </a:p>
          <a:p>
            <a:r>
              <a:rPr lang="zh-CN" altLang="en-US" sz="2400" b="1" dirty="0">
                <a:latin typeface="楷体_GB2312" pitchFamily="49" charset="-122"/>
                <a:ea typeface="楷体_GB2312" pitchFamily="49" charset="-122"/>
              </a:rPr>
              <a:t>②</a:t>
            </a:r>
            <a:r>
              <a:rPr lang="zh-CN" altLang="en-US" sz="2400" b="1" dirty="0" smtClean="0">
                <a:latin typeface="楷体_GB2312" pitchFamily="49" charset="-122"/>
                <a:ea typeface="楷体_GB2312" pitchFamily="49" charset="-122"/>
              </a:rPr>
              <a:t>打</a:t>
            </a:r>
            <a:r>
              <a:rPr lang="zh-CN" altLang="en-US" sz="2400" b="1" dirty="0">
                <a:latin typeface="楷体_GB2312" pitchFamily="49" charset="-122"/>
                <a:ea typeface="楷体_GB2312" pitchFamily="49" charset="-122"/>
              </a:rPr>
              <a:t>坝淤</a:t>
            </a:r>
            <a:r>
              <a:rPr lang="zh-CN" altLang="en-US" sz="2400" b="1" dirty="0" smtClean="0">
                <a:latin typeface="楷体_GB2312" pitchFamily="49" charset="-122"/>
                <a:ea typeface="楷体_GB2312" pitchFamily="49" charset="-122"/>
              </a:rPr>
              <a:t>地；</a:t>
            </a:r>
            <a:endParaRPr lang="en-US" altLang="zh-CN" sz="2400" b="1" dirty="0" smtClean="0">
              <a:latin typeface="楷体_GB2312" pitchFamily="49" charset="-122"/>
              <a:ea typeface="楷体_GB2312" pitchFamily="49" charset="-122"/>
            </a:endParaRPr>
          </a:p>
          <a:p>
            <a:r>
              <a:rPr lang="zh-CN" altLang="en-US" sz="2400" b="1" dirty="0">
                <a:latin typeface="楷体_GB2312" pitchFamily="49" charset="-122"/>
                <a:ea typeface="楷体_GB2312" pitchFamily="49" charset="-122"/>
              </a:rPr>
              <a:t>③</a:t>
            </a:r>
            <a:r>
              <a:rPr lang="zh-CN" altLang="en-US" sz="2400" b="1" dirty="0" smtClean="0">
                <a:latin typeface="楷体_GB2312" pitchFamily="49" charset="-122"/>
                <a:ea typeface="楷体_GB2312" pitchFamily="49" charset="-122"/>
              </a:rPr>
              <a:t>修筑</a:t>
            </a:r>
            <a:r>
              <a:rPr lang="zh-CN" altLang="en-US" sz="2400" b="1" dirty="0">
                <a:latin typeface="楷体_GB2312" pitchFamily="49" charset="-122"/>
                <a:ea typeface="楷体_GB2312" pitchFamily="49" charset="-122"/>
              </a:rPr>
              <a:t>梯田。</a:t>
            </a:r>
          </a:p>
          <a:p>
            <a:r>
              <a:rPr lang="zh-CN" altLang="en-US" sz="2400" b="1" dirty="0" smtClean="0">
                <a:latin typeface="楷体_GB2312" pitchFamily="49" charset="-122"/>
                <a:ea typeface="楷体_GB2312" pitchFamily="49" charset="-122"/>
              </a:rPr>
              <a:t>④兴修水利：（</a:t>
            </a:r>
            <a:r>
              <a:rPr lang="zh-CN" altLang="en-US" sz="2400" b="1" dirty="0">
                <a:latin typeface="楷体_GB2312" pitchFamily="49" charset="-122"/>
                <a:ea typeface="楷体_GB2312" pitchFamily="49" charset="-122"/>
              </a:rPr>
              <a:t>大修黄河大堤；修建分洪蓄洪工程；兴修水库防洪、拦沙、冲沙，减少下游淤积及洪水威胁</a:t>
            </a:r>
            <a:r>
              <a:rPr lang="zh-CN" altLang="en-US" sz="2400" b="1" dirty="0" smtClean="0">
                <a:latin typeface="楷体_GB2312" pitchFamily="49" charset="-122"/>
                <a:ea typeface="楷体_GB2312" pitchFamily="49" charset="-122"/>
              </a:rPr>
              <a:t>。）</a:t>
            </a:r>
            <a:endParaRPr lang="zh-CN" altLang="en-US" sz="2400" b="1" dirty="0">
              <a:latin typeface="楷体_GB2312" pitchFamily="49" charset="-122"/>
              <a:ea typeface="楷体_GB2312" pitchFamily="49" charset="-122"/>
            </a:endParaRPr>
          </a:p>
        </p:txBody>
      </p:sp>
    </p:spTree>
    <p:extLst>
      <p:ext uri="{BB962C8B-B14F-4D97-AF65-F5344CB8AC3E}">
        <p14:creationId xmlns:p14="http://schemas.microsoft.com/office/powerpoint/2010/main" val="2013795028"/>
      </p:ext>
    </p:ext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 calcmode="lin" valueType="num">
                                      <p:cBhvr additive="base">
                                        <p:cTn id="7"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 calcmode="lin" valueType="num">
                                      <p:cBhvr additive="base">
                                        <p:cTn id="17"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4">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4">
                                            <p:txEl>
                                              <p:pRg st="3" end="3"/>
                                            </p:txEl>
                                          </p:spTgt>
                                        </p:tgtEl>
                                        <p:attrNameLst>
                                          <p:attrName>style.visibility</p:attrName>
                                        </p:attrNameLst>
                                      </p:cBhvr>
                                      <p:to>
                                        <p:strVal val="visible"/>
                                      </p:to>
                                    </p:set>
                                    <p:anim calcmode="lin" valueType="num">
                                      <p:cBhvr additive="base">
                                        <p:cTn id="21"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4">
                                            <p:txEl>
                                              <p:pRg st="3" end="3"/>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4">
                                            <p:txEl>
                                              <p:pRg st="4" end="4"/>
                                            </p:txEl>
                                          </p:spTgt>
                                        </p:tgtEl>
                                        <p:attrNameLst>
                                          <p:attrName>style.visibility</p:attrName>
                                        </p:attrNameLst>
                                      </p:cBhvr>
                                      <p:to>
                                        <p:strVal val="visible"/>
                                      </p:to>
                                    </p:set>
                                    <p:anim calcmode="lin" valueType="num">
                                      <p:cBhvr additive="base">
                                        <p:cTn id="25"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5"/>
                                        </p:tgtEl>
                                        <p:attrNameLst>
                                          <p:attrName>style.visibility</p:attrName>
                                        </p:attrNameLst>
                                      </p:cBhvr>
                                      <p:to>
                                        <p:strVal val="visible"/>
                                      </p:to>
                                    </p:set>
                                    <p:anim calcmode="lin" valueType="num">
                                      <p:cBhvr additive="base">
                                        <p:cTn id="31" dur="500" fill="hold"/>
                                        <p:tgtEl>
                                          <p:spTgt spid="5"/>
                                        </p:tgtEl>
                                        <p:attrNameLst>
                                          <p:attrName>ppt_x</p:attrName>
                                        </p:attrNameLst>
                                      </p:cBhvr>
                                      <p:tavLst>
                                        <p:tav tm="0">
                                          <p:val>
                                            <p:strVal val="#ppt_x"/>
                                          </p:val>
                                        </p:tav>
                                        <p:tav tm="100000">
                                          <p:val>
                                            <p:strVal val="#ppt_x"/>
                                          </p:val>
                                        </p:tav>
                                      </p:tavLst>
                                    </p:anim>
                                    <p:anim calcmode="lin" valueType="num">
                                      <p:cBhvr additive="base">
                                        <p:cTn id="3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5"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2066" name="Rectangle 2"/>
          <p:cNvSpPr>
            <a:spLocks noGrp="1" noChangeArrowheads="1"/>
          </p:cNvSpPr>
          <p:nvPr>
            <p:ph type="title"/>
          </p:nvPr>
        </p:nvSpPr>
        <p:spPr>
          <a:xfrm>
            <a:off x="1992313" y="215900"/>
            <a:ext cx="8229600" cy="1384300"/>
          </a:xfrm>
        </p:spPr>
        <p:txBody>
          <a:bodyPr/>
          <a:lstStyle/>
          <a:p>
            <a:r>
              <a:rPr lang="zh-CN" altLang="en-US" dirty="0">
                <a:solidFill>
                  <a:srgbClr val="0000FF"/>
                </a:solidFill>
                <a:ea typeface="华文新魏" panose="02010800040101010101" pitchFamily="2" charset="-122"/>
              </a:rPr>
              <a:t>黄土高原水土流失的治理</a:t>
            </a:r>
            <a:br>
              <a:rPr lang="zh-CN" altLang="en-US" dirty="0">
                <a:solidFill>
                  <a:srgbClr val="0000FF"/>
                </a:solidFill>
                <a:ea typeface="华文新魏" panose="02010800040101010101" pitchFamily="2" charset="-122"/>
              </a:rPr>
            </a:br>
            <a:r>
              <a:rPr lang="zh-CN" altLang="en-US" dirty="0">
                <a:solidFill>
                  <a:srgbClr val="0000FF"/>
                </a:solidFill>
                <a:ea typeface="华文新魏" panose="02010800040101010101" pitchFamily="2" charset="-122"/>
              </a:rPr>
              <a:t>　　</a:t>
            </a:r>
            <a:r>
              <a:rPr lang="en-US" altLang="zh-CN" dirty="0">
                <a:solidFill>
                  <a:srgbClr val="0000FF"/>
                </a:solidFill>
                <a:ea typeface="华文新魏" panose="02010800040101010101" pitchFamily="2" charset="-122"/>
              </a:rPr>
              <a:t>——</a:t>
            </a:r>
            <a:r>
              <a:rPr lang="zh-CN" altLang="en-US" dirty="0">
                <a:solidFill>
                  <a:srgbClr val="0000FF"/>
                </a:solidFill>
                <a:ea typeface="华文新魏" panose="02010800040101010101" pitchFamily="2" charset="-122"/>
              </a:rPr>
              <a:t>工程措施（打坝淤地）</a:t>
            </a:r>
          </a:p>
        </p:txBody>
      </p:sp>
      <p:sp>
        <p:nvSpPr>
          <p:cNvPr id="472071" name="Text Box 7"/>
          <p:cNvSpPr txBox="1">
            <a:spLocks noChangeArrowheads="1"/>
          </p:cNvSpPr>
          <p:nvPr/>
        </p:nvSpPr>
        <p:spPr bwMode="auto">
          <a:xfrm>
            <a:off x="412124" y="1628776"/>
            <a:ext cx="5755314" cy="740937"/>
          </a:xfrm>
          <a:prstGeom prst="rect">
            <a:avLst/>
          </a:prstGeom>
          <a:solidFill>
            <a:schemeClr val="accent1">
              <a:alpha val="70000"/>
            </a:schemeClr>
          </a:solidFill>
          <a:ln w="9525">
            <a:solidFill>
              <a:srgbClr val="FF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indent="0">
              <a:spcBef>
                <a:spcPct val="20000"/>
              </a:spcBef>
              <a:buSzPct val="85000"/>
            </a:pPr>
            <a:r>
              <a:rPr kumimoji="1" lang="zh-CN" altLang="en-US" sz="4400" dirty="0">
                <a:effectLst>
                  <a:outerShdw blurRad="38100" dist="38100" dir="2700000" algn="tl">
                    <a:srgbClr val="FFFFFF"/>
                  </a:outerShdw>
                </a:effectLst>
                <a:latin typeface="Times New Roman" panose="02020603050405020304" pitchFamily="18" charset="0"/>
                <a:ea typeface="黑体" panose="02010609060101010101" pitchFamily="49" charset="-122"/>
              </a:rPr>
              <a:t>打坝淤地有何作用？</a:t>
            </a:r>
          </a:p>
        </p:txBody>
      </p:sp>
      <p:sp>
        <p:nvSpPr>
          <p:cNvPr id="472072" name="Text Box 8"/>
          <p:cNvSpPr txBox="1">
            <a:spLocks noChangeArrowheads="1"/>
          </p:cNvSpPr>
          <p:nvPr/>
        </p:nvSpPr>
        <p:spPr bwMode="auto">
          <a:xfrm>
            <a:off x="412124" y="3068639"/>
            <a:ext cx="5755314" cy="3455987"/>
          </a:xfrm>
          <a:prstGeom prst="rect">
            <a:avLst/>
          </a:prstGeom>
          <a:solidFill>
            <a:schemeClr val="accent1">
              <a:alpha val="70000"/>
            </a:schemeClr>
          </a:solidFill>
          <a:ln w="9525">
            <a:solidFill>
              <a:srgbClr val="FF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indent="0">
              <a:spcBef>
                <a:spcPct val="20000"/>
              </a:spcBef>
              <a:buSzPct val="85000"/>
            </a:pPr>
            <a:r>
              <a:rPr kumimoji="1" lang="en-US" altLang="zh-CN" sz="3600" dirty="0" smtClean="0">
                <a:effectLst>
                  <a:outerShdw blurRad="38100" dist="38100" dir="2700000" algn="tl">
                    <a:srgbClr val="FFFFFF"/>
                  </a:outerShdw>
                </a:effectLst>
                <a:latin typeface="Times New Roman" panose="02020603050405020304" pitchFamily="18" charset="0"/>
                <a:ea typeface="黑体" panose="02010609060101010101" pitchFamily="49" charset="-122"/>
              </a:rPr>
              <a:t>  </a:t>
            </a:r>
            <a:r>
              <a:rPr kumimoji="1" lang="en-US" altLang="zh-CN" sz="3600" dirty="0">
                <a:effectLst>
                  <a:outerShdw blurRad="38100" dist="38100" dir="2700000" algn="tl">
                    <a:srgbClr val="FFFFFF"/>
                  </a:outerShdw>
                </a:effectLst>
                <a:latin typeface="Times New Roman" panose="02020603050405020304" pitchFamily="18" charset="0"/>
                <a:ea typeface="黑体" panose="02010609060101010101" pitchFamily="49" charset="-122"/>
              </a:rPr>
              <a:t>1</a:t>
            </a:r>
            <a:r>
              <a:rPr kumimoji="1" lang="zh-CN" altLang="en-US" sz="3600" dirty="0">
                <a:effectLst>
                  <a:outerShdw blurRad="38100" dist="38100" dir="2700000" algn="tl">
                    <a:srgbClr val="FFFFFF"/>
                  </a:outerShdw>
                </a:effectLst>
                <a:latin typeface="Times New Roman" panose="02020603050405020304" pitchFamily="18" charset="0"/>
                <a:ea typeface="黑体" panose="02010609060101010101" pitchFamily="49" charset="-122"/>
              </a:rPr>
              <a:t>、拦蓄泥沙，防止泥沙流入下游河中。</a:t>
            </a:r>
          </a:p>
          <a:p>
            <a:pPr marL="0" indent="0">
              <a:spcBef>
                <a:spcPct val="20000"/>
              </a:spcBef>
              <a:buSzPct val="85000"/>
            </a:pPr>
            <a:r>
              <a:rPr kumimoji="1" lang="en-US" altLang="zh-CN" sz="3600" dirty="0" smtClean="0">
                <a:effectLst>
                  <a:outerShdw blurRad="38100" dist="38100" dir="2700000" algn="tl">
                    <a:srgbClr val="FFFFFF"/>
                  </a:outerShdw>
                </a:effectLst>
                <a:latin typeface="Times New Roman" panose="02020603050405020304" pitchFamily="18" charset="0"/>
                <a:ea typeface="黑体" panose="02010609060101010101" pitchFamily="49" charset="-122"/>
              </a:rPr>
              <a:t>2</a:t>
            </a:r>
            <a:r>
              <a:rPr kumimoji="1" lang="zh-CN" altLang="en-US" sz="3600" dirty="0">
                <a:effectLst>
                  <a:outerShdw blurRad="38100" dist="38100" dir="2700000" algn="tl">
                    <a:srgbClr val="FFFFFF"/>
                  </a:outerShdw>
                </a:effectLst>
                <a:latin typeface="Times New Roman" panose="02020603050405020304" pitchFamily="18" charset="0"/>
                <a:ea typeface="黑体" panose="02010609060101010101" pitchFamily="49" charset="-122"/>
              </a:rPr>
              <a:t>、坝上泥沙淤积成“坝地”，土层深厚，土质良好。</a:t>
            </a:r>
          </a:p>
        </p:txBody>
      </p:sp>
      <p:pic>
        <p:nvPicPr>
          <p:cNvPr id="3" name="内容占位符 2"/>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324601" y="1600200"/>
            <a:ext cx="5801784" cy="4924426"/>
          </a:xfrm>
        </p:spPr>
      </p:pic>
    </p:spTree>
    <p:extLst>
      <p:ext uri="{BB962C8B-B14F-4D97-AF65-F5344CB8AC3E}">
        <p14:creationId xmlns:p14="http://schemas.microsoft.com/office/powerpoint/2010/main" val="57575963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72072"/>
                                        </p:tgtEl>
                                        <p:attrNameLst>
                                          <p:attrName>style.visibility</p:attrName>
                                        </p:attrNameLst>
                                      </p:cBhvr>
                                      <p:to>
                                        <p:strVal val="visible"/>
                                      </p:to>
                                    </p:set>
                                    <p:animEffect transition="in" filter="dissolve">
                                      <p:cBhvr>
                                        <p:cTn id="7" dur="500"/>
                                        <p:tgtEl>
                                          <p:spTgt spid="4720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2072" grpId="0" animBg="1" autoUpdateAnimBg="0"/>
    </p:bldLst>
  </p:timing>
</p:sld>
</file>

<file path=ppt/slides/slide6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70018" name="Rectangle 2"/>
          <p:cNvSpPr>
            <a:spLocks noGrp="1" noChangeArrowheads="1"/>
          </p:cNvSpPr>
          <p:nvPr>
            <p:ph type="title"/>
          </p:nvPr>
        </p:nvSpPr>
        <p:spPr>
          <a:xfrm>
            <a:off x="1847850" y="188913"/>
            <a:ext cx="8820150" cy="1384300"/>
          </a:xfrm>
        </p:spPr>
        <p:txBody>
          <a:bodyPr/>
          <a:lstStyle/>
          <a:p>
            <a:r>
              <a:rPr lang="zh-CN" altLang="en-US" sz="4300">
                <a:solidFill>
                  <a:srgbClr val="0000FF"/>
                </a:solidFill>
                <a:ea typeface="华文新魏" panose="02010800040101010101" pitchFamily="2" charset="-122"/>
              </a:rPr>
              <a:t>黄土高原水土流失的治理</a:t>
            </a:r>
            <a:br>
              <a:rPr lang="zh-CN" altLang="en-US" sz="4300">
                <a:solidFill>
                  <a:srgbClr val="0000FF"/>
                </a:solidFill>
                <a:ea typeface="华文新魏" panose="02010800040101010101" pitchFamily="2" charset="-122"/>
              </a:rPr>
            </a:br>
            <a:r>
              <a:rPr lang="zh-CN" altLang="en-US" sz="4300">
                <a:solidFill>
                  <a:srgbClr val="0000FF"/>
                </a:solidFill>
                <a:ea typeface="华文新魏" panose="02010800040101010101" pitchFamily="2" charset="-122"/>
              </a:rPr>
              <a:t>　</a:t>
            </a:r>
            <a:r>
              <a:rPr lang="en-US" altLang="zh-CN" sz="4300">
                <a:solidFill>
                  <a:srgbClr val="0000FF"/>
                </a:solidFill>
                <a:ea typeface="华文新魏" panose="02010800040101010101" pitchFamily="2" charset="-122"/>
              </a:rPr>
              <a:t>——</a:t>
            </a:r>
            <a:r>
              <a:rPr lang="zh-CN" altLang="en-US" sz="4300">
                <a:solidFill>
                  <a:srgbClr val="0000FF"/>
                </a:solidFill>
                <a:ea typeface="华文新魏" panose="02010800040101010101" pitchFamily="2" charset="-122"/>
              </a:rPr>
              <a:t>工程措施（修建水平）梯田</a:t>
            </a:r>
          </a:p>
        </p:txBody>
      </p:sp>
      <p:pic>
        <p:nvPicPr>
          <p:cNvPr id="470019" name="Picture 3" descr="高原0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828800"/>
            <a:ext cx="6172200" cy="3581400"/>
          </a:xfrm>
          <a:prstGeom prst="rect">
            <a:avLst/>
          </a:prstGeom>
          <a:noFill/>
          <a:extLst>
            <a:ext uri="{909E8E84-426E-40DD-AFC4-6F175D3DCCD1}">
              <a14:hiddenFill xmlns:a14="http://schemas.microsoft.com/office/drawing/2010/main">
                <a:solidFill>
                  <a:srgbClr val="FFFFFF"/>
                </a:solidFill>
              </a14:hiddenFill>
            </a:ext>
          </a:extLst>
        </p:spPr>
      </p:pic>
      <p:pic>
        <p:nvPicPr>
          <p:cNvPr id="470020" name="Picture 4" descr="高原06"/>
          <p:cNvPicPr>
            <a:picLocks noGrp="1" noChangeAspect="1" noChangeArrowheads="1"/>
          </p:cNvPicPr>
          <p:nvPr>
            <p:ph type="body" idx="1"/>
          </p:nvPr>
        </p:nvPicPr>
        <p:blipFill>
          <a:blip r:embed="rId4">
            <a:extLst>
              <a:ext uri="{28A0092B-C50C-407E-A947-70E740481C1C}">
                <a14:useLocalDpi xmlns:a14="http://schemas.microsoft.com/office/drawing/2010/main" val="0"/>
              </a:ext>
            </a:extLst>
          </a:blip>
          <a:srcRect/>
          <a:stretch>
            <a:fillRect/>
          </a:stretch>
        </p:blipFill>
        <p:spPr>
          <a:xfrm>
            <a:off x="6172200" y="1828800"/>
            <a:ext cx="4495800" cy="359568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470021" name="Text Box 5"/>
          <p:cNvSpPr txBox="1">
            <a:spLocks noChangeArrowheads="1"/>
          </p:cNvSpPr>
          <p:nvPr/>
        </p:nvSpPr>
        <p:spPr bwMode="auto">
          <a:xfrm>
            <a:off x="1703388" y="5516563"/>
            <a:ext cx="72390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zh-CN" altLang="en-US" sz="2800" b="1">
                <a:solidFill>
                  <a:srgbClr val="0000FF"/>
                </a:solidFill>
                <a:effectLst>
                  <a:outerShdw blurRad="38100" dist="38100" dir="2700000" algn="tl">
                    <a:srgbClr val="C0C0C0"/>
                  </a:outerShdw>
                </a:effectLst>
                <a:latin typeface="Tahoma" panose="020B0604030504040204" pitchFamily="34" charset="0"/>
                <a:ea typeface="黑体" panose="02010609060101010101" pitchFamily="49" charset="-122"/>
              </a:rPr>
              <a:t>修建水平梯田为什么能减少水土流失？</a:t>
            </a:r>
          </a:p>
        </p:txBody>
      </p:sp>
      <p:grpSp>
        <p:nvGrpSpPr>
          <p:cNvPr id="470022" name="Group 6"/>
          <p:cNvGrpSpPr>
            <a:grpSpLocks/>
          </p:cNvGrpSpPr>
          <p:nvPr/>
        </p:nvGrpSpPr>
        <p:grpSpPr bwMode="auto">
          <a:xfrm>
            <a:off x="3810000" y="3124200"/>
            <a:ext cx="4419600" cy="2133600"/>
            <a:chOff x="1536" y="2256"/>
            <a:chExt cx="2064" cy="1056"/>
          </a:xfrm>
        </p:grpSpPr>
        <p:sp>
          <p:nvSpPr>
            <p:cNvPr id="470023" name="Freeform 7"/>
            <p:cNvSpPr>
              <a:spLocks/>
            </p:cNvSpPr>
            <p:nvPr/>
          </p:nvSpPr>
          <p:spPr bwMode="auto">
            <a:xfrm>
              <a:off x="1536" y="2256"/>
              <a:ext cx="1056" cy="1056"/>
            </a:xfrm>
            <a:custGeom>
              <a:avLst/>
              <a:gdLst>
                <a:gd name="T0" fmla="*/ 576 w 576"/>
                <a:gd name="T1" fmla="*/ 0 h 576"/>
                <a:gd name="T2" fmla="*/ 480 w 576"/>
                <a:gd name="T3" fmla="*/ 0 h 576"/>
                <a:gd name="T4" fmla="*/ 480 w 576"/>
                <a:gd name="T5" fmla="*/ 96 h 576"/>
                <a:gd name="T6" fmla="*/ 384 w 576"/>
                <a:gd name="T7" fmla="*/ 96 h 576"/>
                <a:gd name="T8" fmla="*/ 384 w 576"/>
                <a:gd name="T9" fmla="*/ 192 h 576"/>
                <a:gd name="T10" fmla="*/ 288 w 576"/>
                <a:gd name="T11" fmla="*/ 192 h 576"/>
                <a:gd name="T12" fmla="*/ 288 w 576"/>
                <a:gd name="T13" fmla="*/ 288 h 576"/>
                <a:gd name="T14" fmla="*/ 192 w 576"/>
                <a:gd name="T15" fmla="*/ 288 h 576"/>
                <a:gd name="T16" fmla="*/ 192 w 576"/>
                <a:gd name="T17" fmla="*/ 384 h 576"/>
                <a:gd name="T18" fmla="*/ 96 w 576"/>
                <a:gd name="T19" fmla="*/ 384 h 576"/>
                <a:gd name="T20" fmla="*/ 96 w 576"/>
                <a:gd name="T21" fmla="*/ 480 h 576"/>
                <a:gd name="T22" fmla="*/ 0 w 576"/>
                <a:gd name="T23" fmla="*/ 480 h 576"/>
                <a:gd name="T24" fmla="*/ 0 w 576"/>
                <a:gd name="T25" fmla="*/ 576 h 576"/>
                <a:gd name="T26" fmla="*/ 576 w 576"/>
                <a:gd name="T27" fmla="*/ 576 h 576"/>
                <a:gd name="T28" fmla="*/ 576 w 576"/>
                <a:gd name="T29" fmla="*/ 0 h 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6" h="576">
                  <a:moveTo>
                    <a:pt x="576" y="0"/>
                  </a:moveTo>
                  <a:lnTo>
                    <a:pt x="480" y="0"/>
                  </a:lnTo>
                  <a:lnTo>
                    <a:pt x="480" y="96"/>
                  </a:lnTo>
                  <a:lnTo>
                    <a:pt x="384" y="96"/>
                  </a:lnTo>
                  <a:lnTo>
                    <a:pt x="384" y="192"/>
                  </a:lnTo>
                  <a:lnTo>
                    <a:pt x="288" y="192"/>
                  </a:lnTo>
                  <a:lnTo>
                    <a:pt x="288" y="288"/>
                  </a:lnTo>
                  <a:lnTo>
                    <a:pt x="192" y="288"/>
                  </a:lnTo>
                  <a:lnTo>
                    <a:pt x="192" y="384"/>
                  </a:lnTo>
                  <a:lnTo>
                    <a:pt x="96" y="384"/>
                  </a:lnTo>
                  <a:lnTo>
                    <a:pt x="96" y="480"/>
                  </a:lnTo>
                  <a:lnTo>
                    <a:pt x="0" y="480"/>
                  </a:lnTo>
                  <a:lnTo>
                    <a:pt x="0" y="576"/>
                  </a:lnTo>
                  <a:lnTo>
                    <a:pt x="576" y="576"/>
                  </a:lnTo>
                  <a:lnTo>
                    <a:pt x="576" y="0"/>
                  </a:lnTo>
                  <a:close/>
                </a:path>
              </a:pathLst>
            </a:custGeom>
            <a:solidFill>
              <a:schemeClr val="accent2"/>
            </a:solidFill>
            <a:ln w="9525" cap="flat" cmpd="sng">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70024" name="Freeform 8"/>
            <p:cNvSpPr>
              <a:spLocks/>
            </p:cNvSpPr>
            <p:nvPr/>
          </p:nvSpPr>
          <p:spPr bwMode="auto">
            <a:xfrm>
              <a:off x="2592" y="2256"/>
              <a:ext cx="1008" cy="1056"/>
            </a:xfrm>
            <a:custGeom>
              <a:avLst/>
              <a:gdLst>
                <a:gd name="T0" fmla="*/ 0 w 1008"/>
                <a:gd name="T1" fmla="*/ 0 h 1056"/>
                <a:gd name="T2" fmla="*/ 0 w 1008"/>
                <a:gd name="T3" fmla="*/ 1056 h 1056"/>
                <a:gd name="T4" fmla="*/ 1008 w 1008"/>
                <a:gd name="T5" fmla="*/ 1056 h 1056"/>
                <a:gd name="T6" fmla="*/ 0 w 1008"/>
                <a:gd name="T7" fmla="*/ 0 h 1056"/>
              </a:gdLst>
              <a:ahLst/>
              <a:cxnLst>
                <a:cxn ang="0">
                  <a:pos x="T0" y="T1"/>
                </a:cxn>
                <a:cxn ang="0">
                  <a:pos x="T2" y="T3"/>
                </a:cxn>
                <a:cxn ang="0">
                  <a:pos x="T4" y="T5"/>
                </a:cxn>
                <a:cxn ang="0">
                  <a:pos x="T6" y="T7"/>
                </a:cxn>
              </a:cxnLst>
              <a:rect l="0" t="0" r="r" b="b"/>
              <a:pathLst>
                <a:path w="1008" h="1056">
                  <a:moveTo>
                    <a:pt x="0" y="0"/>
                  </a:moveTo>
                  <a:lnTo>
                    <a:pt x="0" y="1056"/>
                  </a:lnTo>
                  <a:lnTo>
                    <a:pt x="1008" y="1056"/>
                  </a:lnTo>
                  <a:lnTo>
                    <a:pt x="0" y="0"/>
                  </a:lnTo>
                  <a:close/>
                </a:path>
              </a:pathLst>
            </a:custGeom>
            <a:solidFill>
              <a:schemeClr val="accent2"/>
            </a:solidFill>
            <a:ln w="9525" cap="flat" cmpd="sng">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sp>
        <p:nvSpPr>
          <p:cNvPr id="470025" name="Text Box 9"/>
          <p:cNvSpPr txBox="1">
            <a:spLocks noChangeArrowheads="1"/>
          </p:cNvSpPr>
          <p:nvPr/>
        </p:nvSpPr>
        <p:spPr bwMode="auto">
          <a:xfrm>
            <a:off x="1704975" y="6126163"/>
            <a:ext cx="91440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zh-CN" altLang="en-US" sz="2800" b="1">
                <a:solidFill>
                  <a:srgbClr val="0000FF"/>
                </a:solidFill>
                <a:effectLst>
                  <a:outerShdw blurRad="38100" dist="38100" dir="2700000" algn="tl">
                    <a:srgbClr val="C0C0C0"/>
                  </a:outerShdw>
                </a:effectLst>
                <a:latin typeface="Tahoma" panose="020B0604030504040204" pitchFamily="34" charset="0"/>
                <a:ea typeface="黑体" panose="02010609060101010101" pitchFamily="49" charset="-122"/>
              </a:rPr>
              <a:t>改变坡面水流路线、降低水流速度；促进泥沙就地沉积。</a:t>
            </a:r>
          </a:p>
        </p:txBody>
      </p:sp>
      <p:grpSp>
        <p:nvGrpSpPr>
          <p:cNvPr id="470026" name="Group 10"/>
          <p:cNvGrpSpPr>
            <a:grpSpLocks/>
          </p:cNvGrpSpPr>
          <p:nvPr/>
        </p:nvGrpSpPr>
        <p:grpSpPr bwMode="auto">
          <a:xfrm>
            <a:off x="6240463" y="2492376"/>
            <a:ext cx="2438400" cy="2354263"/>
            <a:chOff x="2976" y="1632"/>
            <a:chExt cx="1248" cy="1392"/>
          </a:xfrm>
        </p:grpSpPr>
        <p:sp>
          <p:nvSpPr>
            <p:cNvPr id="470027" name="Line 11"/>
            <p:cNvSpPr>
              <a:spLocks noChangeShapeType="1"/>
            </p:cNvSpPr>
            <p:nvPr/>
          </p:nvSpPr>
          <p:spPr bwMode="auto">
            <a:xfrm>
              <a:off x="2976" y="1872"/>
              <a:ext cx="1152" cy="1152"/>
            </a:xfrm>
            <a:prstGeom prst="line">
              <a:avLst/>
            </a:prstGeom>
            <a:noFill/>
            <a:ln w="38100">
              <a:solidFill>
                <a:srgbClr val="FFFF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70028" name="Text Box 12"/>
            <p:cNvSpPr txBox="1">
              <a:spLocks noChangeArrowheads="1"/>
            </p:cNvSpPr>
            <p:nvPr/>
          </p:nvSpPr>
          <p:spPr bwMode="auto">
            <a:xfrm>
              <a:off x="3072" y="1632"/>
              <a:ext cx="288" cy="313"/>
            </a:xfrm>
            <a:prstGeom prst="rect">
              <a:avLst/>
            </a:prstGeom>
            <a:solidFill>
              <a:schemeClr val="accent1"/>
            </a:solidFill>
            <a:ln w="9525">
              <a:solidFill>
                <a:srgbClr val="FF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zh-CN" altLang="en-US" sz="2800" b="1">
                  <a:effectLst>
                    <a:outerShdw blurRad="38100" dist="38100" dir="2700000" algn="tl">
                      <a:srgbClr val="FFFFFF"/>
                    </a:outerShdw>
                  </a:effectLst>
                  <a:latin typeface="Tahoma" panose="020B0604030504040204" pitchFamily="34" charset="0"/>
                  <a:ea typeface="黑体" panose="02010609060101010101" pitchFamily="49" charset="-122"/>
                </a:rPr>
                <a:t>坡</a:t>
              </a:r>
            </a:p>
          </p:txBody>
        </p:sp>
        <p:sp>
          <p:nvSpPr>
            <p:cNvPr id="470029" name="Text Box 13"/>
            <p:cNvSpPr txBox="1">
              <a:spLocks noChangeArrowheads="1"/>
            </p:cNvSpPr>
            <p:nvPr/>
          </p:nvSpPr>
          <p:spPr bwMode="auto">
            <a:xfrm>
              <a:off x="3360" y="1920"/>
              <a:ext cx="288" cy="313"/>
            </a:xfrm>
            <a:prstGeom prst="rect">
              <a:avLst/>
            </a:prstGeom>
            <a:solidFill>
              <a:schemeClr val="accent1"/>
            </a:solidFill>
            <a:ln w="9525">
              <a:solidFill>
                <a:srgbClr val="FF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zh-CN" altLang="en-US" sz="2800" b="1">
                  <a:effectLst>
                    <a:outerShdw blurRad="38100" dist="38100" dir="2700000" algn="tl">
                      <a:srgbClr val="FFFFFF"/>
                    </a:outerShdw>
                  </a:effectLst>
                  <a:latin typeface="Tahoma" panose="020B0604030504040204" pitchFamily="34" charset="0"/>
                  <a:ea typeface="黑体" panose="02010609060101010101" pitchFamily="49" charset="-122"/>
                </a:rPr>
                <a:t>面</a:t>
              </a:r>
            </a:p>
          </p:txBody>
        </p:sp>
        <p:sp>
          <p:nvSpPr>
            <p:cNvPr id="470030" name="Text Box 14"/>
            <p:cNvSpPr txBox="1">
              <a:spLocks noChangeArrowheads="1"/>
            </p:cNvSpPr>
            <p:nvPr/>
          </p:nvSpPr>
          <p:spPr bwMode="auto">
            <a:xfrm>
              <a:off x="3648" y="2208"/>
              <a:ext cx="288" cy="313"/>
            </a:xfrm>
            <a:prstGeom prst="rect">
              <a:avLst/>
            </a:prstGeom>
            <a:solidFill>
              <a:schemeClr val="accent1"/>
            </a:solidFill>
            <a:ln w="9525">
              <a:solidFill>
                <a:srgbClr val="FF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zh-CN" altLang="en-US" sz="2800" b="1">
                  <a:effectLst>
                    <a:outerShdw blurRad="38100" dist="38100" dir="2700000" algn="tl">
                      <a:srgbClr val="FFFFFF"/>
                    </a:outerShdw>
                  </a:effectLst>
                  <a:latin typeface="Tahoma" panose="020B0604030504040204" pitchFamily="34" charset="0"/>
                  <a:ea typeface="黑体" panose="02010609060101010101" pitchFamily="49" charset="-122"/>
                </a:rPr>
                <a:t>水</a:t>
              </a:r>
            </a:p>
          </p:txBody>
        </p:sp>
        <p:sp>
          <p:nvSpPr>
            <p:cNvPr id="470031" name="Text Box 15"/>
            <p:cNvSpPr txBox="1">
              <a:spLocks noChangeArrowheads="1"/>
            </p:cNvSpPr>
            <p:nvPr/>
          </p:nvSpPr>
          <p:spPr bwMode="auto">
            <a:xfrm>
              <a:off x="3936" y="2544"/>
              <a:ext cx="288" cy="313"/>
            </a:xfrm>
            <a:prstGeom prst="rect">
              <a:avLst/>
            </a:prstGeom>
            <a:solidFill>
              <a:schemeClr val="accent1"/>
            </a:solidFill>
            <a:ln w="9525">
              <a:solidFill>
                <a:srgbClr val="FF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zh-CN" altLang="en-US" sz="2800" b="1">
                  <a:effectLst>
                    <a:outerShdw blurRad="38100" dist="38100" dir="2700000" algn="tl">
                      <a:srgbClr val="FFFFFF"/>
                    </a:outerShdw>
                  </a:effectLst>
                  <a:latin typeface="Tahoma" panose="020B0604030504040204" pitchFamily="34" charset="0"/>
                  <a:ea typeface="黑体" panose="02010609060101010101" pitchFamily="49" charset="-122"/>
                </a:rPr>
                <a:t>流</a:t>
              </a:r>
            </a:p>
          </p:txBody>
        </p:sp>
      </p:grpSp>
      <p:grpSp>
        <p:nvGrpSpPr>
          <p:cNvPr id="470032" name="Group 16"/>
          <p:cNvGrpSpPr>
            <a:grpSpLocks/>
          </p:cNvGrpSpPr>
          <p:nvPr/>
        </p:nvGrpSpPr>
        <p:grpSpPr bwMode="auto">
          <a:xfrm>
            <a:off x="2424114" y="2733676"/>
            <a:ext cx="3138487" cy="2066925"/>
            <a:chOff x="1296" y="1722"/>
            <a:chExt cx="1248" cy="1302"/>
          </a:xfrm>
        </p:grpSpPr>
        <p:sp>
          <p:nvSpPr>
            <p:cNvPr id="470033" name="Text Box 17"/>
            <p:cNvSpPr txBox="1">
              <a:spLocks noChangeArrowheads="1"/>
            </p:cNvSpPr>
            <p:nvPr/>
          </p:nvSpPr>
          <p:spPr bwMode="auto">
            <a:xfrm>
              <a:off x="2160" y="1722"/>
              <a:ext cx="288" cy="333"/>
            </a:xfrm>
            <a:prstGeom prst="rect">
              <a:avLst/>
            </a:prstGeom>
            <a:solidFill>
              <a:schemeClr val="accent1"/>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zh-CN" altLang="en-US" sz="2800" b="1">
                  <a:effectLst>
                    <a:outerShdw blurRad="38100" dist="38100" dir="2700000" algn="tl">
                      <a:srgbClr val="FFFFFF"/>
                    </a:outerShdw>
                  </a:effectLst>
                  <a:latin typeface="Tahoma" panose="020B0604030504040204" pitchFamily="34" charset="0"/>
                  <a:ea typeface="黑体" panose="02010609060101010101" pitchFamily="49" charset="-122"/>
                </a:rPr>
                <a:t>坡</a:t>
              </a:r>
            </a:p>
          </p:txBody>
        </p:sp>
        <p:sp>
          <p:nvSpPr>
            <p:cNvPr id="470034" name="Text Box 18"/>
            <p:cNvSpPr txBox="1">
              <a:spLocks noChangeArrowheads="1"/>
            </p:cNvSpPr>
            <p:nvPr/>
          </p:nvSpPr>
          <p:spPr bwMode="auto">
            <a:xfrm>
              <a:off x="1872" y="1968"/>
              <a:ext cx="288" cy="333"/>
            </a:xfrm>
            <a:prstGeom prst="rect">
              <a:avLst/>
            </a:prstGeom>
            <a:solidFill>
              <a:schemeClr val="accent1"/>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zh-CN" altLang="en-US" sz="2800" b="1">
                  <a:effectLst>
                    <a:outerShdw blurRad="38100" dist="38100" dir="2700000" algn="tl">
                      <a:srgbClr val="FFFFFF"/>
                    </a:outerShdw>
                  </a:effectLst>
                  <a:latin typeface="Tahoma" panose="020B0604030504040204" pitchFamily="34" charset="0"/>
                  <a:ea typeface="黑体" panose="02010609060101010101" pitchFamily="49" charset="-122"/>
                </a:rPr>
                <a:t>面</a:t>
              </a:r>
            </a:p>
          </p:txBody>
        </p:sp>
        <p:sp>
          <p:nvSpPr>
            <p:cNvPr id="470035" name="Text Box 19"/>
            <p:cNvSpPr txBox="1">
              <a:spLocks noChangeArrowheads="1"/>
            </p:cNvSpPr>
            <p:nvPr/>
          </p:nvSpPr>
          <p:spPr bwMode="auto">
            <a:xfrm>
              <a:off x="1584" y="2250"/>
              <a:ext cx="288" cy="333"/>
            </a:xfrm>
            <a:prstGeom prst="rect">
              <a:avLst/>
            </a:prstGeom>
            <a:solidFill>
              <a:schemeClr val="accent1"/>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zh-CN" altLang="en-US" sz="2800" b="1">
                  <a:effectLst>
                    <a:outerShdw blurRad="38100" dist="38100" dir="2700000" algn="tl">
                      <a:srgbClr val="FFFFFF"/>
                    </a:outerShdw>
                  </a:effectLst>
                  <a:latin typeface="Tahoma" panose="020B0604030504040204" pitchFamily="34" charset="0"/>
                  <a:ea typeface="黑体" panose="02010609060101010101" pitchFamily="49" charset="-122"/>
                </a:rPr>
                <a:t>水</a:t>
              </a:r>
            </a:p>
          </p:txBody>
        </p:sp>
        <p:sp>
          <p:nvSpPr>
            <p:cNvPr id="470036" name="Text Box 20"/>
            <p:cNvSpPr txBox="1">
              <a:spLocks noChangeArrowheads="1"/>
            </p:cNvSpPr>
            <p:nvPr/>
          </p:nvSpPr>
          <p:spPr bwMode="auto">
            <a:xfrm>
              <a:off x="1296" y="2544"/>
              <a:ext cx="288" cy="333"/>
            </a:xfrm>
            <a:prstGeom prst="rect">
              <a:avLst/>
            </a:prstGeom>
            <a:solidFill>
              <a:schemeClr val="accent1"/>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zh-CN" altLang="en-US" sz="2800" b="1">
                  <a:effectLst>
                    <a:outerShdw blurRad="38100" dist="38100" dir="2700000" algn="tl">
                      <a:srgbClr val="FFFFFF"/>
                    </a:outerShdw>
                  </a:effectLst>
                  <a:latin typeface="Tahoma" panose="020B0604030504040204" pitchFamily="34" charset="0"/>
                  <a:ea typeface="黑体" panose="02010609060101010101" pitchFamily="49" charset="-122"/>
                </a:rPr>
                <a:t>流</a:t>
              </a:r>
            </a:p>
          </p:txBody>
        </p:sp>
        <p:grpSp>
          <p:nvGrpSpPr>
            <p:cNvPr id="470037" name="Group 21"/>
            <p:cNvGrpSpPr>
              <a:grpSpLocks/>
            </p:cNvGrpSpPr>
            <p:nvPr/>
          </p:nvGrpSpPr>
          <p:grpSpPr bwMode="auto">
            <a:xfrm>
              <a:off x="1440" y="1920"/>
              <a:ext cx="1104" cy="1104"/>
              <a:chOff x="1440" y="1920"/>
              <a:chExt cx="1104" cy="1104"/>
            </a:xfrm>
          </p:grpSpPr>
          <p:sp>
            <p:nvSpPr>
              <p:cNvPr id="470038" name="Line 22"/>
              <p:cNvSpPr>
                <a:spLocks noChangeShapeType="1"/>
              </p:cNvSpPr>
              <p:nvPr/>
            </p:nvSpPr>
            <p:spPr bwMode="auto">
              <a:xfrm>
                <a:off x="2544" y="1920"/>
                <a:ext cx="0" cy="192"/>
              </a:xfrm>
              <a:prstGeom prst="line">
                <a:avLst/>
              </a:prstGeom>
              <a:noFill/>
              <a:ln w="38100">
                <a:solidFill>
                  <a:schemeClr val="bg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70039" name="Line 23"/>
              <p:cNvSpPr>
                <a:spLocks noChangeShapeType="1"/>
              </p:cNvSpPr>
              <p:nvPr/>
            </p:nvSpPr>
            <p:spPr bwMode="auto">
              <a:xfrm flipH="1">
                <a:off x="2352" y="2112"/>
                <a:ext cx="192" cy="0"/>
              </a:xfrm>
              <a:prstGeom prst="line">
                <a:avLst/>
              </a:prstGeom>
              <a:noFill/>
              <a:ln w="38100">
                <a:solidFill>
                  <a:schemeClr val="bg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70040" name="Line 24"/>
              <p:cNvSpPr>
                <a:spLocks noChangeShapeType="1"/>
              </p:cNvSpPr>
              <p:nvPr/>
            </p:nvSpPr>
            <p:spPr bwMode="auto">
              <a:xfrm>
                <a:off x="2352" y="2112"/>
                <a:ext cx="0" cy="240"/>
              </a:xfrm>
              <a:prstGeom prst="line">
                <a:avLst/>
              </a:prstGeom>
              <a:noFill/>
              <a:ln w="38100">
                <a:solidFill>
                  <a:schemeClr val="bg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70041" name="Line 25"/>
              <p:cNvSpPr>
                <a:spLocks noChangeShapeType="1"/>
              </p:cNvSpPr>
              <p:nvPr/>
            </p:nvSpPr>
            <p:spPr bwMode="auto">
              <a:xfrm flipH="1">
                <a:off x="2112" y="2352"/>
                <a:ext cx="240" cy="0"/>
              </a:xfrm>
              <a:prstGeom prst="line">
                <a:avLst/>
              </a:prstGeom>
              <a:noFill/>
              <a:ln w="38100">
                <a:solidFill>
                  <a:schemeClr val="bg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70042" name="Line 26"/>
              <p:cNvSpPr>
                <a:spLocks noChangeShapeType="1"/>
              </p:cNvSpPr>
              <p:nvPr/>
            </p:nvSpPr>
            <p:spPr bwMode="auto">
              <a:xfrm>
                <a:off x="2112" y="2352"/>
                <a:ext cx="0" cy="240"/>
              </a:xfrm>
              <a:prstGeom prst="line">
                <a:avLst/>
              </a:prstGeom>
              <a:noFill/>
              <a:ln w="38100">
                <a:solidFill>
                  <a:schemeClr val="bg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70043" name="Line 27"/>
              <p:cNvSpPr>
                <a:spLocks noChangeShapeType="1"/>
              </p:cNvSpPr>
              <p:nvPr/>
            </p:nvSpPr>
            <p:spPr bwMode="auto">
              <a:xfrm flipH="1">
                <a:off x="1872" y="2592"/>
                <a:ext cx="240" cy="0"/>
              </a:xfrm>
              <a:prstGeom prst="line">
                <a:avLst/>
              </a:prstGeom>
              <a:noFill/>
              <a:ln w="38100">
                <a:solidFill>
                  <a:schemeClr val="bg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70044" name="Line 28"/>
              <p:cNvSpPr>
                <a:spLocks noChangeShapeType="1"/>
              </p:cNvSpPr>
              <p:nvPr/>
            </p:nvSpPr>
            <p:spPr bwMode="auto">
              <a:xfrm>
                <a:off x="1872" y="2592"/>
                <a:ext cx="0" cy="192"/>
              </a:xfrm>
              <a:prstGeom prst="line">
                <a:avLst/>
              </a:prstGeom>
              <a:noFill/>
              <a:ln w="38100">
                <a:solidFill>
                  <a:schemeClr val="bg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70045" name="Line 29"/>
              <p:cNvSpPr>
                <a:spLocks noChangeShapeType="1"/>
              </p:cNvSpPr>
              <p:nvPr/>
            </p:nvSpPr>
            <p:spPr bwMode="auto">
              <a:xfrm flipH="1">
                <a:off x="1632" y="2784"/>
                <a:ext cx="240" cy="0"/>
              </a:xfrm>
              <a:prstGeom prst="line">
                <a:avLst/>
              </a:prstGeom>
              <a:noFill/>
              <a:ln w="38100">
                <a:solidFill>
                  <a:schemeClr val="bg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70046" name="Line 30"/>
              <p:cNvSpPr>
                <a:spLocks noChangeShapeType="1"/>
              </p:cNvSpPr>
              <p:nvPr/>
            </p:nvSpPr>
            <p:spPr bwMode="auto">
              <a:xfrm>
                <a:off x="1632" y="2784"/>
                <a:ext cx="0" cy="240"/>
              </a:xfrm>
              <a:prstGeom prst="line">
                <a:avLst/>
              </a:prstGeom>
              <a:noFill/>
              <a:ln w="38100">
                <a:solidFill>
                  <a:schemeClr val="bg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70047" name="Line 31"/>
              <p:cNvSpPr>
                <a:spLocks noChangeShapeType="1"/>
              </p:cNvSpPr>
              <p:nvPr/>
            </p:nvSpPr>
            <p:spPr bwMode="auto">
              <a:xfrm flipH="1">
                <a:off x="1440" y="3024"/>
                <a:ext cx="192" cy="0"/>
              </a:xfrm>
              <a:prstGeom prst="line">
                <a:avLst/>
              </a:prstGeom>
              <a:noFill/>
              <a:ln w="38100">
                <a:solidFill>
                  <a:schemeClr val="bg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spTree>
    <p:extLst>
      <p:ext uri="{BB962C8B-B14F-4D97-AF65-F5344CB8AC3E}">
        <p14:creationId xmlns:p14="http://schemas.microsoft.com/office/powerpoint/2010/main" val="25326574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470022"/>
                                        </p:tgtEl>
                                        <p:attrNameLst>
                                          <p:attrName>style.visibility</p:attrName>
                                        </p:attrNameLst>
                                      </p:cBhvr>
                                      <p:to>
                                        <p:strVal val="visible"/>
                                      </p:to>
                                    </p:set>
                                    <p:animEffect transition="in" filter="checkerboard(across)">
                                      <p:cBhvr>
                                        <p:cTn id="7" dur="500"/>
                                        <p:tgtEl>
                                          <p:spTgt spid="470022"/>
                                        </p:tgtEl>
                                      </p:cBhvr>
                                    </p:animEffect>
                                  </p:childTnLst>
                                </p:cTn>
                              </p:par>
                            </p:childTnLst>
                          </p:cTn>
                        </p:par>
                        <p:par>
                          <p:cTn id="8" fill="hold" nodeType="afterGroup">
                            <p:stCondLst>
                              <p:cond delay="500"/>
                            </p:stCondLst>
                            <p:childTnLst>
                              <p:par>
                                <p:cTn id="9" presetID="22" presetClass="entr" presetSubtype="1" fill="hold" nodeType="afterEffect">
                                  <p:stCondLst>
                                    <p:cond delay="0"/>
                                  </p:stCondLst>
                                  <p:childTnLst>
                                    <p:set>
                                      <p:cBhvr>
                                        <p:cTn id="10" dur="1" fill="hold">
                                          <p:stCondLst>
                                            <p:cond delay="0"/>
                                          </p:stCondLst>
                                        </p:cTn>
                                        <p:tgtEl>
                                          <p:spTgt spid="470032"/>
                                        </p:tgtEl>
                                        <p:attrNameLst>
                                          <p:attrName>style.visibility</p:attrName>
                                        </p:attrNameLst>
                                      </p:cBhvr>
                                      <p:to>
                                        <p:strVal val="visible"/>
                                      </p:to>
                                    </p:set>
                                    <p:animEffect transition="in" filter="wipe(up)">
                                      <p:cBhvr>
                                        <p:cTn id="11" dur="500"/>
                                        <p:tgtEl>
                                          <p:spTgt spid="470032"/>
                                        </p:tgtEl>
                                      </p:cBhvr>
                                    </p:animEffect>
                                  </p:childTnLst>
                                </p:cTn>
                              </p:par>
                            </p:childTnLst>
                          </p:cTn>
                        </p:par>
                        <p:par>
                          <p:cTn id="12" fill="hold" nodeType="afterGroup">
                            <p:stCondLst>
                              <p:cond delay="1000"/>
                            </p:stCondLst>
                            <p:childTnLst>
                              <p:par>
                                <p:cTn id="13" presetID="22" presetClass="entr" presetSubtype="1" fill="hold" nodeType="afterEffect">
                                  <p:stCondLst>
                                    <p:cond delay="0"/>
                                  </p:stCondLst>
                                  <p:childTnLst>
                                    <p:set>
                                      <p:cBhvr>
                                        <p:cTn id="14" dur="1" fill="hold">
                                          <p:stCondLst>
                                            <p:cond delay="0"/>
                                          </p:stCondLst>
                                        </p:cTn>
                                        <p:tgtEl>
                                          <p:spTgt spid="470026"/>
                                        </p:tgtEl>
                                        <p:attrNameLst>
                                          <p:attrName>style.visibility</p:attrName>
                                        </p:attrNameLst>
                                      </p:cBhvr>
                                      <p:to>
                                        <p:strVal val="visible"/>
                                      </p:to>
                                    </p:set>
                                    <p:animEffect transition="in" filter="wipe(up)">
                                      <p:cBhvr>
                                        <p:cTn id="15" dur="500"/>
                                        <p:tgtEl>
                                          <p:spTgt spid="470026"/>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16" presetClass="entr" presetSubtype="42" fill="hold" grpId="0" nodeType="clickEffect">
                                  <p:stCondLst>
                                    <p:cond delay="0"/>
                                  </p:stCondLst>
                                  <p:childTnLst>
                                    <p:set>
                                      <p:cBhvr>
                                        <p:cTn id="19" dur="1" fill="hold">
                                          <p:stCondLst>
                                            <p:cond delay="0"/>
                                          </p:stCondLst>
                                        </p:cTn>
                                        <p:tgtEl>
                                          <p:spTgt spid="470025"/>
                                        </p:tgtEl>
                                        <p:attrNameLst>
                                          <p:attrName>style.visibility</p:attrName>
                                        </p:attrNameLst>
                                      </p:cBhvr>
                                      <p:to>
                                        <p:strVal val="visible"/>
                                      </p:to>
                                    </p:set>
                                    <p:animEffect transition="in" filter="barn(outHorizontal)">
                                      <p:cBhvr>
                                        <p:cTn id="20" dur="500"/>
                                        <p:tgtEl>
                                          <p:spTgt spid="4700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0025" grpId="0" autoUpdateAnimBg="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5" name="Picture 4"/>
          <p:cNvPicPr>
            <a:picLocks noGrp="1" noChangeAspect="1"/>
          </p:cNvPicPr>
          <p:nvPr>
            <p:ph type="title" idx="4294967295"/>
            <p:custDataLst>
              <p:tags r:id="rId1"/>
            </p:custDataLst>
          </p:nvPr>
        </p:nvPicPr>
        <p:blipFill>
          <a:blip r:embed="rId9"/>
          <a:stretch>
            <a:fillRect/>
          </a:stretch>
        </p:blipFill>
        <p:spPr>
          <a:xfrm>
            <a:off x="19685" y="2014330"/>
            <a:ext cx="3770753" cy="4782128"/>
          </a:xfrm>
        </p:spPr>
      </p:pic>
      <p:sp>
        <p:nvSpPr>
          <p:cNvPr id="41986" name="Rectangle 3"/>
          <p:cNvSpPr>
            <a:spLocks noGrp="1"/>
          </p:cNvSpPr>
          <p:nvPr>
            <p:ph idx="4294967295"/>
            <p:custDataLst>
              <p:tags r:id="rId2"/>
            </p:custDataLst>
          </p:nvPr>
        </p:nvSpPr>
        <p:spPr>
          <a:xfrm>
            <a:off x="19685" y="913765"/>
            <a:ext cx="12020393" cy="1999615"/>
          </a:xfrm>
        </p:spPr>
        <p:txBody>
          <a:bodyPr wrap="square" anchor="t">
            <a:noAutofit/>
          </a:bodyPr>
          <a:lstStyle/>
          <a:p>
            <a:pPr marL="0" indent="0">
              <a:lnSpc>
                <a:spcPct val="100000"/>
              </a:lnSpc>
              <a:buNone/>
            </a:pPr>
            <a:r>
              <a:rPr lang="zh-CN" altLang="en-US" sz="2400" dirty="0">
                <a:latin typeface="楷体" panose="02010609060101010101" pitchFamily="49" charset="-122"/>
                <a:ea typeface="楷体" panose="02010609060101010101" pitchFamily="49" charset="-122"/>
                <a:cs typeface="楷体" panose="02010609060101010101" pitchFamily="49" charset="-122"/>
              </a:rPr>
              <a:t>从公元前</a:t>
            </a:r>
            <a:r>
              <a:rPr lang="en-US" altLang="zh-CN" sz="2400" dirty="0">
                <a:latin typeface="楷体" panose="02010609060101010101" pitchFamily="49" charset="-122"/>
                <a:ea typeface="楷体" panose="02010609060101010101" pitchFamily="49" charset="-122"/>
                <a:cs typeface="楷体" panose="02010609060101010101" pitchFamily="49" charset="-122"/>
              </a:rPr>
              <a:t>602</a:t>
            </a:r>
            <a:r>
              <a:rPr lang="zh-CN" altLang="en-US" sz="2400" dirty="0">
                <a:latin typeface="楷体" panose="02010609060101010101" pitchFamily="49" charset="-122"/>
                <a:ea typeface="楷体" panose="02010609060101010101" pitchFamily="49" charset="-122"/>
                <a:cs typeface="楷体" panose="02010609060101010101" pitchFamily="49" charset="-122"/>
              </a:rPr>
              <a:t>年到公元</a:t>
            </a:r>
            <a:r>
              <a:rPr lang="en-US" altLang="zh-CN" sz="2400" dirty="0">
                <a:latin typeface="楷体" panose="02010609060101010101" pitchFamily="49" charset="-122"/>
                <a:ea typeface="楷体" panose="02010609060101010101" pitchFamily="49" charset="-122"/>
                <a:cs typeface="楷体" panose="02010609060101010101" pitchFamily="49" charset="-122"/>
              </a:rPr>
              <a:t>1938</a:t>
            </a:r>
            <a:r>
              <a:rPr lang="zh-CN" altLang="en-US" sz="2400" dirty="0">
                <a:latin typeface="楷体" panose="02010609060101010101" pitchFamily="49" charset="-122"/>
                <a:ea typeface="楷体" panose="02010609060101010101" pitchFamily="49" charset="-122"/>
                <a:cs typeface="楷体" panose="02010609060101010101" pitchFamily="49" charset="-122"/>
              </a:rPr>
              <a:t>年的</a:t>
            </a:r>
            <a:r>
              <a:rPr lang="en-US" altLang="zh-CN" sz="2400" dirty="0">
                <a:latin typeface="楷体" panose="02010609060101010101" pitchFamily="49" charset="-122"/>
                <a:ea typeface="楷体" panose="02010609060101010101" pitchFamily="49" charset="-122"/>
                <a:cs typeface="楷体" panose="02010609060101010101" pitchFamily="49" charset="-122"/>
              </a:rPr>
              <a:t>2500</a:t>
            </a:r>
            <a:r>
              <a:rPr lang="zh-CN" altLang="en-US" sz="2400" dirty="0">
                <a:latin typeface="楷体" panose="02010609060101010101" pitchFamily="49" charset="-122"/>
                <a:ea typeface="楷体" panose="02010609060101010101" pitchFamily="49" charset="-122"/>
                <a:cs typeface="楷体" panose="02010609060101010101" pitchFamily="49" charset="-122"/>
              </a:rPr>
              <a:t>多年间，黄河决口</a:t>
            </a:r>
            <a:r>
              <a:rPr lang="en-US" altLang="zh-CN" sz="2400" dirty="0">
                <a:latin typeface="楷体" panose="02010609060101010101" pitchFamily="49" charset="-122"/>
                <a:ea typeface="楷体" panose="02010609060101010101" pitchFamily="49" charset="-122"/>
                <a:cs typeface="楷体" panose="02010609060101010101" pitchFamily="49" charset="-122"/>
              </a:rPr>
              <a:t>1590</a:t>
            </a:r>
            <a:r>
              <a:rPr lang="zh-CN" altLang="en-US" sz="2400" dirty="0">
                <a:latin typeface="楷体" panose="02010609060101010101" pitchFamily="49" charset="-122"/>
                <a:ea typeface="楷体" panose="02010609060101010101" pitchFamily="49" charset="-122"/>
                <a:cs typeface="楷体" panose="02010609060101010101" pitchFamily="49" charset="-122"/>
              </a:rPr>
              <a:t>次，大的迁徙改道</a:t>
            </a:r>
            <a:r>
              <a:rPr lang="en-US" altLang="zh-CN" sz="2400" dirty="0">
                <a:latin typeface="楷体" panose="02010609060101010101" pitchFamily="49" charset="-122"/>
                <a:ea typeface="楷体" panose="02010609060101010101" pitchFamily="49" charset="-122"/>
                <a:cs typeface="楷体" panose="02010609060101010101" pitchFamily="49" charset="-122"/>
              </a:rPr>
              <a:t>26</a:t>
            </a:r>
            <a:r>
              <a:rPr lang="zh-CN" altLang="en-US" sz="2400" dirty="0">
                <a:latin typeface="楷体" panose="02010609060101010101" pitchFamily="49" charset="-122"/>
                <a:ea typeface="楷体" panose="02010609060101010101" pitchFamily="49" charset="-122"/>
                <a:cs typeface="楷体" panose="02010609060101010101" pitchFamily="49" charset="-122"/>
              </a:rPr>
              <a:t>次，</a:t>
            </a:r>
            <a:r>
              <a:rPr lang="zh-CN" altLang="en-US" sz="2400" dirty="0">
                <a:solidFill>
                  <a:srgbClr val="FF0000"/>
                </a:solidFill>
                <a:latin typeface="楷体" panose="02010609060101010101" pitchFamily="49" charset="-122"/>
                <a:ea typeface="楷体" panose="02010609060101010101" pitchFamily="49" charset="-122"/>
                <a:cs typeface="楷体" panose="02010609060101010101" pitchFamily="49" charset="-122"/>
              </a:rPr>
              <a:t>平均三年有两次决口</a:t>
            </a:r>
            <a:r>
              <a:rPr lang="zh-CN" altLang="en-US" sz="2400" dirty="0">
                <a:latin typeface="楷体" panose="02010609060101010101" pitchFamily="49" charset="-122"/>
                <a:ea typeface="楷体" panose="02010609060101010101" pitchFamily="49" charset="-122"/>
                <a:cs typeface="楷体" panose="02010609060101010101" pitchFamily="49" charset="-122"/>
              </a:rPr>
              <a:t>，</a:t>
            </a:r>
            <a:r>
              <a:rPr lang="zh-CN" altLang="en-US" sz="2400" dirty="0">
                <a:solidFill>
                  <a:srgbClr val="FF0000"/>
                </a:solidFill>
                <a:latin typeface="楷体" panose="02010609060101010101" pitchFamily="49" charset="-122"/>
                <a:ea typeface="楷体" panose="02010609060101010101" pitchFamily="49" charset="-122"/>
                <a:cs typeface="楷体" panose="02010609060101010101" pitchFamily="49" charset="-122"/>
              </a:rPr>
              <a:t>百年有一次大改道</a:t>
            </a:r>
            <a:r>
              <a:rPr lang="zh-CN" altLang="en-US" sz="2400" dirty="0">
                <a:latin typeface="楷体" panose="02010609060101010101" pitchFamily="49" charset="-122"/>
                <a:ea typeface="楷体" panose="02010609060101010101" pitchFamily="49" charset="-122"/>
                <a:cs typeface="楷体" panose="02010609060101010101" pitchFamily="49" charset="-122"/>
              </a:rPr>
              <a:t>。每次灾难都夺去千万人的生命，流离失所者不计其数。</a:t>
            </a:r>
          </a:p>
        </p:txBody>
      </p:sp>
      <p:grpSp>
        <p:nvGrpSpPr>
          <p:cNvPr id="11" name="组合 1"/>
          <p:cNvGrpSpPr/>
          <p:nvPr>
            <p:custDataLst>
              <p:tags r:id="rId3"/>
            </p:custDataLst>
          </p:nvPr>
        </p:nvGrpSpPr>
        <p:grpSpPr>
          <a:xfrm>
            <a:off x="19685" y="786130"/>
            <a:ext cx="12151995" cy="128270"/>
            <a:chOff x="57" y="1058"/>
            <a:chExt cx="13204" cy="202"/>
          </a:xfrm>
        </p:grpSpPr>
        <p:cxnSp>
          <p:nvCxnSpPr>
            <p:cNvPr id="12" name="直接连接符 11"/>
            <p:cNvCxnSpPr/>
            <p:nvPr>
              <p:custDataLst>
                <p:tags r:id="rId6"/>
              </p:custDataLst>
            </p:nvPr>
          </p:nvCxnSpPr>
          <p:spPr>
            <a:xfrm>
              <a:off x="57" y="1259"/>
              <a:ext cx="13205"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custDataLst>
                <p:tags r:id="rId7"/>
              </p:custDataLst>
            </p:nvPr>
          </p:nvCxnSpPr>
          <p:spPr>
            <a:xfrm>
              <a:off x="57" y="1057"/>
              <a:ext cx="13205" cy="0"/>
            </a:xfrm>
            <a:prstGeom prst="line">
              <a:avLst/>
            </a:prstGeom>
            <a:ln w="571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4" name="文本框 3"/>
          <p:cNvSpPr txBox="1"/>
          <p:nvPr>
            <p:custDataLst>
              <p:tags r:id="rId4"/>
            </p:custDataLst>
          </p:nvPr>
        </p:nvSpPr>
        <p:spPr>
          <a:xfrm>
            <a:off x="4367070" y="5906924"/>
            <a:ext cx="7673008" cy="523220"/>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scene3d>
              <a:camera prst="orthographicFront"/>
              <a:lightRig rig="soft" dir="t">
                <a:rot lat="0" lon="0" rev="15600000"/>
              </a:lightRig>
            </a:scene3d>
            <a:sp3d extrusionH="57150" prstMaterial="softEdge">
              <a:bevelT w="25400" h="38100"/>
            </a:sp3d>
          </a:bodyPr>
          <a:lstStyle/>
          <a:p>
            <a:r>
              <a:rPr lang="zh-CN" altLang="en-US" sz="2800" b="1" noProof="1">
                <a:solidFill>
                  <a:srgbClr val="FF0000"/>
                </a:solidFill>
                <a:latin typeface="Arial" panose="020B0604020202020204" pitchFamily="34" charset="0"/>
                <a:ea typeface="宋体" panose="02010600030101010101" pitchFamily="2" charset="-122"/>
                <a:cs typeface="+mn-cs"/>
              </a:rPr>
              <a:t>下游为</a:t>
            </a:r>
            <a:r>
              <a:rPr lang="en-US" altLang="zh-CN" sz="2800" b="1" noProof="1">
                <a:solidFill>
                  <a:srgbClr val="FF0000"/>
                </a:solidFill>
                <a:latin typeface="Arial" panose="020B0604020202020204" pitchFamily="34" charset="0"/>
                <a:ea typeface="宋体" panose="02010600030101010101" pitchFamily="2" charset="-122"/>
                <a:cs typeface="+mn-cs"/>
              </a:rPr>
              <a:t>“</a:t>
            </a:r>
            <a:r>
              <a:rPr lang="zh-CN" altLang="en-US" sz="2800" b="1" noProof="1">
                <a:solidFill>
                  <a:srgbClr val="FF0000"/>
                </a:solidFill>
                <a:latin typeface="Arial" panose="020B0604020202020204" pitchFamily="34" charset="0"/>
                <a:ea typeface="宋体" panose="02010600030101010101" pitchFamily="2" charset="-122"/>
                <a:cs typeface="+mn-cs"/>
              </a:rPr>
              <a:t>地上河</a:t>
            </a:r>
            <a:r>
              <a:rPr lang="en-US" altLang="zh-CN" sz="2800" b="1" noProof="1">
                <a:solidFill>
                  <a:srgbClr val="FF0000"/>
                </a:solidFill>
                <a:latin typeface="Arial" panose="020B0604020202020204" pitchFamily="34" charset="0"/>
                <a:ea typeface="宋体" panose="02010600030101010101" pitchFamily="2" charset="-122"/>
                <a:cs typeface="+mn-cs"/>
              </a:rPr>
              <a:t>”</a:t>
            </a:r>
            <a:r>
              <a:rPr lang="zh-CN" altLang="en-US" sz="2800" b="1" noProof="1">
                <a:solidFill>
                  <a:srgbClr val="FF0000"/>
                </a:solidFill>
                <a:latin typeface="Arial" panose="020B0604020202020204" pitchFamily="34" charset="0"/>
                <a:ea typeface="宋体" panose="02010600030101010101" pitchFamily="2" charset="-122"/>
              </a:rPr>
              <a:t>，人工筑堤束水，易决堤泛滥。</a:t>
            </a:r>
            <a:endParaRPr lang="zh-CN" altLang="en-US" sz="2800" b="1" noProof="1">
              <a:solidFill>
                <a:srgbClr val="FF0000"/>
              </a:solidFill>
            </a:endParaRPr>
          </a:p>
        </p:txBody>
      </p:sp>
      <p:sp>
        <p:nvSpPr>
          <p:cNvPr id="14" name="文本框 13"/>
          <p:cNvSpPr txBox="1"/>
          <p:nvPr>
            <p:custDataLst>
              <p:tags r:id="rId5"/>
            </p:custDataLst>
          </p:nvPr>
        </p:nvSpPr>
        <p:spPr>
          <a:xfrm>
            <a:off x="-194945" y="78740"/>
            <a:ext cx="6370320" cy="706755"/>
          </a:xfrm>
          <a:prstGeom prst="rect">
            <a:avLst/>
          </a:prstGeom>
          <a:noFill/>
        </p:spPr>
        <p:txBody>
          <a:bodyPr wrap="square" rtlCol="0">
            <a:spAutoFit/>
          </a:bodyPr>
          <a:lstStyle/>
          <a:p>
            <a:r>
              <a:rPr lang="zh-CN" altLang="en-US" sz="4000" dirty="0" smtClean="0">
                <a:latin typeface="方正粗黑宋简体" panose="02000000000000000000" charset="-122"/>
                <a:ea typeface="方正粗黑宋简体" panose="02000000000000000000" charset="-122"/>
              </a:rPr>
              <a:t>（三）黄河治理</a:t>
            </a:r>
            <a:endParaRPr lang="zh-CN" altLang="en-US" sz="4000" dirty="0">
              <a:latin typeface="方正粗黑宋简体" panose="02000000000000000000" charset="-122"/>
              <a:ea typeface="方正粗黑宋简体" panose="02000000000000000000" charset="-122"/>
            </a:endParaRPr>
          </a:p>
        </p:txBody>
      </p:sp>
      <p:sp>
        <p:nvSpPr>
          <p:cNvPr id="3" name="文本框 2"/>
          <p:cNvSpPr txBox="1"/>
          <p:nvPr/>
        </p:nvSpPr>
        <p:spPr>
          <a:xfrm>
            <a:off x="5176244" y="5000567"/>
            <a:ext cx="6565182" cy="46166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zh-CN" altLang="en-US" sz="2400" dirty="0" smtClean="0">
                <a:solidFill>
                  <a:srgbClr val="0000FF"/>
                </a:solidFill>
              </a:rPr>
              <a:t>结合图文说出黄河下游泛滥改道的原因</a:t>
            </a:r>
            <a:endParaRPr lang="zh-CN" altLang="en-US" sz="2400" dirty="0">
              <a:solidFill>
                <a:srgbClr val="0000FF"/>
              </a:solidFill>
            </a:endParaRPr>
          </a:p>
        </p:txBody>
      </p:sp>
      <p:sp>
        <p:nvSpPr>
          <p:cNvPr id="5" name="文本框 4"/>
          <p:cNvSpPr txBox="1"/>
          <p:nvPr/>
        </p:nvSpPr>
        <p:spPr>
          <a:xfrm>
            <a:off x="4757530" y="147169"/>
            <a:ext cx="3816627" cy="523220"/>
          </a:xfrm>
          <a:prstGeom prst="rect">
            <a:avLst/>
          </a:prstGeom>
          <a:noFill/>
        </p:spPr>
        <p:txBody>
          <a:bodyPr wrap="square" rtlCol="0">
            <a:spAutoFit/>
          </a:bodyPr>
          <a:lstStyle/>
          <a:p>
            <a:r>
              <a:rPr lang="en-US" altLang="zh-CN" sz="2800" b="1" dirty="0" smtClean="0">
                <a:solidFill>
                  <a:srgbClr val="0000FF"/>
                </a:solidFill>
              </a:rPr>
              <a:t>4</a:t>
            </a:r>
            <a:r>
              <a:rPr lang="zh-CN" altLang="en-US" sz="2800" b="1" dirty="0" smtClean="0">
                <a:solidFill>
                  <a:srgbClr val="0000FF"/>
                </a:solidFill>
              </a:rPr>
              <a:t>、下游地上河</a:t>
            </a:r>
            <a:endParaRPr lang="zh-CN" altLang="en-US" sz="2800" b="1" dirty="0">
              <a:solidFill>
                <a:srgbClr val="0000FF"/>
              </a:solidFill>
            </a:endParaRPr>
          </a:p>
        </p:txBody>
      </p:sp>
      <p:pic>
        <p:nvPicPr>
          <p:cNvPr id="15" name="Picture 3" descr="3-4黄河地上河示意图">
            <a:extLst>
              <a:ext uri="{FF2B5EF4-FFF2-40B4-BE49-F238E27FC236}">
                <a16:creationId xmlns="" xmlns:a16="http://schemas.microsoft.com/office/drawing/2014/main" id="{FFB6A004-ED8B-403D-8534-D85D81E4B69A}"/>
              </a:ext>
            </a:extLst>
          </p:cNvPr>
          <p:cNvPicPr>
            <a:picLocks noChangeAspect="1"/>
          </p:cNvPicPr>
          <p:nvPr/>
        </p:nvPicPr>
        <p:blipFill>
          <a:blip r:embed="rId10">
            <a:extLst>
              <a:ext uri="{BEBA8EAE-BF5A-486C-A8C5-ECC9F3942E4B}">
                <a14:imgProps xmlns:a14="http://schemas.microsoft.com/office/drawing/2010/main">
                  <a14:imgLayer r:embed="rId11">
                    <a14:imgEffect>
                      <a14:saturation sat="300000"/>
                    </a14:imgEffect>
                    <a14:imgEffect>
                      <a14:brightnessContrast contrast="-20000"/>
                    </a14:imgEffect>
                  </a14:imgLayer>
                </a14:imgProps>
              </a:ext>
            </a:extLst>
          </a:blip>
          <a:stretch>
            <a:fillRect/>
          </a:stretch>
        </p:blipFill>
        <p:spPr>
          <a:xfrm>
            <a:off x="4583934" y="1913572"/>
            <a:ext cx="6662648" cy="2993546"/>
          </a:xfrm>
          <a:prstGeom prst="rect">
            <a:avLst/>
          </a:prstGeom>
          <a:noFill/>
          <a:ln w="9525">
            <a:noFill/>
          </a:ln>
        </p:spPr>
      </p:pic>
    </p:spTree>
    <p:extLst>
      <p:ext uri="{BB962C8B-B14F-4D97-AF65-F5344CB8AC3E}">
        <p14:creationId xmlns:p14="http://schemas.microsoft.com/office/powerpoint/2010/main" val="2562104573"/>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4"/>
          <p:cNvPicPr>
            <a:picLocks noChangeAspect="1" noChangeArrowheads="1"/>
          </p:cNvPicPr>
          <p:nvPr>
            <p:custDataLst>
              <p:tags r:id="rId1"/>
            </p:custDataLst>
          </p:nvPr>
        </p:nvPicPr>
        <p:blipFill>
          <a:blip r:embed="rId3">
            <a:extLst>
              <a:ext uri="{BEBA8EAE-BF5A-486C-A8C5-ECC9F3942E4B}">
                <a14:imgProps xmlns:a14="http://schemas.microsoft.com/office/drawing/2010/main">
                  <a14:imgLayer r:embed="rId4">
                    <a14:imgEffect>
                      <a14:colorTemperature colorTemp="5900"/>
                    </a14:imgEffect>
                    <a14:imgEffect>
                      <a14:saturation sat="300000"/>
                    </a14:imgEffect>
                  </a14:imgLayer>
                </a14:imgProps>
              </a:ext>
              <a:ext uri="{28A0092B-C50C-407E-A947-70E740481C1C}">
                <a14:useLocalDpi xmlns:a14="http://schemas.microsoft.com/office/drawing/2010/main" val="0"/>
              </a:ext>
            </a:extLst>
          </a:blip>
          <a:stretch>
            <a:fillRect/>
          </a:stretch>
        </p:blipFill>
        <p:spPr bwMode="auto">
          <a:xfrm>
            <a:off x="4332036" y="856702"/>
            <a:ext cx="7975075" cy="5957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35208" name="Text Box 8"/>
          <p:cNvSpPr txBox="1">
            <a:spLocks noChangeArrowheads="1"/>
          </p:cNvSpPr>
          <p:nvPr/>
        </p:nvSpPr>
        <p:spPr bwMode="auto">
          <a:xfrm>
            <a:off x="114578" y="1118770"/>
            <a:ext cx="3200400" cy="523220"/>
          </a:xfrm>
          <a:prstGeom prst="rect">
            <a:avLst/>
          </a:prstGeom>
          <a:noFill/>
          <a:ln w="47625">
            <a:noFill/>
            <a:miter lim="800000"/>
            <a:headEnd/>
            <a:tailEnd/>
          </a:ln>
          <a:effectLst/>
        </p:spPr>
        <p:txBody>
          <a:bodyPr>
            <a:spAutoFit/>
          </a:bodyPr>
          <a:lstStyle/>
          <a:p>
            <a:pPr>
              <a:spcBef>
                <a:spcPct val="50000"/>
              </a:spcBef>
            </a:pPr>
            <a:r>
              <a:rPr lang="zh-CN" altLang="en-US" sz="2800" b="1" dirty="0">
                <a:solidFill>
                  <a:srgbClr val="0000FF"/>
                </a:solidFill>
                <a:latin typeface="楷体_GB2312" pitchFamily="49" charset="-122"/>
                <a:ea typeface="楷体_GB2312" pitchFamily="49" charset="-122"/>
              </a:rPr>
              <a:t>内流区中的外流区</a:t>
            </a:r>
            <a:r>
              <a:rPr lang="en-US" altLang="zh-CN" sz="2800" b="1" dirty="0">
                <a:solidFill>
                  <a:srgbClr val="0000FF"/>
                </a:solidFill>
                <a:latin typeface="楷体_GB2312" pitchFamily="49" charset="-122"/>
                <a:ea typeface="楷体_GB2312" pitchFamily="49" charset="-122"/>
              </a:rPr>
              <a:t>:</a:t>
            </a:r>
          </a:p>
        </p:txBody>
      </p:sp>
      <p:sp>
        <p:nvSpPr>
          <p:cNvPr id="435209" name="Text Box 9"/>
          <p:cNvSpPr txBox="1">
            <a:spLocks noChangeArrowheads="1"/>
          </p:cNvSpPr>
          <p:nvPr/>
        </p:nvSpPr>
        <p:spPr bwMode="auto">
          <a:xfrm>
            <a:off x="246950" y="2293668"/>
            <a:ext cx="3200400" cy="523220"/>
          </a:xfrm>
          <a:prstGeom prst="rect">
            <a:avLst/>
          </a:prstGeom>
          <a:noFill/>
          <a:ln w="47625">
            <a:noFill/>
            <a:miter lim="800000"/>
            <a:headEnd/>
            <a:tailEnd/>
          </a:ln>
          <a:effectLst/>
        </p:spPr>
        <p:txBody>
          <a:bodyPr>
            <a:spAutoFit/>
          </a:bodyPr>
          <a:lstStyle/>
          <a:p>
            <a:pPr>
              <a:spcBef>
                <a:spcPct val="50000"/>
              </a:spcBef>
            </a:pPr>
            <a:r>
              <a:rPr lang="zh-CN" altLang="en-US" sz="2800" b="1" dirty="0">
                <a:solidFill>
                  <a:srgbClr val="0000FF"/>
                </a:solidFill>
                <a:latin typeface="楷体_GB2312" pitchFamily="49" charset="-122"/>
                <a:ea typeface="楷体_GB2312" pitchFamily="49" charset="-122"/>
              </a:rPr>
              <a:t>外流区中的内流区</a:t>
            </a:r>
            <a:r>
              <a:rPr lang="en-US" altLang="zh-CN" sz="2800" b="1" dirty="0">
                <a:solidFill>
                  <a:srgbClr val="0000FF"/>
                </a:solidFill>
                <a:latin typeface="楷体_GB2312" pitchFamily="49" charset="-122"/>
                <a:ea typeface="楷体_GB2312" pitchFamily="49" charset="-122"/>
              </a:rPr>
              <a:t>:</a:t>
            </a:r>
          </a:p>
        </p:txBody>
      </p:sp>
      <p:sp>
        <p:nvSpPr>
          <p:cNvPr id="435210" name="Text Box 10"/>
          <p:cNvSpPr txBox="1">
            <a:spLocks noChangeArrowheads="1"/>
          </p:cNvSpPr>
          <p:nvPr/>
        </p:nvSpPr>
        <p:spPr bwMode="auto">
          <a:xfrm>
            <a:off x="246950" y="1755952"/>
            <a:ext cx="2219325" cy="519112"/>
          </a:xfrm>
          <a:prstGeom prst="rect">
            <a:avLst/>
          </a:prstGeom>
          <a:solidFill>
            <a:srgbClr val="FFFF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800" b="1" dirty="0">
                <a:latin typeface="Times New Roman" panose="02020603050405020304" pitchFamily="18" charset="0"/>
                <a:ea typeface="楷体_GB2312" pitchFamily="49" charset="-122"/>
              </a:rPr>
              <a:t>额尔齐斯河</a:t>
            </a:r>
          </a:p>
        </p:txBody>
      </p:sp>
      <p:sp>
        <p:nvSpPr>
          <p:cNvPr id="435211" name="Text Box 11"/>
          <p:cNvSpPr txBox="1">
            <a:spLocks noChangeArrowheads="1"/>
          </p:cNvSpPr>
          <p:nvPr/>
        </p:nvSpPr>
        <p:spPr bwMode="auto">
          <a:xfrm>
            <a:off x="114578" y="2835492"/>
            <a:ext cx="4042769" cy="3754874"/>
          </a:xfrm>
          <a:prstGeom prst="rect">
            <a:avLst/>
          </a:prstGeom>
          <a:solidFill>
            <a:srgbClr val="FFFF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zh-CN" altLang="en-US" sz="2800" b="1" dirty="0">
                <a:latin typeface="Times New Roman" panose="02020603050405020304" pitchFamily="18" charset="0"/>
                <a:ea typeface="楷体_GB2312" pitchFamily="49" charset="-122"/>
              </a:rPr>
              <a:t>鄂尔多斯</a:t>
            </a:r>
            <a:r>
              <a:rPr lang="zh-CN" altLang="en-US" sz="2800" b="1" dirty="0" smtClean="0">
                <a:latin typeface="Times New Roman" panose="02020603050405020304" pitchFamily="18" charset="0"/>
                <a:ea typeface="楷体_GB2312" pitchFamily="49" charset="-122"/>
              </a:rPr>
              <a:t>高原：</a:t>
            </a:r>
            <a:endParaRPr lang="en-US" altLang="zh-CN" sz="2800" b="1" dirty="0" smtClean="0">
              <a:latin typeface="Times New Roman" panose="02020603050405020304" pitchFamily="18" charset="0"/>
              <a:ea typeface="楷体_GB2312" pitchFamily="49" charset="-122"/>
            </a:endParaRPr>
          </a:p>
          <a:p>
            <a:pPr>
              <a:spcBef>
                <a:spcPct val="50000"/>
              </a:spcBef>
            </a:pPr>
            <a:endParaRPr lang="en-US" altLang="zh-CN" sz="2800" b="1" dirty="0">
              <a:latin typeface="Times New Roman" panose="02020603050405020304" pitchFamily="18" charset="0"/>
              <a:ea typeface="楷体_GB2312" pitchFamily="49" charset="-122"/>
            </a:endParaRPr>
          </a:p>
          <a:p>
            <a:pPr>
              <a:spcBef>
                <a:spcPct val="50000"/>
              </a:spcBef>
            </a:pPr>
            <a:endParaRPr lang="zh-CN" altLang="en-US" sz="2800" b="1" dirty="0">
              <a:latin typeface="Times New Roman" panose="02020603050405020304" pitchFamily="18" charset="0"/>
              <a:ea typeface="楷体_GB2312" pitchFamily="49" charset="-122"/>
            </a:endParaRPr>
          </a:p>
          <a:p>
            <a:pPr>
              <a:spcBef>
                <a:spcPct val="50000"/>
              </a:spcBef>
            </a:pPr>
            <a:r>
              <a:rPr lang="zh-CN" altLang="en-US" sz="2800" b="1" dirty="0" smtClean="0">
                <a:latin typeface="Times New Roman" panose="02020603050405020304" pitchFamily="18" charset="0"/>
                <a:ea typeface="楷体_GB2312" pitchFamily="49" charset="-122"/>
              </a:rPr>
              <a:t>松嫩平原：</a:t>
            </a:r>
            <a:endParaRPr lang="en-US" altLang="zh-CN" sz="2800" b="1" dirty="0" smtClean="0">
              <a:latin typeface="Times New Roman" panose="02020603050405020304" pitchFamily="18" charset="0"/>
              <a:ea typeface="楷体_GB2312" pitchFamily="49" charset="-122"/>
            </a:endParaRPr>
          </a:p>
          <a:p>
            <a:pPr>
              <a:spcBef>
                <a:spcPct val="50000"/>
              </a:spcBef>
            </a:pPr>
            <a:endParaRPr lang="en-US" altLang="zh-CN" sz="2800" b="1" dirty="0">
              <a:latin typeface="Times New Roman" panose="02020603050405020304" pitchFamily="18" charset="0"/>
              <a:ea typeface="楷体_GB2312" pitchFamily="49" charset="-122"/>
            </a:endParaRPr>
          </a:p>
          <a:p>
            <a:pPr>
              <a:spcBef>
                <a:spcPct val="50000"/>
              </a:spcBef>
            </a:pPr>
            <a:endParaRPr lang="zh-CN" altLang="en-US" sz="2800" b="1" dirty="0">
              <a:latin typeface="Times New Roman" panose="02020603050405020304" pitchFamily="18" charset="0"/>
              <a:ea typeface="楷体_GB2312" pitchFamily="49" charset="-122"/>
            </a:endParaRPr>
          </a:p>
        </p:txBody>
      </p:sp>
      <p:sp>
        <p:nvSpPr>
          <p:cNvPr id="435212" name="Text Box 12"/>
          <p:cNvSpPr txBox="1">
            <a:spLocks noChangeArrowheads="1"/>
          </p:cNvSpPr>
          <p:nvPr/>
        </p:nvSpPr>
        <p:spPr bwMode="auto">
          <a:xfrm>
            <a:off x="155250" y="619498"/>
            <a:ext cx="990600" cy="523220"/>
          </a:xfrm>
          <a:prstGeom prst="rect">
            <a:avLst/>
          </a:prstGeom>
          <a:noFill/>
          <a:ln w="38100">
            <a:solidFill>
              <a:srgbClr val="FF3300"/>
            </a:solidFill>
            <a:miter lim="800000"/>
            <a:headEnd/>
            <a:tailEnd/>
          </a:ln>
          <a:effectLst/>
          <a:extLst>
            <a:ext uri="{909E8E84-426E-40DD-AFC4-6F175D3DCCD1}">
              <a14:hiddenFill xmlns:a14="http://schemas.microsoft.com/office/drawing/2010/main">
                <a:solidFill>
                  <a:srgbClr val="FFFF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800" b="1">
                <a:solidFill>
                  <a:srgbClr val="FF00FF"/>
                </a:solidFill>
                <a:latin typeface="Times New Roman" panose="02020603050405020304" pitchFamily="18" charset="0"/>
              </a:rPr>
              <a:t>注意</a:t>
            </a:r>
          </a:p>
        </p:txBody>
      </p:sp>
      <p:sp>
        <p:nvSpPr>
          <p:cNvPr id="435213" name="Oval 13"/>
          <p:cNvSpPr>
            <a:spLocks noChangeArrowheads="1"/>
          </p:cNvSpPr>
          <p:nvPr/>
        </p:nvSpPr>
        <p:spPr bwMode="auto">
          <a:xfrm>
            <a:off x="6605432" y="1447800"/>
            <a:ext cx="563559" cy="579438"/>
          </a:xfrm>
          <a:prstGeom prst="ellipse">
            <a:avLst/>
          </a:prstGeom>
          <a:noFill/>
          <a:ln w="38100">
            <a:solidFill>
              <a:srgbClr val="FF00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5214" name="Oval 14"/>
          <p:cNvSpPr>
            <a:spLocks noChangeArrowheads="1"/>
          </p:cNvSpPr>
          <p:nvPr/>
        </p:nvSpPr>
        <p:spPr bwMode="auto">
          <a:xfrm>
            <a:off x="8789735" y="3124440"/>
            <a:ext cx="609600" cy="648115"/>
          </a:xfrm>
          <a:prstGeom prst="ellipse">
            <a:avLst/>
          </a:prstGeom>
          <a:noFill/>
          <a:ln w="38100">
            <a:solidFill>
              <a:srgbClr val="FF00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5215" name="Oval 15"/>
          <p:cNvSpPr>
            <a:spLocks noChangeArrowheads="1"/>
          </p:cNvSpPr>
          <p:nvPr/>
        </p:nvSpPr>
        <p:spPr bwMode="auto">
          <a:xfrm>
            <a:off x="10601039" y="1695517"/>
            <a:ext cx="735317" cy="656584"/>
          </a:xfrm>
          <a:prstGeom prst="ellipse">
            <a:avLst/>
          </a:prstGeom>
          <a:noFill/>
          <a:ln w="38100">
            <a:solidFill>
              <a:srgbClr val="FF00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5216" name="Rectangle 16"/>
          <p:cNvSpPr>
            <a:spLocks noChangeArrowheads="1"/>
          </p:cNvSpPr>
          <p:nvPr/>
        </p:nvSpPr>
        <p:spPr bwMode="auto">
          <a:xfrm>
            <a:off x="247867" y="5370380"/>
            <a:ext cx="3922000" cy="830997"/>
          </a:xfrm>
          <a:prstGeom prst="rect">
            <a:avLst/>
          </a:prstGeom>
          <a:noFill/>
          <a:ln>
            <a:noFill/>
          </a:ln>
          <a:effectLst/>
        </p:spPr>
        <p:txBody>
          <a:bodyPr wrap="square" anchor="ctr">
            <a:spAutoFit/>
          </a:bodyPr>
          <a:lstStyle/>
          <a:p>
            <a:r>
              <a:rPr lang="zh-CN" altLang="en-US" sz="2400" b="1" dirty="0" smtClean="0">
                <a:solidFill>
                  <a:srgbClr val="0000FF"/>
                </a:solidFill>
                <a:latin typeface="楷体" panose="02010609060101010101" pitchFamily="49" charset="-122"/>
                <a:ea typeface="楷体" panose="02010609060101010101" pitchFamily="49" charset="-122"/>
              </a:rPr>
              <a:t>地势</a:t>
            </a:r>
            <a:r>
              <a:rPr lang="zh-CN" altLang="en-US" sz="2400" b="1" dirty="0">
                <a:solidFill>
                  <a:srgbClr val="0000FF"/>
                </a:solidFill>
                <a:latin typeface="楷体" panose="02010609060101010101" pitchFamily="49" charset="-122"/>
                <a:ea typeface="楷体" panose="02010609060101010101" pitchFamily="49" charset="-122"/>
              </a:rPr>
              <a:t>低洼，地表水不能外泄，成为沼泽地，为内流区 </a:t>
            </a:r>
          </a:p>
        </p:txBody>
      </p:sp>
      <p:sp>
        <p:nvSpPr>
          <p:cNvPr id="435217" name="Rectangle 17"/>
          <p:cNvSpPr>
            <a:spLocks noChangeArrowheads="1"/>
          </p:cNvSpPr>
          <p:nvPr/>
        </p:nvSpPr>
        <p:spPr bwMode="auto">
          <a:xfrm>
            <a:off x="368648" y="3205249"/>
            <a:ext cx="3680438" cy="1569660"/>
          </a:xfrm>
          <a:prstGeom prst="rect">
            <a:avLst/>
          </a:prstGeom>
          <a:noFill/>
          <a:ln>
            <a:noFill/>
          </a:ln>
          <a:effectLst/>
        </p:spPr>
        <p:txBody>
          <a:bodyPr wrap="square" anchor="ctr">
            <a:spAutoFit/>
          </a:bodyPr>
          <a:lstStyle/>
          <a:p>
            <a:r>
              <a:rPr lang="zh-CN" altLang="en-US" sz="2400" b="1" dirty="0" smtClean="0">
                <a:solidFill>
                  <a:srgbClr val="0000FF"/>
                </a:solidFill>
                <a:latin typeface="楷体" panose="02010609060101010101" pitchFamily="49" charset="-122"/>
                <a:ea typeface="楷体" panose="02010609060101010101" pitchFamily="49" charset="-122"/>
              </a:rPr>
              <a:t>降水少，风沙</a:t>
            </a:r>
            <a:r>
              <a:rPr lang="zh-CN" altLang="en-US" sz="2400" b="1" dirty="0">
                <a:solidFill>
                  <a:srgbClr val="0000FF"/>
                </a:solidFill>
                <a:latin typeface="楷体" panose="02010609060101010101" pitchFamily="49" charset="-122"/>
                <a:ea typeface="楷体" panose="02010609060101010101" pitchFamily="49" charset="-122"/>
              </a:rPr>
              <a:t>大，蒸发</a:t>
            </a:r>
            <a:r>
              <a:rPr lang="zh-CN" altLang="en-US" sz="2400" b="1" dirty="0" smtClean="0">
                <a:solidFill>
                  <a:srgbClr val="0000FF"/>
                </a:solidFill>
                <a:latin typeface="楷体" panose="02010609060101010101" pitchFamily="49" charset="-122"/>
                <a:ea typeface="楷体" panose="02010609060101010101" pitchFamily="49" charset="-122"/>
              </a:rPr>
              <a:t>旺</a:t>
            </a:r>
            <a:r>
              <a:rPr lang="zh-CN" altLang="en-US" sz="2400" b="1" dirty="0">
                <a:solidFill>
                  <a:srgbClr val="0000FF"/>
                </a:solidFill>
                <a:latin typeface="楷体" panose="02010609060101010101" pitchFamily="49" charset="-122"/>
                <a:ea typeface="楷体" panose="02010609060101010101" pitchFamily="49" charset="-122"/>
              </a:rPr>
              <a:t>盛，河流稀少，有大量无流</a:t>
            </a:r>
            <a:r>
              <a:rPr lang="zh-CN" altLang="en-US" sz="2400" b="1" dirty="0" smtClean="0">
                <a:solidFill>
                  <a:srgbClr val="0000FF"/>
                </a:solidFill>
                <a:latin typeface="楷体" panose="02010609060101010101" pitchFamily="49" charset="-122"/>
                <a:ea typeface="楷体" panose="02010609060101010101" pitchFamily="49" charset="-122"/>
              </a:rPr>
              <a:t>区，高原地势较平坦，排水不畅</a:t>
            </a:r>
            <a:endParaRPr lang="zh-CN" altLang="en-US" sz="2400" b="1" dirty="0">
              <a:solidFill>
                <a:srgbClr val="0000FF"/>
              </a:solidFill>
              <a:latin typeface="楷体" panose="02010609060101010101" pitchFamily="49" charset="-122"/>
              <a:ea typeface="楷体" panose="02010609060101010101" pitchFamily="49" charset="-122"/>
            </a:endParaRPr>
          </a:p>
        </p:txBody>
      </p:sp>
      <p:sp>
        <p:nvSpPr>
          <p:cNvPr id="18" name="文本框 17"/>
          <p:cNvSpPr txBox="1"/>
          <p:nvPr/>
        </p:nvSpPr>
        <p:spPr>
          <a:xfrm>
            <a:off x="38997" y="66830"/>
            <a:ext cx="3084723" cy="461665"/>
          </a:xfrm>
          <a:prstGeom prst="rect">
            <a:avLst/>
          </a:prstGeom>
          <a:noFill/>
        </p:spPr>
        <p:txBody>
          <a:bodyPr wrap="square" rtlCol="0">
            <a:spAutoFit/>
          </a:bodyPr>
          <a:lstStyle/>
          <a:p>
            <a:r>
              <a:rPr lang="en-US" altLang="zh-CN" sz="2400" b="1" dirty="0" smtClean="0">
                <a:solidFill>
                  <a:srgbClr val="0000FF"/>
                </a:solidFill>
              </a:rPr>
              <a:t>2</a:t>
            </a:r>
            <a:r>
              <a:rPr lang="zh-CN" altLang="en-US" sz="2400" b="1" dirty="0" smtClean="0">
                <a:solidFill>
                  <a:srgbClr val="0000FF"/>
                </a:solidFill>
              </a:rPr>
              <a:t>、内流区外流区</a:t>
            </a:r>
            <a:endParaRPr lang="zh-CN" altLang="en-US" sz="2400" b="1" dirty="0">
              <a:solidFill>
                <a:srgbClr val="0000FF"/>
              </a:solidFill>
            </a:endParaRPr>
          </a:p>
        </p:txBody>
      </p:sp>
    </p:spTree>
    <p:extLst>
      <p:ext uri="{BB962C8B-B14F-4D97-AF65-F5344CB8AC3E}">
        <p14:creationId xmlns:p14="http://schemas.microsoft.com/office/powerpoint/2010/main" val="7513378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35212"/>
                                        </p:tgtEl>
                                        <p:attrNameLst>
                                          <p:attrName>style.visibility</p:attrName>
                                        </p:attrNameLst>
                                      </p:cBhvr>
                                      <p:to>
                                        <p:strVal val="visible"/>
                                      </p:to>
                                    </p:set>
                                    <p:animEffect transition="in" filter="blinds(horizontal)">
                                      <p:cBhvr>
                                        <p:cTn id="7" dur="500"/>
                                        <p:tgtEl>
                                          <p:spTgt spid="43521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2" fill="hold" grpId="0" nodeType="clickEffect">
                                  <p:stCondLst>
                                    <p:cond delay="0"/>
                                  </p:stCondLst>
                                  <p:childTnLst>
                                    <p:set>
                                      <p:cBhvr>
                                        <p:cTn id="11" dur="1" fill="hold">
                                          <p:stCondLst>
                                            <p:cond delay="0"/>
                                          </p:stCondLst>
                                        </p:cTn>
                                        <p:tgtEl>
                                          <p:spTgt spid="435208"/>
                                        </p:tgtEl>
                                        <p:attrNameLst>
                                          <p:attrName>style.visibility</p:attrName>
                                        </p:attrNameLst>
                                      </p:cBhvr>
                                      <p:to>
                                        <p:strVal val="visible"/>
                                      </p:to>
                                    </p:set>
                                    <p:anim calcmode="lin" valueType="num">
                                      <p:cBhvr additive="base">
                                        <p:cTn id="12" dur="500" fill="hold"/>
                                        <p:tgtEl>
                                          <p:spTgt spid="435208"/>
                                        </p:tgtEl>
                                        <p:attrNameLst>
                                          <p:attrName>ppt_x</p:attrName>
                                        </p:attrNameLst>
                                      </p:cBhvr>
                                      <p:tavLst>
                                        <p:tav tm="0">
                                          <p:val>
                                            <p:strVal val="1+#ppt_w/2"/>
                                          </p:val>
                                        </p:tav>
                                        <p:tav tm="100000">
                                          <p:val>
                                            <p:strVal val="#ppt_x"/>
                                          </p:val>
                                        </p:tav>
                                      </p:tavLst>
                                    </p:anim>
                                    <p:anim calcmode="lin" valueType="num">
                                      <p:cBhvr additive="base">
                                        <p:cTn id="13" dur="500" fill="hold"/>
                                        <p:tgtEl>
                                          <p:spTgt spid="435208"/>
                                        </p:tgtEl>
                                        <p:attrNameLst>
                                          <p:attrName>ppt_y</p:attrName>
                                        </p:attrNameLst>
                                      </p:cBhvr>
                                      <p:tavLst>
                                        <p:tav tm="0">
                                          <p:val>
                                            <p:strVal val="#ppt_y"/>
                                          </p:val>
                                        </p:tav>
                                        <p:tav tm="100000">
                                          <p:val>
                                            <p:strVal val="#ppt_y"/>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2" presetClass="entr" presetSubtype="2" fill="hold" grpId="0" nodeType="clickEffect">
                                  <p:stCondLst>
                                    <p:cond delay="0"/>
                                  </p:stCondLst>
                                  <p:childTnLst>
                                    <p:set>
                                      <p:cBhvr>
                                        <p:cTn id="17" dur="1" fill="hold">
                                          <p:stCondLst>
                                            <p:cond delay="0"/>
                                          </p:stCondLst>
                                        </p:cTn>
                                        <p:tgtEl>
                                          <p:spTgt spid="435210"/>
                                        </p:tgtEl>
                                        <p:attrNameLst>
                                          <p:attrName>style.visibility</p:attrName>
                                        </p:attrNameLst>
                                      </p:cBhvr>
                                      <p:to>
                                        <p:strVal val="visible"/>
                                      </p:to>
                                    </p:set>
                                    <p:anim calcmode="lin" valueType="num">
                                      <p:cBhvr additive="base">
                                        <p:cTn id="18" dur="500" fill="hold"/>
                                        <p:tgtEl>
                                          <p:spTgt spid="435210"/>
                                        </p:tgtEl>
                                        <p:attrNameLst>
                                          <p:attrName>ppt_x</p:attrName>
                                        </p:attrNameLst>
                                      </p:cBhvr>
                                      <p:tavLst>
                                        <p:tav tm="0">
                                          <p:val>
                                            <p:strVal val="1+#ppt_w/2"/>
                                          </p:val>
                                        </p:tav>
                                        <p:tav tm="100000">
                                          <p:val>
                                            <p:strVal val="#ppt_x"/>
                                          </p:val>
                                        </p:tav>
                                      </p:tavLst>
                                    </p:anim>
                                    <p:anim calcmode="lin" valueType="num">
                                      <p:cBhvr additive="base">
                                        <p:cTn id="19" dur="500" fill="hold"/>
                                        <p:tgtEl>
                                          <p:spTgt spid="435210"/>
                                        </p:tgtEl>
                                        <p:attrNameLst>
                                          <p:attrName>ppt_y</p:attrName>
                                        </p:attrNameLst>
                                      </p:cBhvr>
                                      <p:tavLst>
                                        <p:tav tm="0">
                                          <p:val>
                                            <p:strVal val="#ppt_y"/>
                                          </p:val>
                                        </p:tav>
                                        <p:tav tm="100000">
                                          <p:val>
                                            <p:strVal val="#ppt_y"/>
                                          </p:val>
                                        </p:tav>
                                      </p:tavLst>
                                    </p:anim>
                                  </p:childTnLst>
                                </p:cTn>
                              </p:par>
                            </p:childTnLst>
                          </p:cTn>
                        </p:par>
                      </p:childTnLst>
                    </p:cTn>
                  </p:par>
                  <p:par>
                    <p:cTn id="20" fill="hold" nodeType="clickPar">
                      <p:stCondLst>
                        <p:cond delay="indefinite"/>
                      </p:stCondLst>
                      <p:childTnLst>
                        <p:par>
                          <p:cTn id="21" fill="hold" nodeType="withGroup">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435213"/>
                                        </p:tgtEl>
                                        <p:attrNameLst>
                                          <p:attrName>style.visibility</p:attrName>
                                        </p:attrNameLst>
                                      </p:cBhvr>
                                      <p:to>
                                        <p:strVal val="visible"/>
                                      </p:to>
                                    </p:set>
                                    <p:anim calcmode="lin" valueType="num">
                                      <p:cBhvr additive="base">
                                        <p:cTn id="24" dur="500" fill="hold"/>
                                        <p:tgtEl>
                                          <p:spTgt spid="435213"/>
                                        </p:tgtEl>
                                        <p:attrNameLst>
                                          <p:attrName>ppt_x</p:attrName>
                                        </p:attrNameLst>
                                      </p:cBhvr>
                                      <p:tavLst>
                                        <p:tav tm="0">
                                          <p:val>
                                            <p:strVal val="0-#ppt_w/2"/>
                                          </p:val>
                                        </p:tav>
                                        <p:tav tm="100000">
                                          <p:val>
                                            <p:strVal val="#ppt_x"/>
                                          </p:val>
                                        </p:tav>
                                      </p:tavLst>
                                    </p:anim>
                                    <p:anim calcmode="lin" valueType="num">
                                      <p:cBhvr additive="base">
                                        <p:cTn id="25" dur="500" fill="hold"/>
                                        <p:tgtEl>
                                          <p:spTgt spid="435213"/>
                                        </p:tgtEl>
                                        <p:attrNameLst>
                                          <p:attrName>ppt_y</p:attrName>
                                        </p:attrNameLst>
                                      </p:cBhvr>
                                      <p:tavLst>
                                        <p:tav tm="0">
                                          <p:val>
                                            <p:strVal val="#ppt_y"/>
                                          </p:val>
                                        </p:tav>
                                        <p:tav tm="100000">
                                          <p:val>
                                            <p:strVal val="#ppt_y"/>
                                          </p:val>
                                        </p:tav>
                                      </p:tavLst>
                                    </p:anim>
                                  </p:childTnLst>
                                </p:cTn>
                              </p:par>
                            </p:childTnLst>
                          </p:cTn>
                        </p:par>
                        <p:par>
                          <p:cTn id="26" fill="hold" nodeType="afterGroup">
                            <p:stCondLst>
                              <p:cond delay="500"/>
                            </p:stCondLst>
                            <p:childTnLst>
                              <p:par>
                                <p:cTn id="27" presetID="2" presetClass="entr" presetSubtype="2" fill="hold" grpId="0" nodeType="afterEffect">
                                  <p:stCondLst>
                                    <p:cond delay="0"/>
                                  </p:stCondLst>
                                  <p:childTnLst>
                                    <p:set>
                                      <p:cBhvr>
                                        <p:cTn id="28" dur="1" fill="hold">
                                          <p:stCondLst>
                                            <p:cond delay="0"/>
                                          </p:stCondLst>
                                        </p:cTn>
                                        <p:tgtEl>
                                          <p:spTgt spid="435209"/>
                                        </p:tgtEl>
                                        <p:attrNameLst>
                                          <p:attrName>style.visibility</p:attrName>
                                        </p:attrNameLst>
                                      </p:cBhvr>
                                      <p:to>
                                        <p:strVal val="visible"/>
                                      </p:to>
                                    </p:set>
                                    <p:anim calcmode="lin" valueType="num">
                                      <p:cBhvr additive="base">
                                        <p:cTn id="29" dur="500" fill="hold"/>
                                        <p:tgtEl>
                                          <p:spTgt spid="435209"/>
                                        </p:tgtEl>
                                        <p:attrNameLst>
                                          <p:attrName>ppt_x</p:attrName>
                                        </p:attrNameLst>
                                      </p:cBhvr>
                                      <p:tavLst>
                                        <p:tav tm="0">
                                          <p:val>
                                            <p:strVal val="1+#ppt_w/2"/>
                                          </p:val>
                                        </p:tav>
                                        <p:tav tm="100000">
                                          <p:val>
                                            <p:strVal val="#ppt_x"/>
                                          </p:val>
                                        </p:tav>
                                      </p:tavLst>
                                    </p:anim>
                                    <p:anim calcmode="lin" valueType="num">
                                      <p:cBhvr additive="base">
                                        <p:cTn id="30" dur="500" fill="hold"/>
                                        <p:tgtEl>
                                          <p:spTgt spid="435209"/>
                                        </p:tgtEl>
                                        <p:attrNameLst>
                                          <p:attrName>ppt_y</p:attrName>
                                        </p:attrNameLst>
                                      </p:cBhvr>
                                      <p:tavLst>
                                        <p:tav tm="0">
                                          <p:val>
                                            <p:strVal val="#ppt_y"/>
                                          </p:val>
                                        </p:tav>
                                        <p:tav tm="100000">
                                          <p:val>
                                            <p:strVal val="#ppt_y"/>
                                          </p:val>
                                        </p:tav>
                                      </p:tavLst>
                                    </p:anim>
                                  </p:childTnLst>
                                </p:cTn>
                              </p:par>
                            </p:childTnLst>
                          </p:cTn>
                        </p:par>
                      </p:childTnLst>
                    </p:cTn>
                  </p:par>
                  <p:par>
                    <p:cTn id="31" fill="hold" nodeType="clickPar">
                      <p:stCondLst>
                        <p:cond delay="indefinite"/>
                      </p:stCondLst>
                      <p:childTnLst>
                        <p:par>
                          <p:cTn id="32" fill="hold" nodeType="withGroup">
                            <p:stCondLst>
                              <p:cond delay="0"/>
                            </p:stCondLst>
                            <p:childTnLst>
                              <p:par>
                                <p:cTn id="33" presetID="2" presetClass="entr" presetSubtype="2" fill="hold" grpId="0" nodeType="clickEffect">
                                  <p:stCondLst>
                                    <p:cond delay="0"/>
                                  </p:stCondLst>
                                  <p:childTnLst>
                                    <p:set>
                                      <p:cBhvr>
                                        <p:cTn id="34" dur="1" fill="hold">
                                          <p:stCondLst>
                                            <p:cond delay="0"/>
                                          </p:stCondLst>
                                        </p:cTn>
                                        <p:tgtEl>
                                          <p:spTgt spid="435211"/>
                                        </p:tgtEl>
                                        <p:attrNameLst>
                                          <p:attrName>style.visibility</p:attrName>
                                        </p:attrNameLst>
                                      </p:cBhvr>
                                      <p:to>
                                        <p:strVal val="visible"/>
                                      </p:to>
                                    </p:set>
                                    <p:anim calcmode="lin" valueType="num">
                                      <p:cBhvr additive="base">
                                        <p:cTn id="35" dur="500" fill="hold"/>
                                        <p:tgtEl>
                                          <p:spTgt spid="435211"/>
                                        </p:tgtEl>
                                        <p:attrNameLst>
                                          <p:attrName>ppt_x</p:attrName>
                                        </p:attrNameLst>
                                      </p:cBhvr>
                                      <p:tavLst>
                                        <p:tav tm="0">
                                          <p:val>
                                            <p:strVal val="1+#ppt_w/2"/>
                                          </p:val>
                                        </p:tav>
                                        <p:tav tm="100000">
                                          <p:val>
                                            <p:strVal val="#ppt_x"/>
                                          </p:val>
                                        </p:tav>
                                      </p:tavLst>
                                    </p:anim>
                                    <p:anim calcmode="lin" valueType="num">
                                      <p:cBhvr additive="base">
                                        <p:cTn id="36" dur="500" fill="hold"/>
                                        <p:tgtEl>
                                          <p:spTgt spid="435211"/>
                                        </p:tgtEl>
                                        <p:attrNameLst>
                                          <p:attrName>ppt_y</p:attrName>
                                        </p:attrNameLst>
                                      </p:cBhvr>
                                      <p:tavLst>
                                        <p:tav tm="0">
                                          <p:val>
                                            <p:strVal val="#ppt_y"/>
                                          </p:val>
                                        </p:tav>
                                        <p:tav tm="100000">
                                          <p:val>
                                            <p:strVal val="#ppt_y"/>
                                          </p:val>
                                        </p:tav>
                                      </p:tavLst>
                                    </p:anim>
                                  </p:childTnLst>
                                </p:cTn>
                              </p:par>
                            </p:childTnLst>
                          </p:cTn>
                        </p:par>
                      </p:childTnLst>
                    </p:cTn>
                  </p:par>
                  <p:par>
                    <p:cTn id="37" fill="hold" nodeType="clickPar">
                      <p:stCondLst>
                        <p:cond delay="indefinite"/>
                      </p:stCondLst>
                      <p:childTnLst>
                        <p:par>
                          <p:cTn id="38" fill="hold" nodeType="withGroup">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435214"/>
                                        </p:tgtEl>
                                        <p:attrNameLst>
                                          <p:attrName>style.visibility</p:attrName>
                                        </p:attrNameLst>
                                      </p:cBhvr>
                                      <p:to>
                                        <p:strVal val="visible"/>
                                      </p:to>
                                    </p:set>
                                    <p:anim calcmode="lin" valueType="num">
                                      <p:cBhvr additive="base">
                                        <p:cTn id="41" dur="500" fill="hold"/>
                                        <p:tgtEl>
                                          <p:spTgt spid="435214"/>
                                        </p:tgtEl>
                                        <p:attrNameLst>
                                          <p:attrName>ppt_x</p:attrName>
                                        </p:attrNameLst>
                                      </p:cBhvr>
                                      <p:tavLst>
                                        <p:tav tm="0">
                                          <p:val>
                                            <p:strVal val="0-#ppt_w/2"/>
                                          </p:val>
                                        </p:tav>
                                        <p:tav tm="100000">
                                          <p:val>
                                            <p:strVal val="#ppt_x"/>
                                          </p:val>
                                        </p:tav>
                                      </p:tavLst>
                                    </p:anim>
                                    <p:anim calcmode="lin" valueType="num">
                                      <p:cBhvr additive="base">
                                        <p:cTn id="42" dur="500" fill="hold"/>
                                        <p:tgtEl>
                                          <p:spTgt spid="435214"/>
                                        </p:tgtEl>
                                        <p:attrNameLst>
                                          <p:attrName>ppt_y</p:attrName>
                                        </p:attrNameLst>
                                      </p:cBhvr>
                                      <p:tavLst>
                                        <p:tav tm="0">
                                          <p:val>
                                            <p:strVal val="#ppt_y"/>
                                          </p:val>
                                        </p:tav>
                                        <p:tav tm="100000">
                                          <p:val>
                                            <p:strVal val="#ppt_y"/>
                                          </p:val>
                                        </p:tav>
                                      </p:tavLst>
                                    </p:anim>
                                  </p:childTnLst>
                                </p:cTn>
                              </p:par>
                            </p:childTnLst>
                          </p:cTn>
                        </p:par>
                      </p:childTnLst>
                    </p:cTn>
                  </p:par>
                  <p:par>
                    <p:cTn id="43" fill="hold" nodeType="clickPar">
                      <p:stCondLst>
                        <p:cond delay="indefinite"/>
                      </p:stCondLst>
                      <p:childTnLst>
                        <p:par>
                          <p:cTn id="44" fill="hold" nodeType="withGroup">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435217"/>
                                        </p:tgtEl>
                                        <p:attrNameLst>
                                          <p:attrName>style.visibility</p:attrName>
                                        </p:attrNameLst>
                                      </p:cBhvr>
                                      <p:to>
                                        <p:strVal val="visible"/>
                                      </p:to>
                                    </p:set>
                                    <p:animEffect transition="in" filter="blinds(horizontal)">
                                      <p:cBhvr>
                                        <p:cTn id="47" dur="500"/>
                                        <p:tgtEl>
                                          <p:spTgt spid="435217"/>
                                        </p:tgtEl>
                                      </p:cBhvr>
                                    </p:animEffect>
                                  </p:childTnLst>
                                </p:cTn>
                              </p:par>
                            </p:childTnLst>
                          </p:cTn>
                        </p:par>
                      </p:childTnLst>
                    </p:cTn>
                  </p:par>
                  <p:par>
                    <p:cTn id="48" fill="hold">
                      <p:stCondLst>
                        <p:cond delay="indefinite"/>
                      </p:stCondLst>
                      <p:childTnLst>
                        <p:par>
                          <p:cTn id="49" fill="hold">
                            <p:stCondLst>
                              <p:cond delay="0"/>
                            </p:stCondLst>
                            <p:childTnLst>
                              <p:par>
                                <p:cTn id="50" presetID="2" presetClass="entr" presetSubtype="8" fill="hold" grpId="0" nodeType="clickEffect">
                                  <p:stCondLst>
                                    <p:cond delay="0"/>
                                  </p:stCondLst>
                                  <p:childTnLst>
                                    <p:set>
                                      <p:cBhvr>
                                        <p:cTn id="51" dur="1" fill="hold">
                                          <p:stCondLst>
                                            <p:cond delay="0"/>
                                          </p:stCondLst>
                                        </p:cTn>
                                        <p:tgtEl>
                                          <p:spTgt spid="435215"/>
                                        </p:tgtEl>
                                        <p:attrNameLst>
                                          <p:attrName>style.visibility</p:attrName>
                                        </p:attrNameLst>
                                      </p:cBhvr>
                                      <p:to>
                                        <p:strVal val="visible"/>
                                      </p:to>
                                    </p:set>
                                    <p:anim calcmode="lin" valueType="num">
                                      <p:cBhvr additive="base">
                                        <p:cTn id="52" dur="500" fill="hold"/>
                                        <p:tgtEl>
                                          <p:spTgt spid="435215"/>
                                        </p:tgtEl>
                                        <p:attrNameLst>
                                          <p:attrName>ppt_x</p:attrName>
                                        </p:attrNameLst>
                                      </p:cBhvr>
                                      <p:tavLst>
                                        <p:tav tm="0">
                                          <p:val>
                                            <p:strVal val="0-#ppt_w/2"/>
                                          </p:val>
                                        </p:tav>
                                        <p:tav tm="100000">
                                          <p:val>
                                            <p:strVal val="#ppt_x"/>
                                          </p:val>
                                        </p:tav>
                                      </p:tavLst>
                                    </p:anim>
                                    <p:anim calcmode="lin" valueType="num">
                                      <p:cBhvr additive="base">
                                        <p:cTn id="53" dur="500" fill="hold"/>
                                        <p:tgtEl>
                                          <p:spTgt spid="435215"/>
                                        </p:tgtEl>
                                        <p:attrNameLst>
                                          <p:attrName>ppt_y</p:attrName>
                                        </p:attrNameLst>
                                      </p:cBhvr>
                                      <p:tavLst>
                                        <p:tav tm="0">
                                          <p:val>
                                            <p:strVal val="#ppt_y"/>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3" presetClass="entr" presetSubtype="10" fill="hold" grpId="0" nodeType="clickEffect">
                                  <p:stCondLst>
                                    <p:cond delay="0"/>
                                  </p:stCondLst>
                                  <p:childTnLst>
                                    <p:set>
                                      <p:cBhvr>
                                        <p:cTn id="57" dur="1" fill="hold">
                                          <p:stCondLst>
                                            <p:cond delay="0"/>
                                          </p:stCondLst>
                                        </p:cTn>
                                        <p:tgtEl>
                                          <p:spTgt spid="435216"/>
                                        </p:tgtEl>
                                        <p:attrNameLst>
                                          <p:attrName>style.visibility</p:attrName>
                                        </p:attrNameLst>
                                      </p:cBhvr>
                                      <p:to>
                                        <p:strVal val="visible"/>
                                      </p:to>
                                    </p:set>
                                    <p:animEffect transition="in" filter="blinds(horizontal)">
                                      <p:cBhvr>
                                        <p:cTn id="58" dur="500"/>
                                        <p:tgtEl>
                                          <p:spTgt spid="4352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5208" grpId="0"/>
      <p:bldP spid="435209" grpId="0"/>
      <p:bldP spid="435210" grpId="0" animBg="1" autoUpdateAnimBg="0"/>
      <p:bldP spid="435211" grpId="0" animBg="1" autoUpdateAnimBg="0"/>
      <p:bldP spid="435212" grpId="0" animBg="1" autoUpdateAnimBg="0"/>
      <p:bldP spid="435213" grpId="0" animBg="1"/>
      <p:bldP spid="435214" grpId="0" animBg="1"/>
      <p:bldP spid="435215" grpId="0" animBg="1"/>
      <p:bldP spid="435216" grpId="0"/>
      <p:bldP spid="435217"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
          <p:cNvGrpSpPr/>
          <p:nvPr>
            <p:custDataLst>
              <p:tags r:id="rId1"/>
            </p:custDataLst>
          </p:nvPr>
        </p:nvGrpSpPr>
        <p:grpSpPr>
          <a:xfrm>
            <a:off x="19685" y="786130"/>
            <a:ext cx="12151995" cy="128270"/>
            <a:chOff x="57" y="1058"/>
            <a:chExt cx="13204" cy="202"/>
          </a:xfrm>
        </p:grpSpPr>
        <p:cxnSp>
          <p:nvCxnSpPr>
            <p:cNvPr id="12" name="直接连接符 11"/>
            <p:cNvCxnSpPr/>
            <p:nvPr>
              <p:custDataLst>
                <p:tags r:id="rId5"/>
              </p:custDataLst>
            </p:nvPr>
          </p:nvCxnSpPr>
          <p:spPr>
            <a:xfrm>
              <a:off x="57" y="1259"/>
              <a:ext cx="13205"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custDataLst>
                <p:tags r:id="rId6"/>
              </p:custDataLst>
            </p:nvPr>
          </p:nvCxnSpPr>
          <p:spPr>
            <a:xfrm>
              <a:off x="57" y="1057"/>
              <a:ext cx="13205" cy="0"/>
            </a:xfrm>
            <a:prstGeom prst="line">
              <a:avLst/>
            </a:prstGeom>
            <a:ln w="571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4" name="文本框 3"/>
          <p:cNvSpPr txBox="1"/>
          <p:nvPr>
            <p:custDataLst>
              <p:tags r:id="rId2"/>
            </p:custDataLst>
          </p:nvPr>
        </p:nvSpPr>
        <p:spPr>
          <a:xfrm>
            <a:off x="157939" y="4955184"/>
            <a:ext cx="11845171" cy="954107"/>
          </a:xfrm>
          <a:prstGeom prst="rect">
            <a:avLst/>
          </a:prstGeom>
          <a:noFill/>
        </p:spPr>
        <p:txBody>
          <a:bodyPr wrap="square" rtlCol="0">
            <a:spAutoFit/>
          </a:bodyPr>
          <a:lstStyle/>
          <a:p>
            <a:r>
              <a:rPr lang="zh-CN" altLang="en-US" sz="2800" b="1" dirty="0"/>
              <a:t>兴修水利，上拦下排（排水冲沙）</a:t>
            </a:r>
            <a:r>
              <a:rPr lang="zh-CN" altLang="en-US" sz="2800" b="1" dirty="0" smtClean="0"/>
              <a:t>；</a:t>
            </a:r>
            <a:r>
              <a:rPr lang="zh-CN" altLang="en-US" sz="2800" b="1" dirty="0"/>
              <a:t>退耕还林、还草、还蓄洪</a:t>
            </a:r>
            <a:r>
              <a:rPr lang="zh-CN" altLang="en-US" sz="2800" b="1" dirty="0" smtClean="0"/>
              <a:t>区；中游</a:t>
            </a:r>
            <a:r>
              <a:rPr lang="zh-CN" altLang="en-US" sz="2800" b="1" dirty="0"/>
              <a:t>治理水土流失；加固堤坝；</a:t>
            </a:r>
          </a:p>
        </p:txBody>
      </p:sp>
      <p:sp>
        <p:nvSpPr>
          <p:cNvPr id="60419" name="Text Box 6"/>
          <p:cNvSpPr txBox="1">
            <a:spLocks noChangeArrowheads="1"/>
          </p:cNvSpPr>
          <p:nvPr>
            <p:custDataLst>
              <p:tags r:id="rId3"/>
            </p:custDataLst>
          </p:nvPr>
        </p:nvSpPr>
        <p:spPr bwMode="auto">
          <a:xfrm>
            <a:off x="35560" y="913765"/>
            <a:ext cx="6245970" cy="521970"/>
          </a:xfrm>
          <a:prstGeom prst="rect">
            <a:avLst/>
          </a:prstGeom>
          <a:ln/>
        </p:spPr>
        <p:style>
          <a:lnRef idx="2">
            <a:schemeClr val="dk1"/>
          </a:lnRef>
          <a:fillRef idx="1">
            <a:schemeClr val="lt1"/>
          </a:fillRef>
          <a:effectRef idx="0">
            <a:schemeClr val="dk1"/>
          </a:effectRef>
          <a:fontRef idx="minor">
            <a:schemeClr val="dk1"/>
          </a:fontRef>
        </p:style>
        <p:txBody>
          <a:bodyPr wrap="square">
            <a:spAutoFit/>
          </a:bodyPr>
          <a:lstStyle>
            <a:defPPr>
              <a:defRPr lang="zh-CN"/>
            </a:defPPr>
            <a:lvl1pPr marL="0" indent="0" algn="l" defTabSz="914400" rtl="0" eaLnBrk="0" fontAlgn="base" hangingPunct="0">
              <a:lnSpc>
                <a:spcPct val="100000"/>
              </a:lnSpc>
              <a:spcBef>
                <a:spcPct val="0"/>
              </a:spcBef>
              <a:spcAft>
                <a:spcPct val="0"/>
              </a:spcAft>
              <a:buClrTx/>
              <a:buSzTx/>
              <a:buFontTx/>
              <a:buNone/>
              <a:defRPr kumimoji="0" lang="zh-CN" altLang="en-US" sz="2800" b="1" i="0" u="none" baseline="0">
                <a:solidFill>
                  <a:schemeClr val="tx1"/>
                </a:solidFill>
                <a:latin typeface="Times New Roman" panose="02020603050405020304" pitchFamily="18" charset="0"/>
                <a:ea typeface="楷体_GB2312" pitchFamily="49" charset="-122"/>
              </a:defRPr>
            </a:lvl1pPr>
            <a:lvl2pPr marL="457200" indent="0" algn="l" defTabSz="914400" rtl="0" eaLnBrk="0" fontAlgn="base" hangingPunct="0">
              <a:lnSpc>
                <a:spcPct val="100000"/>
              </a:lnSpc>
              <a:spcBef>
                <a:spcPct val="0"/>
              </a:spcBef>
              <a:spcAft>
                <a:spcPct val="0"/>
              </a:spcAft>
              <a:buClrTx/>
              <a:buSzTx/>
              <a:buFontTx/>
              <a:buNone/>
              <a:defRPr kumimoji="0" lang="zh-CN" altLang="en-US" sz="2800" b="1" i="0" u="none" baseline="0">
                <a:solidFill>
                  <a:schemeClr val="tx1"/>
                </a:solidFill>
                <a:latin typeface="Times New Roman" panose="02020603050405020304" pitchFamily="18" charset="0"/>
                <a:ea typeface="楷体_GB2312" pitchFamily="49" charset="-122"/>
              </a:defRPr>
            </a:lvl2pPr>
            <a:lvl3pPr marL="914400" indent="0" algn="l" defTabSz="914400" rtl="0" eaLnBrk="0" fontAlgn="base" hangingPunct="0">
              <a:lnSpc>
                <a:spcPct val="100000"/>
              </a:lnSpc>
              <a:spcBef>
                <a:spcPct val="0"/>
              </a:spcBef>
              <a:spcAft>
                <a:spcPct val="0"/>
              </a:spcAft>
              <a:buClrTx/>
              <a:buSzTx/>
              <a:buFontTx/>
              <a:buNone/>
              <a:defRPr kumimoji="0" lang="zh-CN" altLang="en-US" sz="2800" b="1" i="0" u="none" baseline="0">
                <a:solidFill>
                  <a:schemeClr val="tx1"/>
                </a:solidFill>
                <a:latin typeface="Times New Roman" panose="02020603050405020304" pitchFamily="18" charset="0"/>
                <a:ea typeface="楷体_GB2312" pitchFamily="49" charset="-122"/>
              </a:defRPr>
            </a:lvl3pPr>
            <a:lvl4pPr marL="1371600" indent="0" algn="l" defTabSz="914400" rtl="0" eaLnBrk="0" fontAlgn="base" hangingPunct="0">
              <a:lnSpc>
                <a:spcPct val="100000"/>
              </a:lnSpc>
              <a:spcBef>
                <a:spcPct val="0"/>
              </a:spcBef>
              <a:spcAft>
                <a:spcPct val="0"/>
              </a:spcAft>
              <a:buClrTx/>
              <a:buSzTx/>
              <a:buFontTx/>
              <a:buNone/>
              <a:defRPr kumimoji="0" lang="zh-CN" altLang="en-US" sz="2800" b="1" i="0" u="none" baseline="0">
                <a:solidFill>
                  <a:schemeClr val="tx1"/>
                </a:solidFill>
                <a:latin typeface="Times New Roman" panose="02020603050405020304" pitchFamily="18" charset="0"/>
                <a:ea typeface="楷体_GB2312" pitchFamily="49" charset="-122"/>
              </a:defRPr>
            </a:lvl4pPr>
            <a:lvl5pPr marL="1828800" indent="0" algn="l" defTabSz="914400" rtl="0" eaLnBrk="0" fontAlgn="base" hangingPunct="0">
              <a:lnSpc>
                <a:spcPct val="100000"/>
              </a:lnSpc>
              <a:spcBef>
                <a:spcPct val="0"/>
              </a:spcBef>
              <a:spcAft>
                <a:spcPct val="0"/>
              </a:spcAft>
              <a:buClrTx/>
              <a:buSzTx/>
              <a:buFontTx/>
              <a:buNone/>
              <a:defRPr kumimoji="0" lang="zh-CN" altLang="en-US" sz="2800" b="1" i="0" u="none" baseline="0">
                <a:solidFill>
                  <a:schemeClr val="tx1"/>
                </a:solidFill>
                <a:latin typeface="Times New Roman" panose="02020603050405020304" pitchFamily="18" charset="0"/>
                <a:ea typeface="楷体_GB2312" pitchFamily="49" charset="-122"/>
              </a:defRPr>
            </a:lvl5pPr>
          </a:lstStyle>
          <a:p>
            <a:pPr marL="0" marR="0" lvl="0" indent="0" eaLnBrk="1" hangingPunct="1"/>
            <a:r>
              <a:rPr dirty="0" smtClean="0">
                <a:solidFill>
                  <a:srgbClr val="0000FF"/>
                </a:solidFill>
                <a:latin typeface="方正粗黑宋简体" panose="02000000000000000000" charset="-122"/>
                <a:ea typeface="方正粗黑宋简体" panose="02000000000000000000" charset="-122"/>
                <a:cs typeface="方正粗黑宋简体" panose="02000000000000000000" charset="-122"/>
              </a:rPr>
              <a:t>分析</a:t>
            </a:r>
            <a:r>
              <a:rPr lang="zh-CN" altLang="en-US" dirty="0">
                <a:solidFill>
                  <a:srgbClr val="0000FF"/>
                </a:solidFill>
                <a:latin typeface="方正粗黑宋简体" panose="02000000000000000000" charset="-122"/>
                <a:ea typeface="方正粗黑宋简体" panose="02000000000000000000" charset="-122"/>
                <a:cs typeface="方正粗黑宋简体" panose="02000000000000000000" charset="-122"/>
              </a:rPr>
              <a:t>黄河下游“地上河”形成的原因。</a:t>
            </a:r>
          </a:p>
        </p:txBody>
      </p:sp>
      <p:sp>
        <p:nvSpPr>
          <p:cNvPr id="23" name="文本框 22"/>
          <p:cNvSpPr txBox="1"/>
          <p:nvPr>
            <p:custDataLst>
              <p:tags r:id="rId4"/>
            </p:custDataLst>
          </p:nvPr>
        </p:nvSpPr>
        <p:spPr>
          <a:xfrm>
            <a:off x="-194945" y="78740"/>
            <a:ext cx="6370320" cy="706755"/>
          </a:xfrm>
          <a:prstGeom prst="rect">
            <a:avLst/>
          </a:prstGeom>
          <a:noFill/>
        </p:spPr>
        <p:txBody>
          <a:bodyPr wrap="square" rtlCol="0">
            <a:spAutoFit/>
          </a:bodyPr>
          <a:lstStyle/>
          <a:p>
            <a:r>
              <a:rPr lang="zh-CN" altLang="en-US" sz="4000" dirty="0" smtClean="0">
                <a:latin typeface="方正粗黑宋简体" panose="02000000000000000000" charset="-122"/>
                <a:ea typeface="方正粗黑宋简体" panose="02000000000000000000" charset="-122"/>
              </a:rPr>
              <a:t>（三）黄河治理</a:t>
            </a:r>
            <a:endParaRPr lang="zh-CN" altLang="en-US" sz="4000" dirty="0">
              <a:latin typeface="方正粗黑宋简体" panose="02000000000000000000" charset="-122"/>
              <a:ea typeface="方正粗黑宋简体" panose="02000000000000000000" charset="-122"/>
            </a:endParaRPr>
          </a:p>
        </p:txBody>
      </p:sp>
      <p:sp>
        <p:nvSpPr>
          <p:cNvPr id="24" name="文本框 23"/>
          <p:cNvSpPr txBox="1"/>
          <p:nvPr/>
        </p:nvSpPr>
        <p:spPr>
          <a:xfrm>
            <a:off x="4757530" y="147169"/>
            <a:ext cx="3816627" cy="523220"/>
          </a:xfrm>
          <a:prstGeom prst="rect">
            <a:avLst/>
          </a:prstGeom>
          <a:noFill/>
        </p:spPr>
        <p:txBody>
          <a:bodyPr wrap="square" rtlCol="0">
            <a:spAutoFit/>
          </a:bodyPr>
          <a:lstStyle/>
          <a:p>
            <a:r>
              <a:rPr lang="en-US" altLang="zh-CN" sz="2800" b="1" dirty="0" smtClean="0">
                <a:solidFill>
                  <a:srgbClr val="0000FF"/>
                </a:solidFill>
              </a:rPr>
              <a:t>4</a:t>
            </a:r>
            <a:r>
              <a:rPr lang="zh-CN" altLang="en-US" sz="2800" b="1" dirty="0" smtClean="0">
                <a:solidFill>
                  <a:srgbClr val="0000FF"/>
                </a:solidFill>
              </a:rPr>
              <a:t>、下游地上河</a:t>
            </a:r>
            <a:endParaRPr lang="zh-CN" altLang="en-US" sz="2800" b="1" dirty="0">
              <a:solidFill>
                <a:srgbClr val="0000FF"/>
              </a:solidFill>
            </a:endParaRPr>
          </a:p>
        </p:txBody>
      </p:sp>
      <p:sp>
        <p:nvSpPr>
          <p:cNvPr id="25" name="文本框 24"/>
          <p:cNvSpPr txBox="1"/>
          <p:nvPr/>
        </p:nvSpPr>
        <p:spPr>
          <a:xfrm>
            <a:off x="344239" y="1999794"/>
            <a:ext cx="796413" cy="1569660"/>
          </a:xfrm>
          <a:prstGeom prst="rect">
            <a:avLst/>
          </a:prstGeom>
          <a:noFill/>
          <a:ln>
            <a:solidFill>
              <a:schemeClr val="tx1"/>
            </a:solidFill>
          </a:ln>
        </p:spPr>
        <p:txBody>
          <a:bodyPr wrap="square" rtlCol="0">
            <a:spAutoFit/>
          </a:bodyPr>
          <a:lstStyle/>
          <a:p>
            <a:r>
              <a:rPr lang="zh-CN" altLang="en-US" sz="2400" b="1" dirty="0"/>
              <a:t>中游流经黄土高原</a:t>
            </a:r>
          </a:p>
        </p:txBody>
      </p:sp>
      <p:sp>
        <p:nvSpPr>
          <p:cNvPr id="26" name="文本框 25"/>
          <p:cNvSpPr txBox="1"/>
          <p:nvPr/>
        </p:nvSpPr>
        <p:spPr>
          <a:xfrm>
            <a:off x="2305775" y="1815128"/>
            <a:ext cx="796413" cy="1938992"/>
          </a:xfrm>
          <a:prstGeom prst="rect">
            <a:avLst/>
          </a:prstGeom>
          <a:noFill/>
          <a:ln>
            <a:solidFill>
              <a:schemeClr val="tx1"/>
            </a:solidFill>
          </a:ln>
        </p:spPr>
        <p:txBody>
          <a:bodyPr wrap="square" rtlCol="0">
            <a:spAutoFit/>
          </a:bodyPr>
          <a:lstStyle/>
          <a:p>
            <a:r>
              <a:rPr lang="zh-CN" altLang="en-US" sz="2400" b="1" dirty="0"/>
              <a:t>世界含沙量最大的河流</a:t>
            </a:r>
          </a:p>
        </p:txBody>
      </p:sp>
      <p:cxnSp>
        <p:nvCxnSpPr>
          <p:cNvPr id="27" name="直接箭头连接符 26"/>
          <p:cNvCxnSpPr>
            <a:stCxn id="25" idx="3"/>
            <a:endCxn id="26" idx="1"/>
          </p:cNvCxnSpPr>
          <p:nvPr/>
        </p:nvCxnSpPr>
        <p:spPr>
          <a:xfrm>
            <a:off x="1140652" y="2784624"/>
            <a:ext cx="116512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文本框 27"/>
          <p:cNvSpPr txBox="1"/>
          <p:nvPr/>
        </p:nvSpPr>
        <p:spPr>
          <a:xfrm>
            <a:off x="1155400" y="2058302"/>
            <a:ext cx="1150375" cy="369332"/>
          </a:xfrm>
          <a:prstGeom prst="rect">
            <a:avLst/>
          </a:prstGeom>
          <a:noFill/>
        </p:spPr>
        <p:txBody>
          <a:bodyPr wrap="square" rtlCol="0">
            <a:spAutoFit/>
          </a:bodyPr>
          <a:lstStyle/>
          <a:p>
            <a:r>
              <a:rPr lang="zh-CN" altLang="en-US" b="1" dirty="0"/>
              <a:t>降水集中</a:t>
            </a:r>
          </a:p>
        </p:txBody>
      </p:sp>
      <p:sp>
        <p:nvSpPr>
          <p:cNvPr id="29" name="文本框 28"/>
          <p:cNvSpPr txBox="1"/>
          <p:nvPr/>
        </p:nvSpPr>
        <p:spPr>
          <a:xfrm>
            <a:off x="1155400" y="2397580"/>
            <a:ext cx="1150375" cy="369332"/>
          </a:xfrm>
          <a:prstGeom prst="rect">
            <a:avLst/>
          </a:prstGeom>
          <a:noFill/>
        </p:spPr>
        <p:txBody>
          <a:bodyPr wrap="square" rtlCol="0">
            <a:spAutoFit/>
          </a:bodyPr>
          <a:lstStyle/>
          <a:p>
            <a:r>
              <a:rPr lang="zh-CN" altLang="en-US" b="1" dirty="0"/>
              <a:t>土质疏松</a:t>
            </a:r>
          </a:p>
        </p:txBody>
      </p:sp>
      <p:sp>
        <p:nvSpPr>
          <p:cNvPr id="30" name="文本框 29"/>
          <p:cNvSpPr txBox="1"/>
          <p:nvPr/>
        </p:nvSpPr>
        <p:spPr>
          <a:xfrm>
            <a:off x="1155400" y="2772283"/>
            <a:ext cx="1150375" cy="369332"/>
          </a:xfrm>
          <a:prstGeom prst="rect">
            <a:avLst/>
          </a:prstGeom>
          <a:noFill/>
        </p:spPr>
        <p:txBody>
          <a:bodyPr wrap="square" rtlCol="0">
            <a:spAutoFit/>
          </a:bodyPr>
          <a:lstStyle/>
          <a:p>
            <a:r>
              <a:rPr lang="zh-CN" altLang="en-US" b="1" dirty="0"/>
              <a:t>直立性强</a:t>
            </a:r>
          </a:p>
        </p:txBody>
      </p:sp>
      <p:sp>
        <p:nvSpPr>
          <p:cNvPr id="31" name="文本框 30"/>
          <p:cNvSpPr txBox="1"/>
          <p:nvPr/>
        </p:nvSpPr>
        <p:spPr>
          <a:xfrm>
            <a:off x="1155400" y="3087088"/>
            <a:ext cx="1150375" cy="369332"/>
          </a:xfrm>
          <a:prstGeom prst="rect">
            <a:avLst/>
          </a:prstGeom>
          <a:noFill/>
        </p:spPr>
        <p:txBody>
          <a:bodyPr wrap="square" rtlCol="0">
            <a:spAutoFit/>
          </a:bodyPr>
          <a:lstStyle/>
          <a:p>
            <a:r>
              <a:rPr lang="zh-CN" altLang="en-US" b="1" dirty="0"/>
              <a:t>植被破坏</a:t>
            </a:r>
          </a:p>
        </p:txBody>
      </p:sp>
      <p:cxnSp>
        <p:nvCxnSpPr>
          <p:cNvPr id="32" name="直接箭头连接符 31"/>
          <p:cNvCxnSpPr/>
          <p:nvPr/>
        </p:nvCxnSpPr>
        <p:spPr>
          <a:xfrm>
            <a:off x="4159401" y="2784624"/>
            <a:ext cx="69386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文本框 32"/>
          <p:cNvSpPr txBox="1"/>
          <p:nvPr/>
        </p:nvSpPr>
        <p:spPr>
          <a:xfrm>
            <a:off x="4144653" y="2174955"/>
            <a:ext cx="708614" cy="646331"/>
          </a:xfrm>
          <a:prstGeom prst="rect">
            <a:avLst/>
          </a:prstGeom>
          <a:noFill/>
        </p:spPr>
        <p:txBody>
          <a:bodyPr wrap="square" rtlCol="0">
            <a:spAutoFit/>
          </a:bodyPr>
          <a:lstStyle/>
          <a:p>
            <a:r>
              <a:rPr lang="zh-CN" altLang="en-US" b="1" dirty="0"/>
              <a:t>流速减缓</a:t>
            </a:r>
          </a:p>
        </p:txBody>
      </p:sp>
      <p:sp>
        <p:nvSpPr>
          <p:cNvPr id="34" name="文本框 33"/>
          <p:cNvSpPr txBox="1"/>
          <p:nvPr/>
        </p:nvSpPr>
        <p:spPr>
          <a:xfrm>
            <a:off x="4174150" y="2772283"/>
            <a:ext cx="679118" cy="646331"/>
          </a:xfrm>
          <a:prstGeom prst="rect">
            <a:avLst/>
          </a:prstGeom>
          <a:noFill/>
        </p:spPr>
        <p:txBody>
          <a:bodyPr wrap="square" rtlCol="0">
            <a:spAutoFit/>
          </a:bodyPr>
          <a:lstStyle/>
          <a:p>
            <a:r>
              <a:rPr lang="zh-CN" altLang="en-US" b="1" dirty="0"/>
              <a:t>泥沙淤积</a:t>
            </a:r>
          </a:p>
        </p:txBody>
      </p:sp>
      <p:cxnSp>
        <p:nvCxnSpPr>
          <p:cNvPr id="35" name="直接箭头连接符 34"/>
          <p:cNvCxnSpPr/>
          <p:nvPr/>
        </p:nvCxnSpPr>
        <p:spPr>
          <a:xfrm>
            <a:off x="3106038" y="2784624"/>
            <a:ext cx="24220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文本框 35"/>
          <p:cNvSpPr txBox="1"/>
          <p:nvPr/>
        </p:nvSpPr>
        <p:spPr>
          <a:xfrm>
            <a:off x="3362988" y="2058302"/>
            <a:ext cx="796413" cy="1569660"/>
          </a:xfrm>
          <a:prstGeom prst="rect">
            <a:avLst/>
          </a:prstGeom>
          <a:noFill/>
          <a:ln>
            <a:solidFill>
              <a:schemeClr val="tx1"/>
            </a:solidFill>
          </a:ln>
        </p:spPr>
        <p:txBody>
          <a:bodyPr wrap="square" rtlCol="0">
            <a:spAutoFit/>
          </a:bodyPr>
          <a:lstStyle/>
          <a:p>
            <a:r>
              <a:rPr lang="zh-CN" altLang="en-US" sz="2400" b="1" dirty="0"/>
              <a:t>进入下游平原地区</a:t>
            </a:r>
          </a:p>
        </p:txBody>
      </p:sp>
      <p:sp>
        <p:nvSpPr>
          <p:cNvPr id="37" name="文本框 36"/>
          <p:cNvSpPr txBox="1"/>
          <p:nvPr/>
        </p:nvSpPr>
        <p:spPr>
          <a:xfrm>
            <a:off x="4894246" y="2351413"/>
            <a:ext cx="1281129" cy="1200329"/>
          </a:xfrm>
          <a:prstGeom prst="rect">
            <a:avLst/>
          </a:prstGeom>
          <a:noFill/>
          <a:ln>
            <a:solidFill>
              <a:schemeClr val="tx1"/>
            </a:solidFill>
          </a:ln>
        </p:spPr>
        <p:txBody>
          <a:bodyPr wrap="square" rtlCol="0">
            <a:spAutoFit/>
          </a:bodyPr>
          <a:lstStyle/>
          <a:p>
            <a:r>
              <a:rPr lang="zh-CN" altLang="en-US" sz="2400" b="1" dirty="0"/>
              <a:t>河床</a:t>
            </a:r>
            <a:r>
              <a:rPr lang="zh-CN" altLang="en-US" sz="2400" b="1" dirty="0" smtClean="0"/>
              <a:t>抬高形成地上河</a:t>
            </a:r>
            <a:endParaRPr lang="zh-CN" altLang="en-US" sz="2400" b="1" dirty="0"/>
          </a:p>
        </p:txBody>
      </p:sp>
      <p:pic>
        <p:nvPicPr>
          <p:cNvPr id="43" name="Picture 3" descr="3-4黄河地上河示意图">
            <a:extLst>
              <a:ext uri="{FF2B5EF4-FFF2-40B4-BE49-F238E27FC236}">
                <a16:creationId xmlns="" xmlns:a16="http://schemas.microsoft.com/office/drawing/2014/main" id="{FFB6A004-ED8B-403D-8534-D85D81E4B69A}"/>
              </a:ext>
            </a:extLst>
          </p:cNvPr>
          <p:cNvPicPr>
            <a:picLocks noChangeAspect="1"/>
          </p:cNvPicPr>
          <p:nvPr/>
        </p:nvPicPr>
        <p:blipFill>
          <a:blip r:embed="rId8">
            <a:extLst>
              <a:ext uri="{BEBA8EAE-BF5A-486C-A8C5-ECC9F3942E4B}">
                <a14:imgProps xmlns:a14="http://schemas.microsoft.com/office/drawing/2010/main">
                  <a14:imgLayer r:embed="rId9">
                    <a14:imgEffect>
                      <a14:saturation sat="300000"/>
                    </a14:imgEffect>
                    <a14:imgEffect>
                      <a14:brightnessContrast contrast="-20000"/>
                    </a14:imgEffect>
                  </a14:imgLayer>
                </a14:imgProps>
              </a:ext>
            </a:extLst>
          </a:blip>
          <a:stretch>
            <a:fillRect/>
          </a:stretch>
        </p:blipFill>
        <p:spPr>
          <a:xfrm>
            <a:off x="7645065" y="1192359"/>
            <a:ext cx="3835278" cy="3584692"/>
          </a:xfrm>
          <a:prstGeom prst="rect">
            <a:avLst/>
          </a:prstGeom>
          <a:noFill/>
          <a:ln w="9525">
            <a:noFill/>
          </a:ln>
        </p:spPr>
      </p:pic>
      <p:sp>
        <p:nvSpPr>
          <p:cNvPr id="44" name="文本框 43"/>
          <p:cNvSpPr txBox="1"/>
          <p:nvPr/>
        </p:nvSpPr>
        <p:spPr>
          <a:xfrm>
            <a:off x="6910220" y="2351413"/>
            <a:ext cx="1143797" cy="830997"/>
          </a:xfrm>
          <a:prstGeom prst="rect">
            <a:avLst/>
          </a:prstGeom>
          <a:noFill/>
          <a:ln>
            <a:solidFill>
              <a:schemeClr val="tx1"/>
            </a:solidFill>
          </a:ln>
        </p:spPr>
        <p:txBody>
          <a:bodyPr wrap="square" rtlCol="0">
            <a:spAutoFit/>
          </a:bodyPr>
          <a:lstStyle/>
          <a:p>
            <a:r>
              <a:rPr lang="zh-CN" altLang="en-US" sz="2400" b="1" dirty="0"/>
              <a:t>人工筑堤束水</a:t>
            </a:r>
          </a:p>
        </p:txBody>
      </p:sp>
      <p:cxnSp>
        <p:nvCxnSpPr>
          <p:cNvPr id="45" name="直接箭头连接符 44"/>
          <p:cNvCxnSpPr/>
          <p:nvPr/>
        </p:nvCxnSpPr>
        <p:spPr>
          <a:xfrm flipH="1">
            <a:off x="6239943" y="2781047"/>
            <a:ext cx="67027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231820" y="4224270"/>
            <a:ext cx="6284890" cy="523220"/>
          </a:xfrm>
          <a:prstGeom prst="rect">
            <a:avLst/>
          </a:prstGeom>
          <a:noFill/>
        </p:spPr>
        <p:txBody>
          <a:bodyPr wrap="square" rtlCol="0">
            <a:spAutoFit/>
          </a:bodyPr>
          <a:lstStyle/>
          <a:p>
            <a:r>
              <a:rPr lang="zh-CN" altLang="en-US" sz="2800" b="1" dirty="0" smtClean="0">
                <a:solidFill>
                  <a:srgbClr val="0000FF"/>
                </a:solidFill>
              </a:rPr>
              <a:t>措施：</a:t>
            </a:r>
            <a:endParaRPr lang="zh-CN" altLang="en-US" sz="2800" b="1" dirty="0">
              <a:solidFill>
                <a:srgbClr val="0000FF"/>
              </a:solidFill>
            </a:endParaRPr>
          </a:p>
        </p:txBody>
      </p:sp>
    </p:spTree>
    <p:extLst>
      <p:ext uri="{BB962C8B-B14F-4D97-AF65-F5344CB8AC3E}">
        <p14:creationId xmlns:p14="http://schemas.microsoft.com/office/powerpoint/2010/main" val="25215315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fade">
                                      <p:cBhvr>
                                        <p:cTn id="12" dur="500"/>
                                        <p:tgtEl>
                                          <p:spTgt spid="27"/>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fade">
                                      <p:cBhvr>
                                        <p:cTn id="15" dur="500"/>
                                        <p:tgtEl>
                                          <p:spTgt spid="2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9"/>
                                        </p:tgtEl>
                                        <p:attrNameLst>
                                          <p:attrName>style.visibility</p:attrName>
                                        </p:attrNameLst>
                                      </p:cBhvr>
                                      <p:to>
                                        <p:strVal val="visible"/>
                                      </p:to>
                                    </p:set>
                                    <p:animEffect transition="in" filter="fade">
                                      <p:cBhvr>
                                        <p:cTn id="18" dur="500"/>
                                        <p:tgtEl>
                                          <p:spTgt spid="29"/>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0"/>
                                        </p:tgtEl>
                                        <p:attrNameLst>
                                          <p:attrName>style.visibility</p:attrName>
                                        </p:attrNameLst>
                                      </p:cBhvr>
                                      <p:to>
                                        <p:strVal val="visible"/>
                                      </p:to>
                                    </p:set>
                                    <p:animEffect transition="in" filter="fade">
                                      <p:cBhvr>
                                        <p:cTn id="21" dur="500"/>
                                        <p:tgtEl>
                                          <p:spTgt spid="30"/>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1"/>
                                        </p:tgtEl>
                                        <p:attrNameLst>
                                          <p:attrName>style.visibility</p:attrName>
                                        </p:attrNameLst>
                                      </p:cBhvr>
                                      <p:to>
                                        <p:strVal val="visible"/>
                                      </p:to>
                                    </p:set>
                                    <p:animEffect transition="in" filter="fade">
                                      <p:cBhvr>
                                        <p:cTn id="24" dur="500"/>
                                        <p:tgtEl>
                                          <p:spTgt spid="31"/>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6"/>
                                        </p:tgtEl>
                                        <p:attrNameLst>
                                          <p:attrName>style.visibility</p:attrName>
                                        </p:attrNameLst>
                                      </p:cBhvr>
                                      <p:to>
                                        <p:strVal val="visible"/>
                                      </p:to>
                                    </p:set>
                                    <p:animEffect transition="in" filter="fade">
                                      <p:cBhvr>
                                        <p:cTn id="29" dur="500"/>
                                        <p:tgtEl>
                                          <p:spTgt spid="26"/>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35"/>
                                        </p:tgtEl>
                                        <p:attrNameLst>
                                          <p:attrName>style.visibility</p:attrName>
                                        </p:attrNameLst>
                                      </p:cBhvr>
                                      <p:to>
                                        <p:strVal val="visible"/>
                                      </p:to>
                                    </p:set>
                                    <p:animEffect transition="in" filter="fade">
                                      <p:cBhvr>
                                        <p:cTn id="34" dur="500"/>
                                        <p:tgtEl>
                                          <p:spTgt spid="35"/>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36"/>
                                        </p:tgtEl>
                                        <p:attrNameLst>
                                          <p:attrName>style.visibility</p:attrName>
                                        </p:attrNameLst>
                                      </p:cBhvr>
                                      <p:to>
                                        <p:strVal val="visible"/>
                                      </p:to>
                                    </p:set>
                                    <p:animEffect transition="in" filter="fade">
                                      <p:cBhvr>
                                        <p:cTn id="39" dur="500"/>
                                        <p:tgtEl>
                                          <p:spTgt spid="36"/>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32"/>
                                        </p:tgtEl>
                                        <p:attrNameLst>
                                          <p:attrName>style.visibility</p:attrName>
                                        </p:attrNameLst>
                                      </p:cBhvr>
                                      <p:to>
                                        <p:strVal val="visible"/>
                                      </p:to>
                                    </p:set>
                                    <p:animEffect transition="in" filter="fade">
                                      <p:cBhvr>
                                        <p:cTn id="44" dur="500"/>
                                        <p:tgtEl>
                                          <p:spTgt spid="32"/>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3"/>
                                        </p:tgtEl>
                                        <p:attrNameLst>
                                          <p:attrName>style.visibility</p:attrName>
                                        </p:attrNameLst>
                                      </p:cBhvr>
                                      <p:to>
                                        <p:strVal val="visible"/>
                                      </p:to>
                                    </p:set>
                                    <p:animEffect transition="in" filter="fade">
                                      <p:cBhvr>
                                        <p:cTn id="47" dur="500"/>
                                        <p:tgtEl>
                                          <p:spTgt spid="33"/>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34"/>
                                        </p:tgtEl>
                                        <p:attrNameLst>
                                          <p:attrName>style.visibility</p:attrName>
                                        </p:attrNameLst>
                                      </p:cBhvr>
                                      <p:to>
                                        <p:strVal val="visible"/>
                                      </p:to>
                                    </p:set>
                                    <p:animEffect transition="in" filter="fade">
                                      <p:cBhvr>
                                        <p:cTn id="50" dur="500"/>
                                        <p:tgtEl>
                                          <p:spTgt spid="34"/>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37"/>
                                        </p:tgtEl>
                                        <p:attrNameLst>
                                          <p:attrName>style.visibility</p:attrName>
                                        </p:attrNameLst>
                                      </p:cBhvr>
                                      <p:to>
                                        <p:strVal val="visible"/>
                                      </p:to>
                                    </p:set>
                                    <p:animEffect transition="in" filter="fade">
                                      <p:cBhvr>
                                        <p:cTn id="55" dur="500"/>
                                        <p:tgtEl>
                                          <p:spTgt spid="37"/>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44"/>
                                        </p:tgtEl>
                                        <p:attrNameLst>
                                          <p:attrName>style.visibility</p:attrName>
                                        </p:attrNameLst>
                                      </p:cBhvr>
                                      <p:to>
                                        <p:strVal val="visible"/>
                                      </p:to>
                                    </p:set>
                                    <p:animEffect transition="in" filter="fade">
                                      <p:cBhvr>
                                        <p:cTn id="60" dur="500"/>
                                        <p:tgtEl>
                                          <p:spTgt spid="44"/>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45"/>
                                        </p:tgtEl>
                                        <p:attrNameLst>
                                          <p:attrName>style.visibility</p:attrName>
                                        </p:attrNameLst>
                                      </p:cBhvr>
                                      <p:to>
                                        <p:strVal val="visible"/>
                                      </p:to>
                                    </p:set>
                                    <p:animEffect transition="in" filter="fade">
                                      <p:cBhvr>
                                        <p:cTn id="65" dur="500"/>
                                        <p:tgtEl>
                                          <p:spTgt spid="45"/>
                                        </p:tgtEl>
                                      </p:cBhvr>
                                    </p:animEffect>
                                  </p:childTnLst>
                                </p:cTn>
                              </p:par>
                            </p:childTnLst>
                          </p:cTn>
                        </p:par>
                      </p:childTnLst>
                    </p:cTn>
                  </p:par>
                  <p:par>
                    <p:cTn id="66" fill="hold">
                      <p:stCondLst>
                        <p:cond delay="indefinite"/>
                      </p:stCondLst>
                      <p:childTnLst>
                        <p:par>
                          <p:cTn id="67" fill="hold">
                            <p:stCondLst>
                              <p:cond delay="0"/>
                            </p:stCondLst>
                            <p:childTnLst>
                              <p:par>
                                <p:cTn id="68" presetID="2" presetClass="entr" presetSubtype="4" fill="hold" grpId="0" nodeType="clickEffect">
                                  <p:stCondLst>
                                    <p:cond delay="0"/>
                                  </p:stCondLst>
                                  <p:childTnLst>
                                    <p:set>
                                      <p:cBhvr>
                                        <p:cTn id="69" dur="1" fill="hold">
                                          <p:stCondLst>
                                            <p:cond delay="0"/>
                                          </p:stCondLst>
                                        </p:cTn>
                                        <p:tgtEl>
                                          <p:spTgt spid="4"/>
                                        </p:tgtEl>
                                        <p:attrNameLst>
                                          <p:attrName>style.visibility</p:attrName>
                                        </p:attrNameLst>
                                      </p:cBhvr>
                                      <p:to>
                                        <p:strVal val="visible"/>
                                      </p:to>
                                    </p:set>
                                    <p:anim calcmode="lin" valueType="num">
                                      <p:cBhvr additive="base">
                                        <p:cTn id="70" dur="500" fill="hold"/>
                                        <p:tgtEl>
                                          <p:spTgt spid="4"/>
                                        </p:tgtEl>
                                        <p:attrNameLst>
                                          <p:attrName>ppt_x</p:attrName>
                                        </p:attrNameLst>
                                      </p:cBhvr>
                                      <p:tavLst>
                                        <p:tav tm="0">
                                          <p:val>
                                            <p:strVal val="#ppt_x"/>
                                          </p:val>
                                        </p:tav>
                                        <p:tav tm="100000">
                                          <p:val>
                                            <p:strVal val="#ppt_x"/>
                                          </p:val>
                                        </p:tav>
                                      </p:tavLst>
                                    </p:anim>
                                    <p:anim calcmode="lin" valueType="num">
                                      <p:cBhvr additive="base">
                                        <p:cTn id="71"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5" grpId="0" animBg="1"/>
      <p:bldP spid="26" grpId="0" animBg="1"/>
      <p:bldP spid="28" grpId="0"/>
      <p:bldP spid="29" grpId="0"/>
      <p:bldP spid="30" grpId="0"/>
      <p:bldP spid="31" grpId="0"/>
      <p:bldP spid="33" grpId="0"/>
      <p:bldP spid="34" grpId="0"/>
      <p:bldP spid="36" grpId="0" animBg="1"/>
      <p:bldP spid="37" grpId="0" animBg="1"/>
      <p:bldP spid="44"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内容占位符 1"/>
          <p:cNvSpPr>
            <a:spLocks noGrp="1"/>
          </p:cNvSpPr>
          <p:nvPr>
            <p:ph sz="quarter" idx="4294967295"/>
            <p:custDataLst>
              <p:tags r:id="rId1"/>
            </p:custDataLst>
          </p:nvPr>
        </p:nvSpPr>
        <p:spPr>
          <a:xfrm>
            <a:off x="-391160" y="1018540"/>
            <a:ext cx="12563475" cy="5657850"/>
          </a:xfrm>
          <a:prstGeom prst="rect">
            <a:avLst/>
          </a:prstGeom>
          <a:noFill/>
          <a:ln>
            <a:noFill/>
            <a:miter lim="800000"/>
          </a:ln>
        </p:spPr>
        <p:txBody>
          <a:bodyPr/>
          <a:lstStyle>
            <a:lvl1pPr marL="0" indent="647700" algn="l" rtl="0" eaLnBrk="0" fontAlgn="base" hangingPunct="0">
              <a:lnSpc>
                <a:spcPct val="100000"/>
              </a:lnSpc>
              <a:spcBef>
                <a:spcPct val="20000"/>
              </a:spcBef>
              <a:spcAft>
                <a:spcPct val="0"/>
              </a:spcAft>
              <a:buClr>
                <a:schemeClr val="hlink"/>
              </a:buClr>
              <a:buSzTx/>
              <a:buFont typeface="Wingdings" panose="05000000000000000000" pitchFamily="2" charset="2"/>
              <a:buChar char="v"/>
              <a:defRPr kumimoji="1" lang="ko-KR" altLang="en-US" sz="2000" b="0" i="0" u="none" baseline="0">
                <a:solidFill>
                  <a:schemeClr val="tx2"/>
                </a:solidFill>
                <a:latin typeface="Verdana" panose="020B0604030504040204" pitchFamily="34" charset="0"/>
                <a:ea typeface="Gulim" pitchFamily="34" charset="-127"/>
              </a:defRPr>
            </a:lvl1pPr>
            <a:lvl2pPr marL="742950" indent="-285750" algn="l" defTabSz="914400" rtl="0" eaLnBrk="0" fontAlgn="base" hangingPunct="0">
              <a:lnSpc>
                <a:spcPct val="100000"/>
              </a:lnSpc>
              <a:spcBef>
                <a:spcPct val="20000"/>
              </a:spcBef>
              <a:spcAft>
                <a:spcPct val="0"/>
              </a:spcAft>
              <a:buClrTx/>
              <a:buSzTx/>
              <a:buFontTx/>
              <a:buChar char="–"/>
              <a:defRPr kumimoji="1" lang="ko-KR" altLang="en-US" sz="1800" b="0" i="0" u="none" baseline="0">
                <a:solidFill>
                  <a:srgbClr val="000000"/>
                </a:solidFill>
                <a:latin typeface="Verdana" panose="020B0604030504040204" pitchFamily="34" charset="0"/>
                <a:ea typeface="Gulim" pitchFamily="34" charset="-127"/>
              </a:defRPr>
            </a:lvl2pPr>
            <a:lvl3pPr marL="1143000" indent="-228600" algn="l" defTabSz="914400" rtl="0" eaLnBrk="0" fontAlgn="base" hangingPunct="0">
              <a:lnSpc>
                <a:spcPct val="100000"/>
              </a:lnSpc>
              <a:spcBef>
                <a:spcPct val="20000"/>
              </a:spcBef>
              <a:spcAft>
                <a:spcPct val="0"/>
              </a:spcAft>
              <a:buClrTx/>
              <a:buSzTx/>
              <a:buFont typeface="Wingdings" panose="05000000000000000000" pitchFamily="2" charset="2"/>
              <a:buChar char="§"/>
              <a:defRPr kumimoji="1" lang="ko-KR" altLang="en-US" sz="1800" b="0" i="0" u="none" baseline="0">
                <a:solidFill>
                  <a:srgbClr val="000000"/>
                </a:solidFill>
                <a:latin typeface="Verdana" panose="020B0604030504040204" pitchFamily="34" charset="0"/>
                <a:ea typeface="Gulim" pitchFamily="34" charset="-127"/>
              </a:defRPr>
            </a:lvl3pPr>
            <a:lvl4pPr marL="1600200" indent="-228600" algn="l" rtl="0" eaLnBrk="0" fontAlgn="base" hangingPunct="0">
              <a:lnSpc>
                <a:spcPct val="100000"/>
              </a:lnSpc>
              <a:spcBef>
                <a:spcPct val="20000"/>
              </a:spcBef>
              <a:spcAft>
                <a:spcPct val="0"/>
              </a:spcAft>
              <a:buClrTx/>
              <a:buSzTx/>
              <a:buFontTx/>
              <a:buChar char="–"/>
              <a:defRPr kumimoji="1" lang="ko-KR" altLang="en-US" sz="1800" b="0" i="0" u="none" baseline="0">
                <a:solidFill>
                  <a:srgbClr val="000000"/>
                </a:solidFill>
                <a:latin typeface="Verdana" panose="020B0604030504040204" pitchFamily="34" charset="0"/>
                <a:ea typeface="Gulim" pitchFamily="34" charset="-127"/>
              </a:defRPr>
            </a:lvl4pPr>
            <a:lvl5pPr marL="2057400" indent="-228600" algn="l" rtl="0" eaLnBrk="0" fontAlgn="base" hangingPunct="0">
              <a:lnSpc>
                <a:spcPct val="100000"/>
              </a:lnSpc>
              <a:spcBef>
                <a:spcPct val="20000"/>
              </a:spcBef>
              <a:spcAft>
                <a:spcPct val="0"/>
              </a:spcAft>
              <a:buClrTx/>
              <a:buSzTx/>
              <a:buFont typeface="Wingdings" panose="05000000000000000000" pitchFamily="2" charset="2"/>
              <a:buChar char="§"/>
              <a:defRPr kumimoji="1" lang="ko-KR" altLang="en-US" sz="1800" b="0" i="0" u="none" baseline="0">
                <a:solidFill>
                  <a:srgbClr val="000000"/>
                </a:solidFill>
                <a:latin typeface="Verdana" panose="020B0604030504040204" pitchFamily="34" charset="0"/>
                <a:ea typeface="Gulim" pitchFamily="34" charset="-127"/>
              </a:defRPr>
            </a:lvl5pPr>
          </a:lstStyle>
          <a:p>
            <a:pPr marL="0" lvl="0" indent="647700" algn="l" eaLnBrk="1">
              <a:lnSpc>
                <a:spcPts val="4000"/>
              </a:lnSpc>
              <a:spcBef>
                <a:spcPct val="0"/>
              </a:spcBef>
              <a:buNone/>
            </a:pPr>
            <a:r>
              <a:rPr lang="zh-CN" sz="3200" b="1" dirty="0">
                <a:solidFill>
                  <a:srgbClr val="000000"/>
                </a:solidFill>
                <a:latin typeface="Times New Roman" panose="02020603050405020304" pitchFamily="18" charset="0"/>
                <a:ea typeface="宋体" panose="02010600030101010101" pitchFamily="2" charset="-122"/>
              </a:rPr>
              <a:t>【一张图厘清】</a:t>
            </a:r>
            <a:r>
              <a:rPr lang="en-US" altLang="zh-CN" sz="3200" b="1" dirty="0">
                <a:solidFill>
                  <a:srgbClr val="000000"/>
                </a:solidFill>
                <a:latin typeface="Times New Roman" panose="02020603050405020304" pitchFamily="18" charset="0"/>
                <a:ea typeface="宋体" panose="02010600030101010101" pitchFamily="2" charset="-122"/>
              </a:rPr>
              <a:t>“</a:t>
            </a:r>
            <a:r>
              <a:rPr lang="zh-CN" altLang="zh-CN" sz="3200" b="1" dirty="0">
                <a:solidFill>
                  <a:srgbClr val="000000"/>
                </a:solidFill>
                <a:latin typeface="Times New Roman" panose="02020603050405020304" pitchFamily="18" charset="0"/>
                <a:ea typeface="宋体" panose="02010600030101010101" pitchFamily="2" charset="-122"/>
              </a:rPr>
              <a:t>地上河</a:t>
            </a:r>
            <a:r>
              <a:rPr lang="en-US" altLang="zh-CN" sz="3200" b="1" dirty="0">
                <a:solidFill>
                  <a:srgbClr val="000000"/>
                </a:solidFill>
                <a:latin typeface="Times New Roman" panose="02020603050405020304" pitchFamily="18" charset="0"/>
                <a:ea typeface="宋体" panose="02010600030101010101" pitchFamily="2" charset="-122"/>
              </a:rPr>
              <a:t>”</a:t>
            </a:r>
            <a:r>
              <a:rPr lang="zh-CN" altLang="zh-CN" sz="3200" b="1" dirty="0">
                <a:solidFill>
                  <a:srgbClr val="000000"/>
                </a:solidFill>
                <a:latin typeface="Times New Roman" panose="02020603050405020304" pitchFamily="18" charset="0"/>
                <a:ea typeface="宋体" panose="02010600030101010101" pitchFamily="2" charset="-122"/>
              </a:rPr>
              <a:t>成因、危害及治理措施之间的关系。</a:t>
            </a:r>
          </a:p>
          <a:p>
            <a:pPr marL="0" lvl="0" indent="647700" eaLnBrk="1">
              <a:lnSpc>
                <a:spcPts val="4000"/>
              </a:lnSpc>
              <a:spcBef>
                <a:spcPct val="0"/>
              </a:spcBef>
              <a:buNone/>
            </a:pPr>
            <a:endParaRPr lang="zh-CN" altLang="en-US" sz="3200" b="1" dirty="0">
              <a:solidFill>
                <a:srgbClr val="000000"/>
              </a:solidFill>
              <a:latin typeface="Times New Roman" panose="02020603050405020304" pitchFamily="18" charset="0"/>
              <a:ea typeface="宋体" panose="02010600030101010101" pitchFamily="2" charset="-122"/>
            </a:endParaRPr>
          </a:p>
        </p:txBody>
      </p:sp>
      <p:pic>
        <p:nvPicPr>
          <p:cNvPr id="43011" name="Picture 2" descr="403"/>
          <p:cNvPicPr/>
          <p:nvPr>
            <p:custDataLst>
              <p:tags r:id="rId2"/>
            </p:custDataLst>
          </p:nvPr>
        </p:nvPicPr>
        <p:blipFill>
          <a:blip r:embed="rId9"/>
          <a:stretch>
            <a:fillRect/>
          </a:stretch>
        </p:blipFill>
        <p:spPr>
          <a:xfrm>
            <a:off x="1054094" y="1635760"/>
            <a:ext cx="9504680" cy="5222240"/>
          </a:xfrm>
          <a:prstGeom prst="rect">
            <a:avLst/>
          </a:prstGeom>
          <a:noFill/>
          <a:ln>
            <a:noFill/>
            <a:miter lim="800000"/>
          </a:ln>
        </p:spPr>
      </p:pic>
      <p:grpSp>
        <p:nvGrpSpPr>
          <p:cNvPr id="11" name="组合 1"/>
          <p:cNvGrpSpPr/>
          <p:nvPr>
            <p:custDataLst>
              <p:tags r:id="rId3"/>
            </p:custDataLst>
          </p:nvPr>
        </p:nvGrpSpPr>
        <p:grpSpPr>
          <a:xfrm>
            <a:off x="19685" y="786130"/>
            <a:ext cx="12151995" cy="128270"/>
            <a:chOff x="57" y="1058"/>
            <a:chExt cx="13204" cy="202"/>
          </a:xfrm>
        </p:grpSpPr>
        <p:cxnSp>
          <p:nvCxnSpPr>
            <p:cNvPr id="12" name="直接连接符 11"/>
            <p:cNvCxnSpPr/>
            <p:nvPr>
              <p:custDataLst>
                <p:tags r:id="rId6"/>
              </p:custDataLst>
            </p:nvPr>
          </p:nvCxnSpPr>
          <p:spPr>
            <a:xfrm>
              <a:off x="57" y="1259"/>
              <a:ext cx="13205"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custDataLst>
                <p:tags r:id="rId7"/>
              </p:custDataLst>
            </p:nvPr>
          </p:nvCxnSpPr>
          <p:spPr>
            <a:xfrm>
              <a:off x="57" y="1057"/>
              <a:ext cx="13205" cy="0"/>
            </a:xfrm>
            <a:prstGeom prst="line">
              <a:avLst/>
            </a:prstGeom>
            <a:ln w="571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2" name="文本框 1"/>
          <p:cNvSpPr txBox="1"/>
          <p:nvPr>
            <p:custDataLst>
              <p:tags r:id="rId4"/>
            </p:custDataLst>
          </p:nvPr>
        </p:nvSpPr>
        <p:spPr>
          <a:xfrm>
            <a:off x="4215765" y="5953760"/>
            <a:ext cx="2073275" cy="398780"/>
          </a:xfrm>
          <a:prstGeom prst="rect">
            <a:avLst/>
          </a:prstGeom>
          <a:solidFill>
            <a:schemeClr val="accent1">
              <a:lumMod val="60000"/>
              <a:lumOff val="40000"/>
            </a:schemeClr>
          </a:solidFill>
        </p:spPr>
        <p:txBody>
          <a:bodyPr wrap="square" rtlCol="0">
            <a:spAutoFit/>
          </a:bodyPr>
          <a:lstStyle/>
          <a:p>
            <a:r>
              <a:rPr lang="zh-CN" altLang="en-US" sz="2000" dirty="0"/>
              <a:t>治理水土流失</a:t>
            </a:r>
          </a:p>
        </p:txBody>
      </p:sp>
      <p:sp>
        <p:nvSpPr>
          <p:cNvPr id="9" name="文本框 8"/>
          <p:cNvSpPr txBox="1"/>
          <p:nvPr>
            <p:custDataLst>
              <p:tags r:id="rId5"/>
            </p:custDataLst>
          </p:nvPr>
        </p:nvSpPr>
        <p:spPr>
          <a:xfrm>
            <a:off x="-194945" y="78740"/>
            <a:ext cx="6370320" cy="706755"/>
          </a:xfrm>
          <a:prstGeom prst="rect">
            <a:avLst/>
          </a:prstGeom>
          <a:noFill/>
        </p:spPr>
        <p:txBody>
          <a:bodyPr wrap="square" rtlCol="0">
            <a:spAutoFit/>
          </a:bodyPr>
          <a:lstStyle/>
          <a:p>
            <a:r>
              <a:rPr lang="zh-CN" altLang="en-US" sz="4000" dirty="0" smtClean="0">
                <a:latin typeface="方正粗黑宋简体" panose="02000000000000000000" charset="-122"/>
                <a:ea typeface="方正粗黑宋简体" panose="02000000000000000000" charset="-122"/>
              </a:rPr>
              <a:t>（三）黄河治理</a:t>
            </a:r>
            <a:endParaRPr lang="zh-CN" altLang="en-US" sz="4000" dirty="0">
              <a:latin typeface="方正粗黑宋简体" panose="02000000000000000000" charset="-122"/>
              <a:ea typeface="方正粗黑宋简体" panose="02000000000000000000" charset="-122"/>
            </a:endParaRPr>
          </a:p>
        </p:txBody>
      </p:sp>
      <p:sp>
        <p:nvSpPr>
          <p:cNvPr id="10" name="文本框 9"/>
          <p:cNvSpPr txBox="1"/>
          <p:nvPr/>
        </p:nvSpPr>
        <p:spPr>
          <a:xfrm>
            <a:off x="4757530" y="147169"/>
            <a:ext cx="3816627" cy="523220"/>
          </a:xfrm>
          <a:prstGeom prst="rect">
            <a:avLst/>
          </a:prstGeom>
          <a:noFill/>
        </p:spPr>
        <p:txBody>
          <a:bodyPr wrap="square" rtlCol="0">
            <a:spAutoFit/>
          </a:bodyPr>
          <a:lstStyle/>
          <a:p>
            <a:r>
              <a:rPr lang="en-US" altLang="zh-CN" sz="2800" b="1" dirty="0" smtClean="0">
                <a:solidFill>
                  <a:srgbClr val="0000FF"/>
                </a:solidFill>
              </a:rPr>
              <a:t>4</a:t>
            </a:r>
            <a:r>
              <a:rPr lang="zh-CN" altLang="en-US" sz="2800" b="1" dirty="0" smtClean="0">
                <a:solidFill>
                  <a:srgbClr val="0000FF"/>
                </a:solidFill>
              </a:rPr>
              <a:t>、下游地上河</a:t>
            </a:r>
            <a:endParaRPr lang="zh-CN" altLang="en-US" sz="2800" b="1" dirty="0">
              <a:solidFill>
                <a:srgbClr val="0000FF"/>
              </a:solidFill>
            </a:endParaRPr>
          </a:p>
        </p:txBody>
      </p:sp>
    </p:spTree>
    <p:extLst>
      <p:ext uri="{BB962C8B-B14F-4D97-AF65-F5344CB8AC3E}">
        <p14:creationId xmlns:p14="http://schemas.microsoft.com/office/powerpoint/2010/main" val="346939360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2" presetClass="entr" presetSubtype="4" fill="hold" nodeType="clickEffect">
                                  <p:stCondLst>
                                    <p:cond delay="0"/>
                                  </p:stCondLst>
                                  <p:childTnLst>
                                    <p:set>
                                      <p:cBhvr>
                                        <p:cTn id="6" dur="1" fill="hold">
                                          <p:stCondLst>
                                            <p:cond delay="0"/>
                                          </p:stCondLst>
                                        </p:cTn>
                                        <p:tgtEl>
                                          <p:spTgt spid="43011"/>
                                        </p:tgtEl>
                                        <p:attrNameLst>
                                          <p:attrName>style.visibility</p:attrName>
                                        </p:attrNameLst>
                                      </p:cBhvr>
                                      <p:to>
                                        <p:strVal val="visible"/>
                                      </p:to>
                                    </p:set>
                                    <p:anim calcmode="lin" valueType="num">
                                      <p:cBhvr additive="base">
                                        <p:cTn id="7" dur="500" fill="hold"/>
                                        <p:tgtEl>
                                          <p:spTgt spid="43011"/>
                                        </p:tgtEl>
                                        <p:attrNameLst>
                                          <p:attrName>ppt_x</p:attrName>
                                        </p:attrNameLst>
                                      </p:cBhvr>
                                      <p:tavLst>
                                        <p:tav tm="0">
                                          <p:val>
                                            <p:strVal val="#ppt_x"/>
                                          </p:val>
                                        </p:tav>
                                        <p:tav tm="100000">
                                          <p:val>
                                            <p:strVal val="#ppt_x"/>
                                          </p:val>
                                        </p:tav>
                                      </p:tavLst>
                                    </p:anim>
                                    <p:anim calcmode="lin" valueType="num">
                                      <p:cBhvr additive="base">
                                        <p:cTn id="8" dur="500" fill="hold"/>
                                        <p:tgtEl>
                                          <p:spTgt spid="430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xmlns="" id="{CBF96905-1BA2-49AF-A640-22D24AAE9A5F}"/>
              </a:ext>
            </a:extLst>
          </p:cNvPr>
          <p:cNvGrpSpPr/>
          <p:nvPr/>
        </p:nvGrpSpPr>
        <p:grpSpPr>
          <a:xfrm>
            <a:off x="2603316" y="304126"/>
            <a:ext cx="6709691" cy="3074098"/>
            <a:chOff x="590995" y="0"/>
            <a:chExt cx="7752905" cy="3552055"/>
          </a:xfrm>
        </p:grpSpPr>
        <p:pic>
          <p:nvPicPr>
            <p:cNvPr id="4" name="图片 3">
              <a:hlinkClick r:id="" action="ppaction://noaction"/>
            </p:cNvPr>
            <p:cNvPicPr>
              <a:picLocks noChangeAspect="1"/>
            </p:cNvPicPr>
            <p:nvPr/>
          </p:nvPicPr>
          <p:blipFill>
            <a:blip r:embed="rId3"/>
            <a:stretch>
              <a:fillRect/>
            </a:stretch>
          </p:blipFill>
          <p:spPr>
            <a:xfrm>
              <a:off x="590995" y="0"/>
              <a:ext cx="7752905" cy="3552055"/>
            </a:xfrm>
            <a:prstGeom prst="rect">
              <a:avLst/>
            </a:prstGeom>
          </p:spPr>
        </p:pic>
        <p:sp>
          <p:nvSpPr>
            <p:cNvPr id="5" name="任意多边形 4"/>
            <p:cNvSpPr/>
            <p:nvPr/>
          </p:nvSpPr>
          <p:spPr>
            <a:xfrm>
              <a:off x="765754" y="445366"/>
              <a:ext cx="6507489" cy="2585393"/>
            </a:xfrm>
            <a:custGeom>
              <a:avLst/>
              <a:gdLst>
                <a:gd name="connsiteX0" fmla="*/ 0 w 7077075"/>
                <a:gd name="connsiteY0" fmla="*/ 1866900 h 2811686"/>
                <a:gd name="connsiteX1" fmla="*/ 76200 w 7077075"/>
                <a:gd name="connsiteY1" fmla="*/ 1924050 h 2811686"/>
                <a:gd name="connsiteX2" fmla="*/ 161925 w 7077075"/>
                <a:gd name="connsiteY2" fmla="*/ 1962150 h 2811686"/>
                <a:gd name="connsiteX3" fmla="*/ 200025 w 7077075"/>
                <a:gd name="connsiteY3" fmla="*/ 1924050 h 2811686"/>
                <a:gd name="connsiteX4" fmla="*/ 228600 w 7077075"/>
                <a:gd name="connsiteY4" fmla="*/ 1914525 h 2811686"/>
                <a:gd name="connsiteX5" fmla="*/ 257175 w 7077075"/>
                <a:gd name="connsiteY5" fmla="*/ 1895475 h 2811686"/>
                <a:gd name="connsiteX6" fmla="*/ 285750 w 7077075"/>
                <a:gd name="connsiteY6" fmla="*/ 1914525 h 2811686"/>
                <a:gd name="connsiteX7" fmla="*/ 295275 w 7077075"/>
                <a:gd name="connsiteY7" fmla="*/ 1943100 h 2811686"/>
                <a:gd name="connsiteX8" fmla="*/ 342900 w 7077075"/>
                <a:gd name="connsiteY8" fmla="*/ 2000250 h 2811686"/>
                <a:gd name="connsiteX9" fmla="*/ 400050 w 7077075"/>
                <a:gd name="connsiteY9" fmla="*/ 2019300 h 2811686"/>
                <a:gd name="connsiteX10" fmla="*/ 466725 w 7077075"/>
                <a:gd name="connsiteY10" fmla="*/ 2000250 h 2811686"/>
                <a:gd name="connsiteX11" fmla="*/ 552450 w 7077075"/>
                <a:gd name="connsiteY11" fmla="*/ 1952625 h 2811686"/>
                <a:gd name="connsiteX12" fmla="*/ 609600 w 7077075"/>
                <a:gd name="connsiteY12" fmla="*/ 1962150 h 2811686"/>
                <a:gd name="connsiteX13" fmla="*/ 628650 w 7077075"/>
                <a:gd name="connsiteY13" fmla="*/ 2019300 h 2811686"/>
                <a:gd name="connsiteX14" fmla="*/ 676275 w 7077075"/>
                <a:gd name="connsiteY14" fmla="*/ 2066925 h 2811686"/>
                <a:gd name="connsiteX15" fmla="*/ 695325 w 7077075"/>
                <a:gd name="connsiteY15" fmla="*/ 2095500 h 2811686"/>
                <a:gd name="connsiteX16" fmla="*/ 733425 w 7077075"/>
                <a:gd name="connsiteY16" fmla="*/ 2133600 h 2811686"/>
                <a:gd name="connsiteX17" fmla="*/ 742950 w 7077075"/>
                <a:gd name="connsiteY17" fmla="*/ 2247900 h 2811686"/>
                <a:gd name="connsiteX18" fmla="*/ 771525 w 7077075"/>
                <a:gd name="connsiteY18" fmla="*/ 2266950 h 2811686"/>
                <a:gd name="connsiteX19" fmla="*/ 847725 w 7077075"/>
                <a:gd name="connsiteY19" fmla="*/ 2276475 h 2811686"/>
                <a:gd name="connsiteX20" fmla="*/ 876300 w 7077075"/>
                <a:gd name="connsiteY20" fmla="*/ 2286000 h 2811686"/>
                <a:gd name="connsiteX21" fmla="*/ 885825 w 7077075"/>
                <a:gd name="connsiteY21" fmla="*/ 2314575 h 2811686"/>
                <a:gd name="connsiteX22" fmla="*/ 904875 w 7077075"/>
                <a:gd name="connsiteY22" fmla="*/ 2343150 h 2811686"/>
                <a:gd name="connsiteX23" fmla="*/ 914400 w 7077075"/>
                <a:gd name="connsiteY23" fmla="*/ 2533650 h 2811686"/>
                <a:gd name="connsiteX24" fmla="*/ 942975 w 7077075"/>
                <a:gd name="connsiteY24" fmla="*/ 2562225 h 2811686"/>
                <a:gd name="connsiteX25" fmla="*/ 971550 w 7077075"/>
                <a:gd name="connsiteY25" fmla="*/ 2571750 h 2811686"/>
                <a:gd name="connsiteX26" fmla="*/ 1085850 w 7077075"/>
                <a:gd name="connsiteY26" fmla="*/ 2581275 h 2811686"/>
                <a:gd name="connsiteX27" fmla="*/ 1114425 w 7077075"/>
                <a:gd name="connsiteY27" fmla="*/ 2590800 h 2811686"/>
                <a:gd name="connsiteX28" fmla="*/ 1162050 w 7077075"/>
                <a:gd name="connsiteY28" fmla="*/ 2638425 h 2811686"/>
                <a:gd name="connsiteX29" fmla="*/ 1219200 w 7077075"/>
                <a:gd name="connsiteY29" fmla="*/ 2657475 h 2811686"/>
                <a:gd name="connsiteX30" fmla="*/ 1343025 w 7077075"/>
                <a:gd name="connsiteY30" fmla="*/ 2628900 h 2811686"/>
                <a:gd name="connsiteX31" fmla="*/ 1371600 w 7077075"/>
                <a:gd name="connsiteY31" fmla="*/ 2619375 h 2811686"/>
                <a:gd name="connsiteX32" fmla="*/ 1400175 w 7077075"/>
                <a:gd name="connsiteY32" fmla="*/ 2600325 h 2811686"/>
                <a:gd name="connsiteX33" fmla="*/ 1438275 w 7077075"/>
                <a:gd name="connsiteY33" fmla="*/ 2609850 h 2811686"/>
                <a:gd name="connsiteX34" fmla="*/ 1495425 w 7077075"/>
                <a:gd name="connsiteY34" fmla="*/ 2628900 h 2811686"/>
                <a:gd name="connsiteX35" fmla="*/ 1562100 w 7077075"/>
                <a:gd name="connsiteY35" fmla="*/ 2647950 h 2811686"/>
                <a:gd name="connsiteX36" fmla="*/ 1647825 w 7077075"/>
                <a:gd name="connsiteY36" fmla="*/ 2705100 h 2811686"/>
                <a:gd name="connsiteX37" fmla="*/ 1676400 w 7077075"/>
                <a:gd name="connsiteY37" fmla="*/ 2724150 h 2811686"/>
                <a:gd name="connsiteX38" fmla="*/ 1733550 w 7077075"/>
                <a:gd name="connsiteY38" fmla="*/ 2743200 h 2811686"/>
                <a:gd name="connsiteX39" fmla="*/ 1762125 w 7077075"/>
                <a:gd name="connsiteY39" fmla="*/ 2762250 h 2811686"/>
                <a:gd name="connsiteX40" fmla="*/ 1819275 w 7077075"/>
                <a:gd name="connsiteY40" fmla="*/ 2781300 h 2811686"/>
                <a:gd name="connsiteX41" fmla="*/ 1857375 w 7077075"/>
                <a:gd name="connsiteY41" fmla="*/ 2809875 h 2811686"/>
                <a:gd name="connsiteX42" fmla="*/ 1895475 w 7077075"/>
                <a:gd name="connsiteY42" fmla="*/ 2800350 h 2811686"/>
                <a:gd name="connsiteX43" fmla="*/ 1885950 w 7077075"/>
                <a:gd name="connsiteY43" fmla="*/ 2638425 h 2811686"/>
                <a:gd name="connsiteX44" fmla="*/ 1876425 w 7077075"/>
                <a:gd name="connsiteY44" fmla="*/ 2609850 h 2811686"/>
                <a:gd name="connsiteX45" fmla="*/ 1847850 w 7077075"/>
                <a:gd name="connsiteY45" fmla="*/ 2600325 h 2811686"/>
                <a:gd name="connsiteX46" fmla="*/ 1762125 w 7077075"/>
                <a:gd name="connsiteY46" fmla="*/ 2562225 h 2811686"/>
                <a:gd name="connsiteX47" fmla="*/ 1695450 w 7077075"/>
                <a:gd name="connsiteY47" fmla="*/ 2543175 h 2811686"/>
                <a:gd name="connsiteX48" fmla="*/ 1666875 w 7077075"/>
                <a:gd name="connsiteY48" fmla="*/ 2524125 h 2811686"/>
                <a:gd name="connsiteX49" fmla="*/ 1609725 w 7077075"/>
                <a:gd name="connsiteY49" fmla="*/ 2457450 h 2811686"/>
                <a:gd name="connsiteX50" fmla="*/ 1571625 w 7077075"/>
                <a:gd name="connsiteY50" fmla="*/ 2400300 h 2811686"/>
                <a:gd name="connsiteX51" fmla="*/ 1552575 w 7077075"/>
                <a:gd name="connsiteY51" fmla="*/ 2371725 h 2811686"/>
                <a:gd name="connsiteX52" fmla="*/ 1504950 w 7077075"/>
                <a:gd name="connsiteY52" fmla="*/ 2314575 h 2811686"/>
                <a:gd name="connsiteX53" fmla="*/ 1447800 w 7077075"/>
                <a:gd name="connsiteY53" fmla="*/ 2266950 h 2811686"/>
                <a:gd name="connsiteX54" fmla="*/ 1438275 w 7077075"/>
                <a:gd name="connsiteY54" fmla="*/ 2238375 h 2811686"/>
                <a:gd name="connsiteX55" fmla="*/ 1400175 w 7077075"/>
                <a:gd name="connsiteY55" fmla="*/ 2181225 h 2811686"/>
                <a:gd name="connsiteX56" fmla="*/ 1381125 w 7077075"/>
                <a:gd name="connsiteY56" fmla="*/ 2124075 h 2811686"/>
                <a:gd name="connsiteX57" fmla="*/ 1362075 w 7077075"/>
                <a:gd name="connsiteY57" fmla="*/ 2066925 h 2811686"/>
                <a:gd name="connsiteX58" fmla="*/ 1352550 w 7077075"/>
                <a:gd name="connsiteY58" fmla="*/ 2038350 h 2811686"/>
                <a:gd name="connsiteX59" fmla="*/ 1362075 w 7077075"/>
                <a:gd name="connsiteY59" fmla="*/ 1914525 h 2811686"/>
                <a:gd name="connsiteX60" fmla="*/ 1390650 w 7077075"/>
                <a:gd name="connsiteY60" fmla="*/ 1847850 h 2811686"/>
                <a:gd name="connsiteX61" fmla="*/ 1409700 w 7077075"/>
                <a:gd name="connsiteY61" fmla="*/ 1819275 h 2811686"/>
                <a:gd name="connsiteX62" fmla="*/ 1438275 w 7077075"/>
                <a:gd name="connsiteY62" fmla="*/ 1800225 h 2811686"/>
                <a:gd name="connsiteX63" fmla="*/ 1495425 w 7077075"/>
                <a:gd name="connsiteY63" fmla="*/ 1743075 h 2811686"/>
                <a:gd name="connsiteX64" fmla="*/ 1552575 w 7077075"/>
                <a:gd name="connsiteY64" fmla="*/ 1724025 h 2811686"/>
                <a:gd name="connsiteX65" fmla="*/ 1619250 w 7077075"/>
                <a:gd name="connsiteY65" fmla="*/ 1733550 h 2811686"/>
                <a:gd name="connsiteX66" fmla="*/ 1724025 w 7077075"/>
                <a:gd name="connsiteY66" fmla="*/ 1714500 h 2811686"/>
                <a:gd name="connsiteX67" fmla="*/ 1752600 w 7077075"/>
                <a:gd name="connsiteY67" fmla="*/ 1704975 h 2811686"/>
                <a:gd name="connsiteX68" fmla="*/ 1781175 w 7077075"/>
                <a:gd name="connsiteY68" fmla="*/ 1685925 h 2811686"/>
                <a:gd name="connsiteX69" fmla="*/ 1838325 w 7077075"/>
                <a:gd name="connsiteY69" fmla="*/ 1743075 h 2811686"/>
                <a:gd name="connsiteX70" fmla="*/ 1885950 w 7077075"/>
                <a:gd name="connsiteY70" fmla="*/ 1790700 h 2811686"/>
                <a:gd name="connsiteX71" fmla="*/ 1905000 w 7077075"/>
                <a:gd name="connsiteY71" fmla="*/ 1819275 h 2811686"/>
                <a:gd name="connsiteX72" fmla="*/ 1933575 w 7077075"/>
                <a:gd name="connsiteY72" fmla="*/ 1838325 h 2811686"/>
                <a:gd name="connsiteX73" fmla="*/ 1962150 w 7077075"/>
                <a:gd name="connsiteY73" fmla="*/ 1866900 h 2811686"/>
                <a:gd name="connsiteX74" fmla="*/ 2286000 w 7077075"/>
                <a:gd name="connsiteY74" fmla="*/ 1857375 h 2811686"/>
                <a:gd name="connsiteX75" fmla="*/ 2333625 w 7077075"/>
                <a:gd name="connsiteY75" fmla="*/ 1771650 h 2811686"/>
                <a:gd name="connsiteX76" fmla="*/ 2362200 w 7077075"/>
                <a:gd name="connsiteY76" fmla="*/ 1752600 h 2811686"/>
                <a:gd name="connsiteX77" fmla="*/ 2381250 w 7077075"/>
                <a:gd name="connsiteY77" fmla="*/ 1781175 h 2811686"/>
                <a:gd name="connsiteX78" fmla="*/ 2409825 w 7077075"/>
                <a:gd name="connsiteY78" fmla="*/ 1790700 h 2811686"/>
                <a:gd name="connsiteX79" fmla="*/ 2438400 w 7077075"/>
                <a:gd name="connsiteY79" fmla="*/ 1819275 h 2811686"/>
                <a:gd name="connsiteX80" fmla="*/ 2524125 w 7077075"/>
                <a:gd name="connsiteY80" fmla="*/ 1800225 h 2811686"/>
                <a:gd name="connsiteX81" fmla="*/ 2543175 w 7077075"/>
                <a:gd name="connsiteY81" fmla="*/ 1771650 h 2811686"/>
                <a:gd name="connsiteX82" fmla="*/ 2600325 w 7077075"/>
                <a:gd name="connsiteY82" fmla="*/ 1714500 h 2811686"/>
                <a:gd name="connsiteX83" fmla="*/ 2657475 w 7077075"/>
                <a:gd name="connsiteY83" fmla="*/ 1695450 h 2811686"/>
                <a:gd name="connsiteX84" fmla="*/ 2714625 w 7077075"/>
                <a:gd name="connsiteY84" fmla="*/ 1666875 h 2811686"/>
                <a:gd name="connsiteX85" fmla="*/ 2724150 w 7077075"/>
                <a:gd name="connsiteY85" fmla="*/ 1638300 h 2811686"/>
                <a:gd name="connsiteX86" fmla="*/ 2733675 w 7077075"/>
                <a:gd name="connsiteY86" fmla="*/ 1524000 h 2811686"/>
                <a:gd name="connsiteX87" fmla="*/ 2676525 w 7077075"/>
                <a:gd name="connsiteY87" fmla="*/ 1485900 h 2811686"/>
                <a:gd name="connsiteX88" fmla="*/ 2647950 w 7077075"/>
                <a:gd name="connsiteY88" fmla="*/ 1466850 h 2811686"/>
                <a:gd name="connsiteX89" fmla="*/ 2628900 w 7077075"/>
                <a:gd name="connsiteY89" fmla="*/ 1438275 h 2811686"/>
                <a:gd name="connsiteX90" fmla="*/ 2695575 w 7077075"/>
                <a:gd name="connsiteY90" fmla="*/ 1343025 h 2811686"/>
                <a:gd name="connsiteX91" fmla="*/ 2724150 w 7077075"/>
                <a:gd name="connsiteY91" fmla="*/ 1314450 h 2811686"/>
                <a:gd name="connsiteX92" fmla="*/ 2886075 w 7077075"/>
                <a:gd name="connsiteY92" fmla="*/ 1295400 h 2811686"/>
                <a:gd name="connsiteX93" fmla="*/ 2943225 w 7077075"/>
                <a:gd name="connsiteY93" fmla="*/ 1276350 h 2811686"/>
                <a:gd name="connsiteX94" fmla="*/ 2971800 w 7077075"/>
                <a:gd name="connsiteY94" fmla="*/ 1266825 h 2811686"/>
                <a:gd name="connsiteX95" fmla="*/ 3028950 w 7077075"/>
                <a:gd name="connsiteY95" fmla="*/ 1228725 h 2811686"/>
                <a:gd name="connsiteX96" fmla="*/ 3057525 w 7077075"/>
                <a:gd name="connsiteY96" fmla="*/ 1209675 h 2811686"/>
                <a:gd name="connsiteX97" fmla="*/ 3095625 w 7077075"/>
                <a:gd name="connsiteY97" fmla="*/ 1200150 h 2811686"/>
                <a:gd name="connsiteX98" fmla="*/ 3152775 w 7077075"/>
                <a:gd name="connsiteY98" fmla="*/ 1152525 h 2811686"/>
                <a:gd name="connsiteX99" fmla="*/ 3181350 w 7077075"/>
                <a:gd name="connsiteY99" fmla="*/ 1123950 h 2811686"/>
                <a:gd name="connsiteX100" fmla="*/ 3219450 w 7077075"/>
                <a:gd name="connsiteY100" fmla="*/ 1095375 h 2811686"/>
                <a:gd name="connsiteX101" fmla="*/ 3276600 w 7077075"/>
                <a:gd name="connsiteY101" fmla="*/ 1038225 h 2811686"/>
                <a:gd name="connsiteX102" fmla="*/ 3324225 w 7077075"/>
                <a:gd name="connsiteY102" fmla="*/ 952500 h 2811686"/>
                <a:gd name="connsiteX103" fmla="*/ 3343275 w 7077075"/>
                <a:gd name="connsiteY103" fmla="*/ 923925 h 2811686"/>
                <a:gd name="connsiteX104" fmla="*/ 3362325 w 7077075"/>
                <a:gd name="connsiteY104" fmla="*/ 866775 h 2811686"/>
                <a:gd name="connsiteX105" fmla="*/ 3381375 w 7077075"/>
                <a:gd name="connsiteY105" fmla="*/ 828675 h 2811686"/>
                <a:gd name="connsiteX106" fmla="*/ 3400425 w 7077075"/>
                <a:gd name="connsiteY106" fmla="*/ 771525 h 2811686"/>
                <a:gd name="connsiteX107" fmla="*/ 3438525 w 7077075"/>
                <a:gd name="connsiteY107" fmla="*/ 714375 h 2811686"/>
                <a:gd name="connsiteX108" fmla="*/ 3448050 w 7077075"/>
                <a:gd name="connsiteY108" fmla="*/ 676275 h 2811686"/>
                <a:gd name="connsiteX109" fmla="*/ 3467100 w 7077075"/>
                <a:gd name="connsiteY109" fmla="*/ 638175 h 2811686"/>
                <a:gd name="connsiteX110" fmla="*/ 3476625 w 7077075"/>
                <a:gd name="connsiteY110" fmla="*/ 581025 h 2811686"/>
                <a:gd name="connsiteX111" fmla="*/ 3505200 w 7077075"/>
                <a:gd name="connsiteY111" fmla="*/ 238125 h 2811686"/>
                <a:gd name="connsiteX112" fmla="*/ 3514725 w 7077075"/>
                <a:gd name="connsiteY112" fmla="*/ 209550 h 2811686"/>
                <a:gd name="connsiteX113" fmla="*/ 3552825 w 7077075"/>
                <a:gd name="connsiteY113" fmla="*/ 152400 h 2811686"/>
                <a:gd name="connsiteX114" fmla="*/ 3638550 w 7077075"/>
                <a:gd name="connsiteY114" fmla="*/ 76200 h 2811686"/>
                <a:gd name="connsiteX115" fmla="*/ 3686175 w 7077075"/>
                <a:gd name="connsiteY115" fmla="*/ 19050 h 2811686"/>
                <a:gd name="connsiteX116" fmla="*/ 3743325 w 7077075"/>
                <a:gd name="connsiteY116" fmla="*/ 0 h 2811686"/>
                <a:gd name="connsiteX117" fmla="*/ 3895725 w 7077075"/>
                <a:gd name="connsiteY117" fmla="*/ 9525 h 2811686"/>
                <a:gd name="connsiteX118" fmla="*/ 3952875 w 7077075"/>
                <a:gd name="connsiteY118" fmla="*/ 38100 h 2811686"/>
                <a:gd name="connsiteX119" fmla="*/ 3981450 w 7077075"/>
                <a:gd name="connsiteY119" fmla="*/ 47625 h 2811686"/>
                <a:gd name="connsiteX120" fmla="*/ 4114800 w 7077075"/>
                <a:gd name="connsiteY120" fmla="*/ 85725 h 2811686"/>
                <a:gd name="connsiteX121" fmla="*/ 4143375 w 7077075"/>
                <a:gd name="connsiteY121" fmla="*/ 95250 h 2811686"/>
                <a:gd name="connsiteX122" fmla="*/ 4171950 w 7077075"/>
                <a:gd name="connsiteY122" fmla="*/ 104775 h 2811686"/>
                <a:gd name="connsiteX123" fmla="*/ 4210050 w 7077075"/>
                <a:gd name="connsiteY123" fmla="*/ 114300 h 2811686"/>
                <a:gd name="connsiteX124" fmla="*/ 4295775 w 7077075"/>
                <a:gd name="connsiteY124" fmla="*/ 123825 h 2811686"/>
                <a:gd name="connsiteX125" fmla="*/ 4333875 w 7077075"/>
                <a:gd name="connsiteY125" fmla="*/ 133350 h 2811686"/>
                <a:gd name="connsiteX126" fmla="*/ 4362450 w 7077075"/>
                <a:gd name="connsiteY126" fmla="*/ 142875 h 2811686"/>
                <a:gd name="connsiteX127" fmla="*/ 4457700 w 7077075"/>
                <a:gd name="connsiteY127" fmla="*/ 161925 h 2811686"/>
                <a:gd name="connsiteX128" fmla="*/ 4486275 w 7077075"/>
                <a:gd name="connsiteY128" fmla="*/ 171450 h 2811686"/>
                <a:gd name="connsiteX129" fmla="*/ 4581525 w 7077075"/>
                <a:gd name="connsiteY129" fmla="*/ 180975 h 2811686"/>
                <a:gd name="connsiteX130" fmla="*/ 4695825 w 7077075"/>
                <a:gd name="connsiteY130" fmla="*/ 219075 h 2811686"/>
                <a:gd name="connsiteX131" fmla="*/ 4724400 w 7077075"/>
                <a:gd name="connsiteY131" fmla="*/ 228600 h 2811686"/>
                <a:gd name="connsiteX132" fmla="*/ 4752975 w 7077075"/>
                <a:gd name="connsiteY132" fmla="*/ 238125 h 2811686"/>
                <a:gd name="connsiteX133" fmla="*/ 4800600 w 7077075"/>
                <a:gd name="connsiteY133" fmla="*/ 295275 h 2811686"/>
                <a:gd name="connsiteX134" fmla="*/ 4810125 w 7077075"/>
                <a:gd name="connsiteY134" fmla="*/ 352425 h 2811686"/>
                <a:gd name="connsiteX135" fmla="*/ 4829175 w 7077075"/>
                <a:gd name="connsiteY135" fmla="*/ 457200 h 2811686"/>
                <a:gd name="connsiteX136" fmla="*/ 4819650 w 7077075"/>
                <a:gd name="connsiteY136" fmla="*/ 514350 h 2811686"/>
                <a:gd name="connsiteX137" fmla="*/ 4800600 w 7077075"/>
                <a:gd name="connsiteY137" fmla="*/ 542925 h 2811686"/>
                <a:gd name="connsiteX138" fmla="*/ 4772025 w 7077075"/>
                <a:gd name="connsiteY138" fmla="*/ 600075 h 2811686"/>
                <a:gd name="connsiteX139" fmla="*/ 4762500 w 7077075"/>
                <a:gd name="connsiteY139" fmla="*/ 666750 h 2811686"/>
                <a:gd name="connsiteX140" fmla="*/ 4743450 w 7077075"/>
                <a:gd name="connsiteY140" fmla="*/ 695325 h 2811686"/>
                <a:gd name="connsiteX141" fmla="*/ 4705350 w 7077075"/>
                <a:gd name="connsiteY141" fmla="*/ 752475 h 2811686"/>
                <a:gd name="connsiteX142" fmla="*/ 4695825 w 7077075"/>
                <a:gd name="connsiteY142" fmla="*/ 800100 h 2811686"/>
                <a:gd name="connsiteX143" fmla="*/ 4686300 w 7077075"/>
                <a:gd name="connsiteY143" fmla="*/ 828675 h 2811686"/>
                <a:gd name="connsiteX144" fmla="*/ 4667250 w 7077075"/>
                <a:gd name="connsiteY144" fmla="*/ 904875 h 2811686"/>
                <a:gd name="connsiteX145" fmla="*/ 4648200 w 7077075"/>
                <a:gd name="connsiteY145" fmla="*/ 971550 h 2811686"/>
                <a:gd name="connsiteX146" fmla="*/ 4600575 w 7077075"/>
                <a:gd name="connsiteY146" fmla="*/ 1038225 h 2811686"/>
                <a:gd name="connsiteX147" fmla="*/ 4562475 w 7077075"/>
                <a:gd name="connsiteY147" fmla="*/ 1095375 h 2811686"/>
                <a:gd name="connsiteX148" fmla="*/ 4552950 w 7077075"/>
                <a:gd name="connsiteY148" fmla="*/ 1123950 h 2811686"/>
                <a:gd name="connsiteX149" fmla="*/ 4562475 w 7077075"/>
                <a:gd name="connsiteY149" fmla="*/ 1209675 h 2811686"/>
                <a:gd name="connsiteX150" fmla="*/ 4581525 w 7077075"/>
                <a:gd name="connsiteY150" fmla="*/ 1266825 h 2811686"/>
                <a:gd name="connsiteX151" fmla="*/ 4591050 w 7077075"/>
                <a:gd name="connsiteY151" fmla="*/ 1304925 h 2811686"/>
                <a:gd name="connsiteX152" fmla="*/ 4581525 w 7077075"/>
                <a:gd name="connsiteY152" fmla="*/ 1438275 h 2811686"/>
                <a:gd name="connsiteX153" fmla="*/ 4572000 w 7077075"/>
                <a:gd name="connsiteY153" fmla="*/ 1476375 h 2811686"/>
                <a:gd name="connsiteX154" fmla="*/ 4533900 w 7077075"/>
                <a:gd name="connsiteY154" fmla="*/ 1533525 h 2811686"/>
                <a:gd name="connsiteX155" fmla="*/ 4505325 w 7077075"/>
                <a:gd name="connsiteY155" fmla="*/ 1590675 h 2811686"/>
                <a:gd name="connsiteX156" fmla="*/ 4505325 w 7077075"/>
                <a:gd name="connsiteY156" fmla="*/ 2085975 h 2811686"/>
                <a:gd name="connsiteX157" fmla="*/ 4495800 w 7077075"/>
                <a:gd name="connsiteY157" fmla="*/ 2295525 h 2811686"/>
                <a:gd name="connsiteX158" fmla="*/ 4457700 w 7077075"/>
                <a:gd name="connsiteY158" fmla="*/ 2381250 h 2811686"/>
                <a:gd name="connsiteX159" fmla="*/ 4429125 w 7077075"/>
                <a:gd name="connsiteY159" fmla="*/ 2438400 h 2811686"/>
                <a:gd name="connsiteX160" fmla="*/ 4438650 w 7077075"/>
                <a:gd name="connsiteY160" fmla="*/ 2543175 h 2811686"/>
                <a:gd name="connsiteX161" fmla="*/ 4495800 w 7077075"/>
                <a:gd name="connsiteY161" fmla="*/ 2543175 h 2811686"/>
                <a:gd name="connsiteX162" fmla="*/ 4562475 w 7077075"/>
                <a:gd name="connsiteY162" fmla="*/ 2533650 h 2811686"/>
                <a:gd name="connsiteX163" fmla="*/ 4676775 w 7077075"/>
                <a:gd name="connsiteY163" fmla="*/ 2495550 h 2811686"/>
                <a:gd name="connsiteX164" fmla="*/ 4705350 w 7077075"/>
                <a:gd name="connsiteY164" fmla="*/ 2486025 h 2811686"/>
                <a:gd name="connsiteX165" fmla="*/ 4733925 w 7077075"/>
                <a:gd name="connsiteY165" fmla="*/ 2466975 h 2811686"/>
                <a:gd name="connsiteX166" fmla="*/ 4791075 w 7077075"/>
                <a:gd name="connsiteY166" fmla="*/ 2447925 h 2811686"/>
                <a:gd name="connsiteX167" fmla="*/ 4819650 w 7077075"/>
                <a:gd name="connsiteY167" fmla="*/ 2438400 h 2811686"/>
                <a:gd name="connsiteX168" fmla="*/ 4895850 w 7077075"/>
                <a:gd name="connsiteY168" fmla="*/ 2409825 h 2811686"/>
                <a:gd name="connsiteX169" fmla="*/ 4953000 w 7077075"/>
                <a:gd name="connsiteY169" fmla="*/ 2390775 h 2811686"/>
                <a:gd name="connsiteX170" fmla="*/ 5000625 w 7077075"/>
                <a:gd name="connsiteY170" fmla="*/ 2400300 h 2811686"/>
                <a:gd name="connsiteX171" fmla="*/ 5029200 w 7077075"/>
                <a:gd name="connsiteY171" fmla="*/ 2419350 h 2811686"/>
                <a:gd name="connsiteX172" fmla="*/ 5057775 w 7077075"/>
                <a:gd name="connsiteY172" fmla="*/ 2428875 h 2811686"/>
                <a:gd name="connsiteX173" fmla="*/ 5086350 w 7077075"/>
                <a:gd name="connsiteY173" fmla="*/ 2447925 h 2811686"/>
                <a:gd name="connsiteX174" fmla="*/ 5143500 w 7077075"/>
                <a:gd name="connsiteY174" fmla="*/ 2466975 h 2811686"/>
                <a:gd name="connsiteX175" fmla="*/ 5172075 w 7077075"/>
                <a:gd name="connsiteY175" fmla="*/ 2476500 h 2811686"/>
                <a:gd name="connsiteX176" fmla="*/ 5200650 w 7077075"/>
                <a:gd name="connsiteY176" fmla="*/ 2486025 h 2811686"/>
                <a:gd name="connsiteX177" fmla="*/ 5276850 w 7077075"/>
                <a:gd name="connsiteY177" fmla="*/ 2476500 h 2811686"/>
                <a:gd name="connsiteX178" fmla="*/ 5353050 w 7077075"/>
                <a:gd name="connsiteY178" fmla="*/ 2438400 h 2811686"/>
                <a:gd name="connsiteX179" fmla="*/ 5419725 w 7077075"/>
                <a:gd name="connsiteY179" fmla="*/ 2447925 h 2811686"/>
                <a:gd name="connsiteX180" fmla="*/ 5476875 w 7077075"/>
                <a:gd name="connsiteY180" fmla="*/ 2466975 h 2811686"/>
                <a:gd name="connsiteX181" fmla="*/ 5686425 w 7077075"/>
                <a:gd name="connsiteY181" fmla="*/ 2447925 h 2811686"/>
                <a:gd name="connsiteX182" fmla="*/ 5724525 w 7077075"/>
                <a:gd name="connsiteY182" fmla="*/ 2428875 h 2811686"/>
                <a:gd name="connsiteX183" fmla="*/ 5781675 w 7077075"/>
                <a:gd name="connsiteY183" fmla="*/ 2409825 h 2811686"/>
                <a:gd name="connsiteX184" fmla="*/ 5848350 w 7077075"/>
                <a:gd name="connsiteY184" fmla="*/ 2381250 h 2811686"/>
                <a:gd name="connsiteX185" fmla="*/ 5905500 w 7077075"/>
                <a:gd name="connsiteY185" fmla="*/ 2362200 h 2811686"/>
                <a:gd name="connsiteX186" fmla="*/ 5934075 w 7077075"/>
                <a:gd name="connsiteY186" fmla="*/ 2333625 h 2811686"/>
                <a:gd name="connsiteX187" fmla="*/ 5991225 w 7077075"/>
                <a:gd name="connsiteY187" fmla="*/ 2257425 h 2811686"/>
                <a:gd name="connsiteX188" fmla="*/ 6029325 w 7077075"/>
                <a:gd name="connsiteY188" fmla="*/ 2190750 h 2811686"/>
                <a:gd name="connsiteX189" fmla="*/ 6067425 w 7077075"/>
                <a:gd name="connsiteY189" fmla="*/ 2133600 h 2811686"/>
                <a:gd name="connsiteX190" fmla="*/ 6086475 w 7077075"/>
                <a:gd name="connsiteY190" fmla="*/ 2105025 h 2811686"/>
                <a:gd name="connsiteX191" fmla="*/ 6115050 w 7077075"/>
                <a:gd name="connsiteY191" fmla="*/ 2085975 h 2811686"/>
                <a:gd name="connsiteX192" fmla="*/ 6191250 w 7077075"/>
                <a:gd name="connsiteY192" fmla="*/ 2000250 h 2811686"/>
                <a:gd name="connsiteX193" fmla="*/ 6219825 w 7077075"/>
                <a:gd name="connsiteY193" fmla="*/ 1981200 h 2811686"/>
                <a:gd name="connsiteX194" fmla="*/ 6248400 w 7077075"/>
                <a:gd name="connsiteY194" fmla="*/ 1971675 h 2811686"/>
                <a:gd name="connsiteX195" fmla="*/ 6276975 w 7077075"/>
                <a:gd name="connsiteY195" fmla="*/ 1943100 h 2811686"/>
                <a:gd name="connsiteX196" fmla="*/ 6296025 w 7077075"/>
                <a:gd name="connsiteY196" fmla="*/ 1905000 h 2811686"/>
                <a:gd name="connsiteX197" fmla="*/ 6324600 w 7077075"/>
                <a:gd name="connsiteY197" fmla="*/ 1885950 h 2811686"/>
                <a:gd name="connsiteX198" fmla="*/ 6372225 w 7077075"/>
                <a:gd name="connsiteY198" fmla="*/ 1828800 h 2811686"/>
                <a:gd name="connsiteX199" fmla="*/ 6391275 w 7077075"/>
                <a:gd name="connsiteY199" fmla="*/ 1800225 h 2811686"/>
                <a:gd name="connsiteX200" fmla="*/ 6419850 w 7077075"/>
                <a:gd name="connsiteY200" fmla="*/ 1771650 h 2811686"/>
                <a:gd name="connsiteX201" fmla="*/ 6438900 w 7077075"/>
                <a:gd name="connsiteY201" fmla="*/ 1743075 h 2811686"/>
                <a:gd name="connsiteX202" fmla="*/ 6467475 w 7077075"/>
                <a:gd name="connsiteY202" fmla="*/ 1724025 h 2811686"/>
                <a:gd name="connsiteX203" fmla="*/ 6486525 w 7077075"/>
                <a:gd name="connsiteY203" fmla="*/ 1695450 h 2811686"/>
                <a:gd name="connsiteX204" fmla="*/ 6524625 w 7077075"/>
                <a:gd name="connsiteY204" fmla="*/ 1666875 h 2811686"/>
                <a:gd name="connsiteX205" fmla="*/ 6553200 w 7077075"/>
                <a:gd name="connsiteY205" fmla="*/ 1638300 h 2811686"/>
                <a:gd name="connsiteX206" fmla="*/ 6581775 w 7077075"/>
                <a:gd name="connsiteY206" fmla="*/ 1619250 h 2811686"/>
                <a:gd name="connsiteX207" fmla="*/ 6638925 w 7077075"/>
                <a:gd name="connsiteY207" fmla="*/ 1571625 h 2811686"/>
                <a:gd name="connsiteX208" fmla="*/ 6657975 w 7077075"/>
                <a:gd name="connsiteY208" fmla="*/ 1543050 h 2811686"/>
                <a:gd name="connsiteX209" fmla="*/ 6686550 w 7077075"/>
                <a:gd name="connsiteY209" fmla="*/ 1524000 h 2811686"/>
                <a:gd name="connsiteX210" fmla="*/ 6724650 w 7077075"/>
                <a:gd name="connsiteY210" fmla="*/ 1466850 h 2811686"/>
                <a:gd name="connsiteX211" fmla="*/ 6772275 w 7077075"/>
                <a:gd name="connsiteY211" fmla="*/ 1409700 h 2811686"/>
                <a:gd name="connsiteX212" fmla="*/ 6858000 w 7077075"/>
                <a:gd name="connsiteY212" fmla="*/ 1343025 h 2811686"/>
                <a:gd name="connsiteX213" fmla="*/ 6915150 w 7077075"/>
                <a:gd name="connsiteY213" fmla="*/ 1314450 h 2811686"/>
                <a:gd name="connsiteX214" fmla="*/ 7000875 w 7077075"/>
                <a:gd name="connsiteY214" fmla="*/ 1266825 h 2811686"/>
                <a:gd name="connsiteX215" fmla="*/ 7058025 w 7077075"/>
                <a:gd name="connsiteY215" fmla="*/ 1219200 h 2811686"/>
                <a:gd name="connsiteX216" fmla="*/ 7077075 w 7077075"/>
                <a:gd name="connsiteY216" fmla="*/ 1200150 h 2811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Lst>
              <a:rect l="l" t="t" r="r" b="b"/>
              <a:pathLst>
                <a:path w="7077075" h="2811686">
                  <a:moveTo>
                    <a:pt x="0" y="1866900"/>
                  </a:moveTo>
                  <a:cubicBezTo>
                    <a:pt x="6072" y="1871758"/>
                    <a:pt x="59141" y="1916468"/>
                    <a:pt x="76200" y="1924050"/>
                  </a:cubicBezTo>
                  <a:cubicBezTo>
                    <a:pt x="178215" y="1969390"/>
                    <a:pt x="97256" y="1919037"/>
                    <a:pt x="161925" y="1962150"/>
                  </a:cubicBezTo>
                  <a:cubicBezTo>
                    <a:pt x="238125" y="1936750"/>
                    <a:pt x="149225" y="1974850"/>
                    <a:pt x="200025" y="1924050"/>
                  </a:cubicBezTo>
                  <a:cubicBezTo>
                    <a:pt x="207125" y="1916950"/>
                    <a:pt x="219620" y="1919015"/>
                    <a:pt x="228600" y="1914525"/>
                  </a:cubicBezTo>
                  <a:cubicBezTo>
                    <a:pt x="238839" y="1909405"/>
                    <a:pt x="247650" y="1901825"/>
                    <a:pt x="257175" y="1895475"/>
                  </a:cubicBezTo>
                  <a:cubicBezTo>
                    <a:pt x="266700" y="1901825"/>
                    <a:pt x="278599" y="1905586"/>
                    <a:pt x="285750" y="1914525"/>
                  </a:cubicBezTo>
                  <a:cubicBezTo>
                    <a:pt x="292022" y="1922365"/>
                    <a:pt x="290785" y="1934120"/>
                    <a:pt x="295275" y="1943100"/>
                  </a:cubicBezTo>
                  <a:cubicBezTo>
                    <a:pt x="303028" y="1958605"/>
                    <a:pt x="328316" y="1992148"/>
                    <a:pt x="342900" y="2000250"/>
                  </a:cubicBezTo>
                  <a:cubicBezTo>
                    <a:pt x="360453" y="2010002"/>
                    <a:pt x="400050" y="2019300"/>
                    <a:pt x="400050" y="2019300"/>
                  </a:cubicBezTo>
                  <a:cubicBezTo>
                    <a:pt x="409018" y="2017058"/>
                    <a:pt x="455545" y="2006461"/>
                    <a:pt x="466725" y="2000250"/>
                  </a:cubicBezTo>
                  <a:cubicBezTo>
                    <a:pt x="564981" y="1945663"/>
                    <a:pt x="487792" y="1974178"/>
                    <a:pt x="552450" y="1952625"/>
                  </a:cubicBezTo>
                  <a:cubicBezTo>
                    <a:pt x="571500" y="1955800"/>
                    <a:pt x="595066" y="1949432"/>
                    <a:pt x="609600" y="1962150"/>
                  </a:cubicBezTo>
                  <a:cubicBezTo>
                    <a:pt x="624712" y="1975373"/>
                    <a:pt x="617511" y="2002592"/>
                    <a:pt x="628650" y="2019300"/>
                  </a:cubicBezTo>
                  <a:cubicBezTo>
                    <a:pt x="654050" y="2057400"/>
                    <a:pt x="638175" y="2041525"/>
                    <a:pt x="676275" y="2066925"/>
                  </a:cubicBezTo>
                  <a:cubicBezTo>
                    <a:pt x="682625" y="2076450"/>
                    <a:pt x="686386" y="2088349"/>
                    <a:pt x="695325" y="2095500"/>
                  </a:cubicBezTo>
                  <a:cubicBezTo>
                    <a:pt x="741507" y="2132445"/>
                    <a:pt x="712643" y="2071255"/>
                    <a:pt x="733425" y="2133600"/>
                  </a:cubicBezTo>
                  <a:cubicBezTo>
                    <a:pt x="736600" y="2171700"/>
                    <a:pt x="732447" y="2211139"/>
                    <a:pt x="742950" y="2247900"/>
                  </a:cubicBezTo>
                  <a:cubicBezTo>
                    <a:pt x="746095" y="2258907"/>
                    <a:pt x="760481" y="2263938"/>
                    <a:pt x="771525" y="2266950"/>
                  </a:cubicBezTo>
                  <a:cubicBezTo>
                    <a:pt x="796221" y="2273685"/>
                    <a:pt x="822325" y="2273300"/>
                    <a:pt x="847725" y="2276475"/>
                  </a:cubicBezTo>
                  <a:cubicBezTo>
                    <a:pt x="857250" y="2279650"/>
                    <a:pt x="869200" y="2278900"/>
                    <a:pt x="876300" y="2286000"/>
                  </a:cubicBezTo>
                  <a:cubicBezTo>
                    <a:pt x="883400" y="2293100"/>
                    <a:pt x="881335" y="2305595"/>
                    <a:pt x="885825" y="2314575"/>
                  </a:cubicBezTo>
                  <a:cubicBezTo>
                    <a:pt x="890945" y="2324814"/>
                    <a:pt x="898525" y="2333625"/>
                    <a:pt x="904875" y="2343150"/>
                  </a:cubicBezTo>
                  <a:cubicBezTo>
                    <a:pt x="908050" y="2406650"/>
                    <a:pt x="903506" y="2471011"/>
                    <a:pt x="914400" y="2533650"/>
                  </a:cubicBezTo>
                  <a:cubicBezTo>
                    <a:pt x="916708" y="2546921"/>
                    <a:pt x="931767" y="2554753"/>
                    <a:pt x="942975" y="2562225"/>
                  </a:cubicBezTo>
                  <a:cubicBezTo>
                    <a:pt x="951329" y="2567794"/>
                    <a:pt x="961598" y="2570423"/>
                    <a:pt x="971550" y="2571750"/>
                  </a:cubicBezTo>
                  <a:cubicBezTo>
                    <a:pt x="1009447" y="2576803"/>
                    <a:pt x="1047750" y="2578100"/>
                    <a:pt x="1085850" y="2581275"/>
                  </a:cubicBezTo>
                  <a:cubicBezTo>
                    <a:pt x="1095375" y="2584450"/>
                    <a:pt x="1106585" y="2584528"/>
                    <a:pt x="1114425" y="2590800"/>
                  </a:cubicBezTo>
                  <a:cubicBezTo>
                    <a:pt x="1166019" y="2632075"/>
                    <a:pt x="1097756" y="2609850"/>
                    <a:pt x="1162050" y="2638425"/>
                  </a:cubicBezTo>
                  <a:cubicBezTo>
                    <a:pt x="1180400" y="2646580"/>
                    <a:pt x="1219200" y="2657475"/>
                    <a:pt x="1219200" y="2657475"/>
                  </a:cubicBezTo>
                  <a:cubicBezTo>
                    <a:pt x="1305754" y="2645110"/>
                    <a:pt x="1264576" y="2655050"/>
                    <a:pt x="1343025" y="2628900"/>
                  </a:cubicBezTo>
                  <a:cubicBezTo>
                    <a:pt x="1352550" y="2625725"/>
                    <a:pt x="1363246" y="2624944"/>
                    <a:pt x="1371600" y="2619375"/>
                  </a:cubicBezTo>
                  <a:lnTo>
                    <a:pt x="1400175" y="2600325"/>
                  </a:lnTo>
                  <a:cubicBezTo>
                    <a:pt x="1412875" y="2603500"/>
                    <a:pt x="1425736" y="2606088"/>
                    <a:pt x="1438275" y="2609850"/>
                  </a:cubicBezTo>
                  <a:cubicBezTo>
                    <a:pt x="1457509" y="2615620"/>
                    <a:pt x="1475944" y="2624030"/>
                    <a:pt x="1495425" y="2628900"/>
                  </a:cubicBezTo>
                  <a:cubicBezTo>
                    <a:pt x="1504393" y="2631142"/>
                    <a:pt x="1550920" y="2641739"/>
                    <a:pt x="1562100" y="2647950"/>
                  </a:cubicBezTo>
                  <a:lnTo>
                    <a:pt x="1647825" y="2705100"/>
                  </a:lnTo>
                  <a:cubicBezTo>
                    <a:pt x="1657350" y="2711450"/>
                    <a:pt x="1665540" y="2720530"/>
                    <a:pt x="1676400" y="2724150"/>
                  </a:cubicBezTo>
                  <a:cubicBezTo>
                    <a:pt x="1695450" y="2730500"/>
                    <a:pt x="1716842" y="2732061"/>
                    <a:pt x="1733550" y="2743200"/>
                  </a:cubicBezTo>
                  <a:cubicBezTo>
                    <a:pt x="1743075" y="2749550"/>
                    <a:pt x="1751664" y="2757601"/>
                    <a:pt x="1762125" y="2762250"/>
                  </a:cubicBezTo>
                  <a:cubicBezTo>
                    <a:pt x="1780475" y="2770405"/>
                    <a:pt x="1819275" y="2781300"/>
                    <a:pt x="1819275" y="2781300"/>
                  </a:cubicBezTo>
                  <a:cubicBezTo>
                    <a:pt x="1831975" y="2790825"/>
                    <a:pt x="1841974" y="2806025"/>
                    <a:pt x="1857375" y="2809875"/>
                  </a:cubicBezTo>
                  <a:cubicBezTo>
                    <a:pt x="1870075" y="2813050"/>
                    <a:pt x="1893323" y="2813263"/>
                    <a:pt x="1895475" y="2800350"/>
                  </a:cubicBezTo>
                  <a:cubicBezTo>
                    <a:pt x="1904364" y="2747017"/>
                    <a:pt x="1891330" y="2692225"/>
                    <a:pt x="1885950" y="2638425"/>
                  </a:cubicBezTo>
                  <a:cubicBezTo>
                    <a:pt x="1884951" y="2628435"/>
                    <a:pt x="1883525" y="2616950"/>
                    <a:pt x="1876425" y="2609850"/>
                  </a:cubicBezTo>
                  <a:cubicBezTo>
                    <a:pt x="1869325" y="2602750"/>
                    <a:pt x="1856830" y="2604815"/>
                    <a:pt x="1847850" y="2600325"/>
                  </a:cubicBezTo>
                  <a:cubicBezTo>
                    <a:pt x="1785302" y="2569051"/>
                    <a:pt x="1860419" y="2586799"/>
                    <a:pt x="1762125" y="2562225"/>
                  </a:cubicBezTo>
                  <a:cubicBezTo>
                    <a:pt x="1749918" y="2559173"/>
                    <a:pt x="1709115" y="2550007"/>
                    <a:pt x="1695450" y="2543175"/>
                  </a:cubicBezTo>
                  <a:cubicBezTo>
                    <a:pt x="1685211" y="2538055"/>
                    <a:pt x="1675669" y="2531454"/>
                    <a:pt x="1666875" y="2524125"/>
                  </a:cubicBezTo>
                  <a:cubicBezTo>
                    <a:pt x="1643196" y="2504392"/>
                    <a:pt x="1627384" y="2482677"/>
                    <a:pt x="1609725" y="2457450"/>
                  </a:cubicBezTo>
                  <a:cubicBezTo>
                    <a:pt x="1596595" y="2438693"/>
                    <a:pt x="1584325" y="2419350"/>
                    <a:pt x="1571625" y="2400300"/>
                  </a:cubicBezTo>
                  <a:cubicBezTo>
                    <a:pt x="1565275" y="2390775"/>
                    <a:pt x="1560670" y="2379820"/>
                    <a:pt x="1552575" y="2371725"/>
                  </a:cubicBezTo>
                  <a:cubicBezTo>
                    <a:pt x="1469093" y="2288243"/>
                    <a:pt x="1571255" y="2394141"/>
                    <a:pt x="1504950" y="2314575"/>
                  </a:cubicBezTo>
                  <a:cubicBezTo>
                    <a:pt x="1482031" y="2287073"/>
                    <a:pt x="1475897" y="2285681"/>
                    <a:pt x="1447800" y="2266950"/>
                  </a:cubicBezTo>
                  <a:cubicBezTo>
                    <a:pt x="1444625" y="2257425"/>
                    <a:pt x="1443151" y="2247152"/>
                    <a:pt x="1438275" y="2238375"/>
                  </a:cubicBezTo>
                  <a:cubicBezTo>
                    <a:pt x="1427156" y="2218361"/>
                    <a:pt x="1407415" y="2202945"/>
                    <a:pt x="1400175" y="2181225"/>
                  </a:cubicBezTo>
                  <a:lnTo>
                    <a:pt x="1381125" y="2124075"/>
                  </a:lnTo>
                  <a:lnTo>
                    <a:pt x="1362075" y="2066925"/>
                  </a:lnTo>
                  <a:lnTo>
                    <a:pt x="1352550" y="2038350"/>
                  </a:lnTo>
                  <a:cubicBezTo>
                    <a:pt x="1355725" y="1997075"/>
                    <a:pt x="1356940" y="1955602"/>
                    <a:pt x="1362075" y="1914525"/>
                  </a:cubicBezTo>
                  <a:cubicBezTo>
                    <a:pt x="1364212" y="1897427"/>
                    <a:pt x="1383908" y="1859649"/>
                    <a:pt x="1390650" y="1847850"/>
                  </a:cubicBezTo>
                  <a:cubicBezTo>
                    <a:pt x="1396330" y="1837911"/>
                    <a:pt x="1401605" y="1827370"/>
                    <a:pt x="1409700" y="1819275"/>
                  </a:cubicBezTo>
                  <a:cubicBezTo>
                    <a:pt x="1417795" y="1811180"/>
                    <a:pt x="1429719" y="1807830"/>
                    <a:pt x="1438275" y="1800225"/>
                  </a:cubicBezTo>
                  <a:cubicBezTo>
                    <a:pt x="1458411" y="1782327"/>
                    <a:pt x="1469867" y="1751594"/>
                    <a:pt x="1495425" y="1743075"/>
                  </a:cubicBezTo>
                  <a:lnTo>
                    <a:pt x="1552575" y="1724025"/>
                  </a:lnTo>
                  <a:cubicBezTo>
                    <a:pt x="1574800" y="1727200"/>
                    <a:pt x="1596834" y="1734795"/>
                    <a:pt x="1619250" y="1733550"/>
                  </a:cubicBezTo>
                  <a:cubicBezTo>
                    <a:pt x="1654693" y="1731581"/>
                    <a:pt x="1689315" y="1721938"/>
                    <a:pt x="1724025" y="1714500"/>
                  </a:cubicBezTo>
                  <a:cubicBezTo>
                    <a:pt x="1733842" y="1712396"/>
                    <a:pt x="1743620" y="1709465"/>
                    <a:pt x="1752600" y="1704975"/>
                  </a:cubicBezTo>
                  <a:cubicBezTo>
                    <a:pt x="1762839" y="1699855"/>
                    <a:pt x="1771650" y="1692275"/>
                    <a:pt x="1781175" y="1685925"/>
                  </a:cubicBezTo>
                  <a:cubicBezTo>
                    <a:pt x="1800225" y="1704975"/>
                    <a:pt x="1823381" y="1720659"/>
                    <a:pt x="1838325" y="1743075"/>
                  </a:cubicBezTo>
                  <a:cubicBezTo>
                    <a:pt x="1863725" y="1781175"/>
                    <a:pt x="1847850" y="1765300"/>
                    <a:pt x="1885950" y="1790700"/>
                  </a:cubicBezTo>
                  <a:cubicBezTo>
                    <a:pt x="1892300" y="1800225"/>
                    <a:pt x="1896905" y="1811180"/>
                    <a:pt x="1905000" y="1819275"/>
                  </a:cubicBezTo>
                  <a:cubicBezTo>
                    <a:pt x="1913095" y="1827370"/>
                    <a:pt x="1924781" y="1830996"/>
                    <a:pt x="1933575" y="1838325"/>
                  </a:cubicBezTo>
                  <a:cubicBezTo>
                    <a:pt x="1943923" y="1846949"/>
                    <a:pt x="1952625" y="1857375"/>
                    <a:pt x="1962150" y="1866900"/>
                  </a:cubicBezTo>
                  <a:cubicBezTo>
                    <a:pt x="2070100" y="1863725"/>
                    <a:pt x="2178629" y="1868983"/>
                    <a:pt x="2286000" y="1857375"/>
                  </a:cubicBezTo>
                  <a:cubicBezTo>
                    <a:pt x="2325794" y="1853073"/>
                    <a:pt x="2314757" y="1784229"/>
                    <a:pt x="2333625" y="1771650"/>
                  </a:cubicBezTo>
                  <a:lnTo>
                    <a:pt x="2362200" y="1752600"/>
                  </a:lnTo>
                  <a:cubicBezTo>
                    <a:pt x="2368550" y="1762125"/>
                    <a:pt x="2372311" y="1774024"/>
                    <a:pt x="2381250" y="1781175"/>
                  </a:cubicBezTo>
                  <a:cubicBezTo>
                    <a:pt x="2389090" y="1787447"/>
                    <a:pt x="2401471" y="1785131"/>
                    <a:pt x="2409825" y="1790700"/>
                  </a:cubicBezTo>
                  <a:cubicBezTo>
                    <a:pt x="2421033" y="1798172"/>
                    <a:pt x="2428875" y="1809750"/>
                    <a:pt x="2438400" y="1819275"/>
                  </a:cubicBezTo>
                  <a:cubicBezTo>
                    <a:pt x="2466975" y="1812925"/>
                    <a:pt x="2497477" y="1812338"/>
                    <a:pt x="2524125" y="1800225"/>
                  </a:cubicBezTo>
                  <a:cubicBezTo>
                    <a:pt x="2534547" y="1795488"/>
                    <a:pt x="2535570" y="1780206"/>
                    <a:pt x="2543175" y="1771650"/>
                  </a:cubicBezTo>
                  <a:cubicBezTo>
                    <a:pt x="2561073" y="1751514"/>
                    <a:pt x="2574767" y="1723019"/>
                    <a:pt x="2600325" y="1714500"/>
                  </a:cubicBezTo>
                  <a:cubicBezTo>
                    <a:pt x="2619375" y="1708150"/>
                    <a:pt x="2640767" y="1706589"/>
                    <a:pt x="2657475" y="1695450"/>
                  </a:cubicBezTo>
                  <a:cubicBezTo>
                    <a:pt x="2694404" y="1670831"/>
                    <a:pt x="2675190" y="1680020"/>
                    <a:pt x="2714625" y="1666875"/>
                  </a:cubicBezTo>
                  <a:cubicBezTo>
                    <a:pt x="2717800" y="1657350"/>
                    <a:pt x="2719660" y="1647280"/>
                    <a:pt x="2724150" y="1638300"/>
                  </a:cubicBezTo>
                  <a:cubicBezTo>
                    <a:pt x="2746656" y="1593288"/>
                    <a:pt x="2775838" y="1602303"/>
                    <a:pt x="2733675" y="1524000"/>
                  </a:cubicBezTo>
                  <a:cubicBezTo>
                    <a:pt x="2722820" y="1503841"/>
                    <a:pt x="2695575" y="1498600"/>
                    <a:pt x="2676525" y="1485900"/>
                  </a:cubicBezTo>
                  <a:lnTo>
                    <a:pt x="2647950" y="1466850"/>
                  </a:lnTo>
                  <a:cubicBezTo>
                    <a:pt x="2641600" y="1457325"/>
                    <a:pt x="2630519" y="1449608"/>
                    <a:pt x="2628900" y="1438275"/>
                  </a:cubicBezTo>
                  <a:cubicBezTo>
                    <a:pt x="2622878" y="1396120"/>
                    <a:pt x="2674611" y="1363989"/>
                    <a:pt x="2695575" y="1343025"/>
                  </a:cubicBezTo>
                  <a:cubicBezTo>
                    <a:pt x="2705100" y="1333500"/>
                    <a:pt x="2711371" y="1318710"/>
                    <a:pt x="2724150" y="1314450"/>
                  </a:cubicBezTo>
                  <a:cubicBezTo>
                    <a:pt x="2795001" y="1290833"/>
                    <a:pt x="2742710" y="1305640"/>
                    <a:pt x="2886075" y="1295400"/>
                  </a:cubicBezTo>
                  <a:lnTo>
                    <a:pt x="2943225" y="1276350"/>
                  </a:lnTo>
                  <a:cubicBezTo>
                    <a:pt x="2952750" y="1273175"/>
                    <a:pt x="2963446" y="1272394"/>
                    <a:pt x="2971800" y="1266825"/>
                  </a:cubicBezTo>
                  <a:lnTo>
                    <a:pt x="3028950" y="1228725"/>
                  </a:lnTo>
                  <a:cubicBezTo>
                    <a:pt x="3038475" y="1222375"/>
                    <a:pt x="3046419" y="1212451"/>
                    <a:pt x="3057525" y="1209675"/>
                  </a:cubicBezTo>
                  <a:lnTo>
                    <a:pt x="3095625" y="1200150"/>
                  </a:lnTo>
                  <a:cubicBezTo>
                    <a:pt x="3179107" y="1116668"/>
                    <a:pt x="3073209" y="1218830"/>
                    <a:pt x="3152775" y="1152525"/>
                  </a:cubicBezTo>
                  <a:cubicBezTo>
                    <a:pt x="3163123" y="1143901"/>
                    <a:pt x="3171123" y="1132716"/>
                    <a:pt x="3181350" y="1123950"/>
                  </a:cubicBezTo>
                  <a:cubicBezTo>
                    <a:pt x="3193403" y="1113619"/>
                    <a:pt x="3207650" y="1105995"/>
                    <a:pt x="3219450" y="1095375"/>
                  </a:cubicBezTo>
                  <a:cubicBezTo>
                    <a:pt x="3239475" y="1077353"/>
                    <a:pt x="3276600" y="1038225"/>
                    <a:pt x="3276600" y="1038225"/>
                  </a:cubicBezTo>
                  <a:cubicBezTo>
                    <a:pt x="3293365" y="987930"/>
                    <a:pt x="3280556" y="1018004"/>
                    <a:pt x="3324225" y="952500"/>
                  </a:cubicBezTo>
                  <a:cubicBezTo>
                    <a:pt x="3330575" y="942975"/>
                    <a:pt x="3339655" y="934785"/>
                    <a:pt x="3343275" y="923925"/>
                  </a:cubicBezTo>
                  <a:cubicBezTo>
                    <a:pt x="3349625" y="904875"/>
                    <a:pt x="3353345" y="884736"/>
                    <a:pt x="3362325" y="866775"/>
                  </a:cubicBezTo>
                  <a:cubicBezTo>
                    <a:pt x="3368675" y="854075"/>
                    <a:pt x="3376102" y="841858"/>
                    <a:pt x="3381375" y="828675"/>
                  </a:cubicBezTo>
                  <a:cubicBezTo>
                    <a:pt x="3388833" y="810031"/>
                    <a:pt x="3389286" y="788233"/>
                    <a:pt x="3400425" y="771525"/>
                  </a:cubicBezTo>
                  <a:lnTo>
                    <a:pt x="3438525" y="714375"/>
                  </a:lnTo>
                  <a:cubicBezTo>
                    <a:pt x="3441700" y="701675"/>
                    <a:pt x="3443453" y="688532"/>
                    <a:pt x="3448050" y="676275"/>
                  </a:cubicBezTo>
                  <a:cubicBezTo>
                    <a:pt x="3453036" y="662980"/>
                    <a:pt x="3463020" y="651775"/>
                    <a:pt x="3467100" y="638175"/>
                  </a:cubicBezTo>
                  <a:cubicBezTo>
                    <a:pt x="3472649" y="619677"/>
                    <a:pt x="3473450" y="600075"/>
                    <a:pt x="3476625" y="581025"/>
                  </a:cubicBezTo>
                  <a:cubicBezTo>
                    <a:pt x="3486819" y="275206"/>
                    <a:pt x="3456013" y="385687"/>
                    <a:pt x="3505200" y="238125"/>
                  </a:cubicBezTo>
                  <a:cubicBezTo>
                    <a:pt x="3508375" y="228600"/>
                    <a:pt x="3509156" y="217904"/>
                    <a:pt x="3514725" y="209550"/>
                  </a:cubicBezTo>
                  <a:cubicBezTo>
                    <a:pt x="3527425" y="190500"/>
                    <a:pt x="3533775" y="165100"/>
                    <a:pt x="3552825" y="152400"/>
                  </a:cubicBezTo>
                  <a:cubicBezTo>
                    <a:pt x="3587182" y="129495"/>
                    <a:pt x="3612452" y="115347"/>
                    <a:pt x="3638550" y="76200"/>
                  </a:cubicBezTo>
                  <a:cubicBezTo>
                    <a:pt x="3650407" y="58415"/>
                    <a:pt x="3666762" y="29835"/>
                    <a:pt x="3686175" y="19050"/>
                  </a:cubicBezTo>
                  <a:cubicBezTo>
                    <a:pt x="3703728" y="9298"/>
                    <a:pt x="3743325" y="0"/>
                    <a:pt x="3743325" y="0"/>
                  </a:cubicBezTo>
                  <a:cubicBezTo>
                    <a:pt x="3794125" y="3175"/>
                    <a:pt x="3845106" y="4197"/>
                    <a:pt x="3895725" y="9525"/>
                  </a:cubicBezTo>
                  <a:cubicBezTo>
                    <a:pt x="3926051" y="12717"/>
                    <a:pt x="3926332" y="24829"/>
                    <a:pt x="3952875" y="38100"/>
                  </a:cubicBezTo>
                  <a:cubicBezTo>
                    <a:pt x="3961855" y="42590"/>
                    <a:pt x="3971764" y="44983"/>
                    <a:pt x="3981450" y="47625"/>
                  </a:cubicBezTo>
                  <a:cubicBezTo>
                    <a:pt x="4113011" y="83505"/>
                    <a:pt x="4005293" y="49223"/>
                    <a:pt x="4114800" y="85725"/>
                  </a:cubicBezTo>
                  <a:lnTo>
                    <a:pt x="4143375" y="95250"/>
                  </a:lnTo>
                  <a:cubicBezTo>
                    <a:pt x="4152900" y="98425"/>
                    <a:pt x="4162210" y="102340"/>
                    <a:pt x="4171950" y="104775"/>
                  </a:cubicBezTo>
                  <a:cubicBezTo>
                    <a:pt x="4184650" y="107950"/>
                    <a:pt x="4197111" y="112309"/>
                    <a:pt x="4210050" y="114300"/>
                  </a:cubicBezTo>
                  <a:cubicBezTo>
                    <a:pt x="4238467" y="118672"/>
                    <a:pt x="4267200" y="120650"/>
                    <a:pt x="4295775" y="123825"/>
                  </a:cubicBezTo>
                  <a:cubicBezTo>
                    <a:pt x="4308475" y="127000"/>
                    <a:pt x="4321288" y="129754"/>
                    <a:pt x="4333875" y="133350"/>
                  </a:cubicBezTo>
                  <a:cubicBezTo>
                    <a:pt x="4343529" y="136108"/>
                    <a:pt x="4352667" y="140617"/>
                    <a:pt x="4362450" y="142875"/>
                  </a:cubicBezTo>
                  <a:cubicBezTo>
                    <a:pt x="4394000" y="150156"/>
                    <a:pt x="4426983" y="151686"/>
                    <a:pt x="4457700" y="161925"/>
                  </a:cubicBezTo>
                  <a:cubicBezTo>
                    <a:pt x="4467225" y="165100"/>
                    <a:pt x="4476352" y="169923"/>
                    <a:pt x="4486275" y="171450"/>
                  </a:cubicBezTo>
                  <a:cubicBezTo>
                    <a:pt x="4517812" y="176302"/>
                    <a:pt x="4549775" y="177800"/>
                    <a:pt x="4581525" y="180975"/>
                  </a:cubicBezTo>
                  <a:lnTo>
                    <a:pt x="4695825" y="219075"/>
                  </a:lnTo>
                  <a:lnTo>
                    <a:pt x="4724400" y="228600"/>
                  </a:lnTo>
                  <a:lnTo>
                    <a:pt x="4752975" y="238125"/>
                  </a:lnTo>
                  <a:cubicBezTo>
                    <a:pt x="4766238" y="251388"/>
                    <a:pt x="4793969" y="275383"/>
                    <a:pt x="4800600" y="295275"/>
                  </a:cubicBezTo>
                  <a:cubicBezTo>
                    <a:pt x="4806707" y="313597"/>
                    <a:pt x="4807394" y="333306"/>
                    <a:pt x="4810125" y="352425"/>
                  </a:cubicBezTo>
                  <a:cubicBezTo>
                    <a:pt x="4823588" y="446665"/>
                    <a:pt x="4810499" y="401173"/>
                    <a:pt x="4829175" y="457200"/>
                  </a:cubicBezTo>
                  <a:cubicBezTo>
                    <a:pt x="4826000" y="476250"/>
                    <a:pt x="4825757" y="496028"/>
                    <a:pt x="4819650" y="514350"/>
                  </a:cubicBezTo>
                  <a:cubicBezTo>
                    <a:pt x="4816030" y="525210"/>
                    <a:pt x="4805720" y="532686"/>
                    <a:pt x="4800600" y="542925"/>
                  </a:cubicBezTo>
                  <a:cubicBezTo>
                    <a:pt x="4761165" y="621795"/>
                    <a:pt x="4826620" y="518183"/>
                    <a:pt x="4772025" y="600075"/>
                  </a:cubicBezTo>
                  <a:cubicBezTo>
                    <a:pt x="4768850" y="622300"/>
                    <a:pt x="4768951" y="645246"/>
                    <a:pt x="4762500" y="666750"/>
                  </a:cubicBezTo>
                  <a:cubicBezTo>
                    <a:pt x="4759211" y="677715"/>
                    <a:pt x="4748570" y="685086"/>
                    <a:pt x="4743450" y="695325"/>
                  </a:cubicBezTo>
                  <a:cubicBezTo>
                    <a:pt x="4715881" y="750464"/>
                    <a:pt x="4759519" y="698306"/>
                    <a:pt x="4705350" y="752475"/>
                  </a:cubicBezTo>
                  <a:cubicBezTo>
                    <a:pt x="4702175" y="768350"/>
                    <a:pt x="4699752" y="784394"/>
                    <a:pt x="4695825" y="800100"/>
                  </a:cubicBezTo>
                  <a:cubicBezTo>
                    <a:pt x="4693390" y="809840"/>
                    <a:pt x="4688942" y="818989"/>
                    <a:pt x="4686300" y="828675"/>
                  </a:cubicBezTo>
                  <a:cubicBezTo>
                    <a:pt x="4679411" y="853934"/>
                    <a:pt x="4673600" y="879475"/>
                    <a:pt x="4667250" y="904875"/>
                  </a:cubicBezTo>
                  <a:cubicBezTo>
                    <a:pt x="4664198" y="917082"/>
                    <a:pt x="4655032" y="957885"/>
                    <a:pt x="4648200" y="971550"/>
                  </a:cubicBezTo>
                  <a:cubicBezTo>
                    <a:pt x="4640458" y="987034"/>
                    <a:pt x="4608125" y="1027439"/>
                    <a:pt x="4600575" y="1038225"/>
                  </a:cubicBezTo>
                  <a:cubicBezTo>
                    <a:pt x="4587445" y="1056982"/>
                    <a:pt x="4569715" y="1073655"/>
                    <a:pt x="4562475" y="1095375"/>
                  </a:cubicBezTo>
                  <a:lnTo>
                    <a:pt x="4552950" y="1123950"/>
                  </a:lnTo>
                  <a:cubicBezTo>
                    <a:pt x="4556125" y="1152525"/>
                    <a:pt x="4556836" y="1181482"/>
                    <a:pt x="4562475" y="1209675"/>
                  </a:cubicBezTo>
                  <a:cubicBezTo>
                    <a:pt x="4566413" y="1229366"/>
                    <a:pt x="4576655" y="1247344"/>
                    <a:pt x="4581525" y="1266825"/>
                  </a:cubicBezTo>
                  <a:lnTo>
                    <a:pt x="4591050" y="1304925"/>
                  </a:lnTo>
                  <a:cubicBezTo>
                    <a:pt x="4587875" y="1349375"/>
                    <a:pt x="4586446" y="1393984"/>
                    <a:pt x="4581525" y="1438275"/>
                  </a:cubicBezTo>
                  <a:cubicBezTo>
                    <a:pt x="4580079" y="1451286"/>
                    <a:pt x="4577854" y="1464666"/>
                    <a:pt x="4572000" y="1476375"/>
                  </a:cubicBezTo>
                  <a:cubicBezTo>
                    <a:pt x="4561761" y="1496853"/>
                    <a:pt x="4541140" y="1511805"/>
                    <a:pt x="4533900" y="1533525"/>
                  </a:cubicBezTo>
                  <a:cubicBezTo>
                    <a:pt x="4520755" y="1572960"/>
                    <a:pt x="4529944" y="1553746"/>
                    <a:pt x="4505325" y="1590675"/>
                  </a:cubicBezTo>
                  <a:cubicBezTo>
                    <a:pt x="4474015" y="1809847"/>
                    <a:pt x="4505325" y="1564738"/>
                    <a:pt x="4505325" y="2085975"/>
                  </a:cubicBezTo>
                  <a:cubicBezTo>
                    <a:pt x="4505325" y="2155897"/>
                    <a:pt x="4503249" y="2226001"/>
                    <a:pt x="4495800" y="2295525"/>
                  </a:cubicBezTo>
                  <a:cubicBezTo>
                    <a:pt x="4489098" y="2358076"/>
                    <a:pt x="4478785" y="2339079"/>
                    <a:pt x="4457700" y="2381250"/>
                  </a:cubicBezTo>
                  <a:cubicBezTo>
                    <a:pt x="4418265" y="2460120"/>
                    <a:pt x="4483720" y="2356508"/>
                    <a:pt x="4429125" y="2438400"/>
                  </a:cubicBezTo>
                  <a:cubicBezTo>
                    <a:pt x="4432300" y="2473325"/>
                    <a:pt x="4427560" y="2509906"/>
                    <a:pt x="4438650" y="2543175"/>
                  </a:cubicBezTo>
                  <a:cubicBezTo>
                    <a:pt x="4446588" y="2566988"/>
                    <a:pt x="4487862" y="2544762"/>
                    <a:pt x="4495800" y="2543175"/>
                  </a:cubicBezTo>
                  <a:cubicBezTo>
                    <a:pt x="4517815" y="2538772"/>
                    <a:pt x="4540250" y="2536825"/>
                    <a:pt x="4562475" y="2533650"/>
                  </a:cubicBezTo>
                  <a:lnTo>
                    <a:pt x="4676775" y="2495550"/>
                  </a:lnTo>
                  <a:cubicBezTo>
                    <a:pt x="4686300" y="2492375"/>
                    <a:pt x="4696996" y="2491594"/>
                    <a:pt x="4705350" y="2486025"/>
                  </a:cubicBezTo>
                  <a:cubicBezTo>
                    <a:pt x="4714875" y="2479675"/>
                    <a:pt x="4723464" y="2471624"/>
                    <a:pt x="4733925" y="2466975"/>
                  </a:cubicBezTo>
                  <a:cubicBezTo>
                    <a:pt x="4752275" y="2458820"/>
                    <a:pt x="4772025" y="2454275"/>
                    <a:pt x="4791075" y="2447925"/>
                  </a:cubicBezTo>
                  <a:cubicBezTo>
                    <a:pt x="4800600" y="2444750"/>
                    <a:pt x="4811296" y="2443969"/>
                    <a:pt x="4819650" y="2438400"/>
                  </a:cubicBezTo>
                  <a:cubicBezTo>
                    <a:pt x="4869378" y="2405248"/>
                    <a:pt x="4826135" y="2428838"/>
                    <a:pt x="4895850" y="2409825"/>
                  </a:cubicBezTo>
                  <a:cubicBezTo>
                    <a:pt x="4915223" y="2404541"/>
                    <a:pt x="4953000" y="2390775"/>
                    <a:pt x="4953000" y="2390775"/>
                  </a:cubicBezTo>
                  <a:cubicBezTo>
                    <a:pt x="4968875" y="2393950"/>
                    <a:pt x="4985466" y="2394616"/>
                    <a:pt x="5000625" y="2400300"/>
                  </a:cubicBezTo>
                  <a:cubicBezTo>
                    <a:pt x="5011344" y="2404320"/>
                    <a:pt x="5018961" y="2414230"/>
                    <a:pt x="5029200" y="2419350"/>
                  </a:cubicBezTo>
                  <a:cubicBezTo>
                    <a:pt x="5038180" y="2423840"/>
                    <a:pt x="5048795" y="2424385"/>
                    <a:pt x="5057775" y="2428875"/>
                  </a:cubicBezTo>
                  <a:cubicBezTo>
                    <a:pt x="5068014" y="2433995"/>
                    <a:pt x="5075889" y="2443276"/>
                    <a:pt x="5086350" y="2447925"/>
                  </a:cubicBezTo>
                  <a:cubicBezTo>
                    <a:pt x="5104700" y="2456080"/>
                    <a:pt x="5124450" y="2460625"/>
                    <a:pt x="5143500" y="2466975"/>
                  </a:cubicBezTo>
                  <a:lnTo>
                    <a:pt x="5172075" y="2476500"/>
                  </a:lnTo>
                  <a:lnTo>
                    <a:pt x="5200650" y="2486025"/>
                  </a:lnTo>
                  <a:cubicBezTo>
                    <a:pt x="5226050" y="2482850"/>
                    <a:pt x="5252418" y="2484135"/>
                    <a:pt x="5276850" y="2476500"/>
                  </a:cubicBezTo>
                  <a:cubicBezTo>
                    <a:pt x="5303955" y="2468030"/>
                    <a:pt x="5353050" y="2438400"/>
                    <a:pt x="5353050" y="2438400"/>
                  </a:cubicBezTo>
                  <a:cubicBezTo>
                    <a:pt x="5375275" y="2441575"/>
                    <a:pt x="5397849" y="2442877"/>
                    <a:pt x="5419725" y="2447925"/>
                  </a:cubicBezTo>
                  <a:cubicBezTo>
                    <a:pt x="5439291" y="2452440"/>
                    <a:pt x="5476875" y="2466975"/>
                    <a:pt x="5476875" y="2466975"/>
                  </a:cubicBezTo>
                  <a:cubicBezTo>
                    <a:pt x="5536971" y="2463812"/>
                    <a:pt x="5622299" y="2475408"/>
                    <a:pt x="5686425" y="2447925"/>
                  </a:cubicBezTo>
                  <a:cubicBezTo>
                    <a:pt x="5699476" y="2442332"/>
                    <a:pt x="5711342" y="2434148"/>
                    <a:pt x="5724525" y="2428875"/>
                  </a:cubicBezTo>
                  <a:cubicBezTo>
                    <a:pt x="5743169" y="2421417"/>
                    <a:pt x="5764967" y="2420964"/>
                    <a:pt x="5781675" y="2409825"/>
                  </a:cubicBezTo>
                  <a:cubicBezTo>
                    <a:pt x="5827010" y="2379602"/>
                    <a:pt x="5792434" y="2398025"/>
                    <a:pt x="5848350" y="2381250"/>
                  </a:cubicBezTo>
                  <a:cubicBezTo>
                    <a:pt x="5867584" y="2375480"/>
                    <a:pt x="5905500" y="2362200"/>
                    <a:pt x="5905500" y="2362200"/>
                  </a:cubicBezTo>
                  <a:cubicBezTo>
                    <a:pt x="5915025" y="2352675"/>
                    <a:pt x="5925545" y="2344051"/>
                    <a:pt x="5934075" y="2333625"/>
                  </a:cubicBezTo>
                  <a:cubicBezTo>
                    <a:pt x="5954180" y="2309052"/>
                    <a:pt x="5991225" y="2257425"/>
                    <a:pt x="5991225" y="2257425"/>
                  </a:cubicBezTo>
                  <a:cubicBezTo>
                    <a:pt x="6007887" y="2190776"/>
                    <a:pt x="5987511" y="2244511"/>
                    <a:pt x="6029325" y="2190750"/>
                  </a:cubicBezTo>
                  <a:cubicBezTo>
                    <a:pt x="6043381" y="2172678"/>
                    <a:pt x="6054725" y="2152650"/>
                    <a:pt x="6067425" y="2133600"/>
                  </a:cubicBezTo>
                  <a:cubicBezTo>
                    <a:pt x="6073775" y="2124075"/>
                    <a:pt x="6076950" y="2111375"/>
                    <a:pt x="6086475" y="2105025"/>
                  </a:cubicBezTo>
                  <a:lnTo>
                    <a:pt x="6115050" y="2085975"/>
                  </a:lnTo>
                  <a:cubicBezTo>
                    <a:pt x="6137955" y="2051618"/>
                    <a:pt x="6152103" y="2026348"/>
                    <a:pt x="6191250" y="2000250"/>
                  </a:cubicBezTo>
                  <a:cubicBezTo>
                    <a:pt x="6200775" y="1993900"/>
                    <a:pt x="6209586" y="1986320"/>
                    <a:pt x="6219825" y="1981200"/>
                  </a:cubicBezTo>
                  <a:cubicBezTo>
                    <a:pt x="6228805" y="1976710"/>
                    <a:pt x="6238875" y="1974850"/>
                    <a:pt x="6248400" y="1971675"/>
                  </a:cubicBezTo>
                  <a:cubicBezTo>
                    <a:pt x="6257925" y="1962150"/>
                    <a:pt x="6269145" y="1954061"/>
                    <a:pt x="6276975" y="1943100"/>
                  </a:cubicBezTo>
                  <a:cubicBezTo>
                    <a:pt x="6285228" y="1931546"/>
                    <a:pt x="6286935" y="1915908"/>
                    <a:pt x="6296025" y="1905000"/>
                  </a:cubicBezTo>
                  <a:cubicBezTo>
                    <a:pt x="6303354" y="1896206"/>
                    <a:pt x="6315075" y="1892300"/>
                    <a:pt x="6324600" y="1885950"/>
                  </a:cubicBezTo>
                  <a:cubicBezTo>
                    <a:pt x="6371898" y="1815004"/>
                    <a:pt x="6311109" y="1902139"/>
                    <a:pt x="6372225" y="1828800"/>
                  </a:cubicBezTo>
                  <a:cubicBezTo>
                    <a:pt x="6379554" y="1820006"/>
                    <a:pt x="6383946" y="1809019"/>
                    <a:pt x="6391275" y="1800225"/>
                  </a:cubicBezTo>
                  <a:cubicBezTo>
                    <a:pt x="6399899" y="1789877"/>
                    <a:pt x="6411226" y="1781998"/>
                    <a:pt x="6419850" y="1771650"/>
                  </a:cubicBezTo>
                  <a:cubicBezTo>
                    <a:pt x="6427179" y="1762856"/>
                    <a:pt x="6430805" y="1751170"/>
                    <a:pt x="6438900" y="1743075"/>
                  </a:cubicBezTo>
                  <a:cubicBezTo>
                    <a:pt x="6446995" y="1734980"/>
                    <a:pt x="6457950" y="1730375"/>
                    <a:pt x="6467475" y="1724025"/>
                  </a:cubicBezTo>
                  <a:cubicBezTo>
                    <a:pt x="6473825" y="1714500"/>
                    <a:pt x="6478430" y="1703545"/>
                    <a:pt x="6486525" y="1695450"/>
                  </a:cubicBezTo>
                  <a:cubicBezTo>
                    <a:pt x="6497750" y="1684225"/>
                    <a:pt x="6512572" y="1677206"/>
                    <a:pt x="6524625" y="1666875"/>
                  </a:cubicBezTo>
                  <a:cubicBezTo>
                    <a:pt x="6534852" y="1658109"/>
                    <a:pt x="6542852" y="1646924"/>
                    <a:pt x="6553200" y="1638300"/>
                  </a:cubicBezTo>
                  <a:cubicBezTo>
                    <a:pt x="6561994" y="1630971"/>
                    <a:pt x="6572981" y="1626579"/>
                    <a:pt x="6581775" y="1619250"/>
                  </a:cubicBezTo>
                  <a:cubicBezTo>
                    <a:pt x="6655114" y="1558134"/>
                    <a:pt x="6567979" y="1618923"/>
                    <a:pt x="6638925" y="1571625"/>
                  </a:cubicBezTo>
                  <a:cubicBezTo>
                    <a:pt x="6645275" y="1562100"/>
                    <a:pt x="6649880" y="1551145"/>
                    <a:pt x="6657975" y="1543050"/>
                  </a:cubicBezTo>
                  <a:cubicBezTo>
                    <a:pt x="6666070" y="1534955"/>
                    <a:pt x="6679012" y="1532615"/>
                    <a:pt x="6686550" y="1524000"/>
                  </a:cubicBezTo>
                  <a:cubicBezTo>
                    <a:pt x="6701627" y="1506770"/>
                    <a:pt x="6708461" y="1483039"/>
                    <a:pt x="6724650" y="1466850"/>
                  </a:cubicBezTo>
                  <a:cubicBezTo>
                    <a:pt x="6808132" y="1383368"/>
                    <a:pt x="6705970" y="1489266"/>
                    <a:pt x="6772275" y="1409700"/>
                  </a:cubicBezTo>
                  <a:cubicBezTo>
                    <a:pt x="6800253" y="1376127"/>
                    <a:pt x="6818174" y="1369576"/>
                    <a:pt x="6858000" y="1343025"/>
                  </a:cubicBezTo>
                  <a:cubicBezTo>
                    <a:pt x="6894929" y="1318406"/>
                    <a:pt x="6875715" y="1327595"/>
                    <a:pt x="6915150" y="1314450"/>
                  </a:cubicBezTo>
                  <a:cubicBezTo>
                    <a:pt x="6990090" y="1258245"/>
                    <a:pt x="6913565" y="1310480"/>
                    <a:pt x="7000875" y="1266825"/>
                  </a:cubicBezTo>
                  <a:cubicBezTo>
                    <a:pt x="7027397" y="1253564"/>
                    <a:pt x="7036959" y="1240266"/>
                    <a:pt x="7058025" y="1219200"/>
                  </a:cubicBezTo>
                  <a:lnTo>
                    <a:pt x="7077075" y="1200150"/>
                  </a:ln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3537787" y="1430686"/>
              <a:ext cx="221671" cy="213953"/>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4974164" y="543169"/>
              <a:ext cx="221671" cy="213953"/>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5295305" y="2528406"/>
              <a:ext cx="221671" cy="213953"/>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9" name="图片 8"/>
          <p:cNvPicPr>
            <a:picLocks noChangeAspect="1"/>
          </p:cNvPicPr>
          <p:nvPr/>
        </p:nvPicPr>
        <p:blipFill rotWithShape="1">
          <a:blip r:embed="rId4"/>
          <a:srcRect l="2792" t="12673" r="8716" b="19208"/>
          <a:stretch/>
        </p:blipFill>
        <p:spPr>
          <a:xfrm>
            <a:off x="6511176" y="3539149"/>
            <a:ext cx="3849076" cy="1704974"/>
          </a:xfrm>
          <a:prstGeom prst="rect">
            <a:avLst/>
          </a:prstGeom>
        </p:spPr>
      </p:pic>
      <p:sp>
        <p:nvSpPr>
          <p:cNvPr id="10" name="矩形 9"/>
          <p:cNvSpPr/>
          <p:nvPr/>
        </p:nvSpPr>
        <p:spPr>
          <a:xfrm>
            <a:off x="1636079" y="3464352"/>
            <a:ext cx="4526296" cy="1200329"/>
          </a:xfrm>
          <a:prstGeom prst="rect">
            <a:avLst/>
          </a:prstGeom>
          <a:noFill/>
        </p:spPr>
        <p:txBody>
          <a:bodyPr wrap="square" rtlCol="0">
            <a:spAutoFit/>
          </a:bodyPr>
          <a:lstStyle/>
          <a:p>
            <a:pPr algn="just"/>
            <a:r>
              <a:rPr lang="en-US" altLang="zh-CN" sz="2400" b="1" dirty="0"/>
              <a:t>3.</a:t>
            </a:r>
            <a:r>
              <a:rPr lang="zh-CN" altLang="en-US" sz="2400" b="1" dirty="0"/>
              <a:t>结合右图（图为黄河自源头至河口的流量变化趋势示意），说明黄河各河段流量变化的原因。</a:t>
            </a:r>
          </a:p>
        </p:txBody>
      </p:sp>
      <p:sp>
        <p:nvSpPr>
          <p:cNvPr id="12" name="矩形 11"/>
          <p:cNvSpPr/>
          <p:nvPr/>
        </p:nvSpPr>
        <p:spPr>
          <a:xfrm>
            <a:off x="1668149" y="4714307"/>
            <a:ext cx="8580024" cy="1938992"/>
          </a:xfrm>
          <a:prstGeom prst="rect">
            <a:avLst/>
          </a:prstGeom>
        </p:spPr>
        <p:txBody>
          <a:bodyPr wrap="square">
            <a:spAutoFit/>
          </a:bodyPr>
          <a:lstStyle/>
          <a:p>
            <a:r>
              <a:rPr lang="zh-CN" altLang="en-US" sz="2400" b="1" dirty="0">
                <a:solidFill>
                  <a:srgbClr val="334F15"/>
                </a:solidFill>
              </a:rPr>
              <a:t>自源头的冰雪融水补给，上游接纳</a:t>
            </a:r>
            <a:endParaRPr lang="en-US" altLang="zh-CN" sz="2400" b="1" dirty="0">
              <a:solidFill>
                <a:srgbClr val="334F15"/>
              </a:solidFill>
            </a:endParaRPr>
          </a:p>
          <a:p>
            <a:r>
              <a:rPr lang="zh-CN" altLang="en-US" sz="2400" b="1" dirty="0">
                <a:solidFill>
                  <a:srgbClr val="334F15"/>
                </a:solidFill>
              </a:rPr>
              <a:t>众多支流，水量增大；进入宁夏平</a:t>
            </a:r>
            <a:endParaRPr lang="en-US" altLang="zh-CN" sz="2400" b="1" dirty="0">
              <a:solidFill>
                <a:srgbClr val="334F15"/>
              </a:solidFill>
            </a:endParaRPr>
          </a:p>
          <a:p>
            <a:r>
              <a:rPr lang="zh-CN" altLang="en-US" sz="2400" b="1" dirty="0">
                <a:solidFill>
                  <a:srgbClr val="334F15"/>
                </a:solidFill>
              </a:rPr>
              <a:t>原和河套平原等气候干旱地区，蒸发、下渗及人类引水，水量减少；进入黄土高原后，接纳众多支流，水量增大；下游形成地上河，无支流汇入，且多下渗、人类引水，水量减小。</a:t>
            </a:r>
          </a:p>
        </p:txBody>
      </p:sp>
    </p:spTree>
    <p:extLst>
      <p:ext uri="{BB962C8B-B14F-4D97-AF65-F5344CB8AC3E}">
        <p14:creationId xmlns:p14="http://schemas.microsoft.com/office/powerpoint/2010/main" val="35636663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Text Box 2"/>
          <p:cNvSpPr txBox="1"/>
          <p:nvPr>
            <p:custDataLst>
              <p:tags r:id="rId1"/>
            </p:custDataLst>
          </p:nvPr>
        </p:nvSpPr>
        <p:spPr>
          <a:xfrm>
            <a:off x="60223" y="1327813"/>
            <a:ext cx="7679047" cy="1643527"/>
          </a:xfrm>
          <a:prstGeom prst="rect">
            <a:avLst/>
          </a:prstGeom>
          <a:solidFill>
            <a:schemeClr val="bg1"/>
          </a:solidFill>
          <a:ln w="9525">
            <a:noFill/>
          </a:ln>
        </p:spPr>
        <p:txBody>
          <a:bodyPr wrap="square" anchor="t">
            <a:spAutoFit/>
          </a:bodyPr>
          <a:lstStyle/>
          <a:p>
            <a:pPr>
              <a:lnSpc>
                <a:spcPct val="105000"/>
              </a:lnSpc>
            </a:pPr>
            <a:r>
              <a:rPr lang="en-US" altLang="zh-CN" sz="2400" dirty="0">
                <a:solidFill>
                  <a:schemeClr val="tx1"/>
                </a:solidFill>
                <a:latin typeface="楷体" panose="02010609060101010101" pitchFamily="49" charset="-122"/>
                <a:ea typeface="楷体" panose="02010609060101010101" pitchFamily="49" charset="-122"/>
                <a:cs typeface="楷体" panose="02010609060101010101" pitchFamily="49" charset="-122"/>
              </a:rPr>
              <a:t> </a:t>
            </a:r>
            <a:r>
              <a:rPr lang="zh-CN" altLang="en-US" sz="2400" dirty="0" smtClean="0">
                <a:solidFill>
                  <a:schemeClr val="tx1"/>
                </a:solidFill>
                <a:latin typeface="楷体" panose="02010609060101010101" pitchFamily="49" charset="-122"/>
                <a:ea typeface="楷体" panose="02010609060101010101" pitchFamily="49" charset="-122"/>
                <a:cs typeface="楷体" panose="02010609060101010101" pitchFamily="49" charset="-122"/>
              </a:rPr>
              <a:t>自</a:t>
            </a:r>
            <a:r>
              <a:rPr lang="en-US" altLang="zh-CN" sz="2400" dirty="0">
                <a:solidFill>
                  <a:schemeClr val="tx1"/>
                </a:solidFill>
                <a:latin typeface="楷体" panose="02010609060101010101" pitchFamily="49" charset="-122"/>
                <a:ea typeface="楷体" panose="02010609060101010101" pitchFamily="49" charset="-122"/>
                <a:cs typeface="楷体" panose="02010609060101010101" pitchFamily="49" charset="-122"/>
              </a:rPr>
              <a:t>1972</a:t>
            </a:r>
            <a:r>
              <a:rPr lang="zh-CN" altLang="en-US" sz="2400" dirty="0">
                <a:solidFill>
                  <a:schemeClr val="tx1"/>
                </a:solidFill>
                <a:latin typeface="楷体" panose="02010609060101010101" pitchFamily="49" charset="-122"/>
                <a:ea typeface="楷体" panose="02010609060101010101" pitchFamily="49" charset="-122"/>
                <a:cs typeface="楷体" panose="02010609060101010101" pitchFamily="49" charset="-122"/>
              </a:rPr>
              <a:t>年以来，黄河下游断流的时间和断流河段的长度逐年增加，一年内断流最多达</a:t>
            </a:r>
            <a:r>
              <a:rPr lang="en-US" altLang="zh-CN" sz="2400" dirty="0">
                <a:solidFill>
                  <a:schemeClr val="tx1"/>
                </a:solidFill>
                <a:latin typeface="楷体" panose="02010609060101010101" pitchFamily="49" charset="-122"/>
                <a:ea typeface="楷体" panose="02010609060101010101" pitchFamily="49" charset="-122"/>
                <a:cs typeface="楷体" panose="02010609060101010101" pitchFamily="49" charset="-122"/>
              </a:rPr>
              <a:t>227</a:t>
            </a:r>
            <a:r>
              <a:rPr lang="zh-CN" altLang="en-US" sz="2400" dirty="0">
                <a:solidFill>
                  <a:schemeClr val="tx1"/>
                </a:solidFill>
                <a:latin typeface="楷体" panose="02010609060101010101" pitchFamily="49" charset="-122"/>
                <a:ea typeface="楷体" panose="02010609060101010101" pitchFamily="49" charset="-122"/>
                <a:cs typeface="楷体" panose="02010609060101010101" pitchFamily="49" charset="-122"/>
              </a:rPr>
              <a:t>天。</a:t>
            </a:r>
            <a:r>
              <a:rPr lang="en-US" altLang="zh-CN" sz="2400" dirty="0">
                <a:solidFill>
                  <a:schemeClr val="tx1"/>
                </a:solidFill>
                <a:latin typeface="楷体" panose="02010609060101010101" pitchFamily="49" charset="-122"/>
                <a:ea typeface="楷体" panose="02010609060101010101" pitchFamily="49" charset="-122"/>
                <a:cs typeface="楷体" panose="02010609060101010101" pitchFamily="49" charset="-122"/>
              </a:rPr>
              <a:t>1998</a:t>
            </a:r>
            <a:r>
              <a:rPr lang="zh-CN" altLang="en-US" sz="2400" dirty="0">
                <a:solidFill>
                  <a:schemeClr val="tx1"/>
                </a:solidFill>
                <a:latin typeface="楷体" panose="02010609060101010101" pitchFamily="49" charset="-122"/>
                <a:ea typeface="楷体" panose="02010609060101010101" pitchFamily="49" charset="-122"/>
                <a:cs typeface="楷体" panose="02010609060101010101" pitchFamily="49" charset="-122"/>
              </a:rPr>
              <a:t>年底，国家开始对黄河实施水量统一分配。经过合理调度，黄河再没有断流。</a:t>
            </a:r>
          </a:p>
        </p:txBody>
      </p:sp>
      <p:sp>
        <p:nvSpPr>
          <p:cNvPr id="84996" name="Rectangle 4"/>
          <p:cNvSpPr/>
          <p:nvPr>
            <p:custDataLst>
              <p:tags r:id="rId2"/>
            </p:custDataLst>
          </p:nvPr>
        </p:nvSpPr>
        <p:spPr>
          <a:xfrm>
            <a:off x="134302" y="2903943"/>
            <a:ext cx="5711825" cy="521970"/>
          </a:xfrm>
          <a:prstGeom prst="rect">
            <a:avLst/>
          </a:prstGeom>
          <a:noFill/>
          <a:ln w="9525">
            <a:noFill/>
          </a:ln>
        </p:spPr>
        <p:txBody>
          <a:bodyPr wrap="square" anchor="t">
            <a:spAutoFit/>
          </a:bodyPr>
          <a:lstStyle/>
          <a:p>
            <a:r>
              <a:rPr lang="zh-CN" altLang="en-US" sz="2800" b="1" dirty="0" smtClean="0">
                <a:latin typeface="Times New Roman" panose="02020603050405020304" pitchFamily="18" charset="0"/>
                <a:ea typeface="方正粗黑宋简体" panose="02000000000000000000" charset="-122"/>
                <a:cs typeface="Times New Roman" panose="02020603050405020304" pitchFamily="18" charset="0"/>
              </a:rPr>
              <a:t>分析</a:t>
            </a:r>
            <a:r>
              <a:rPr lang="zh-CN" altLang="en-US" sz="2800" b="1" dirty="0">
                <a:latin typeface="Times New Roman" panose="02020603050405020304" pitchFamily="18" charset="0"/>
                <a:ea typeface="方正粗黑宋简体" panose="02000000000000000000" charset="-122"/>
                <a:cs typeface="Times New Roman" panose="02020603050405020304" pitchFamily="18" charset="0"/>
              </a:rPr>
              <a:t>黄河断流的原因。</a:t>
            </a:r>
          </a:p>
        </p:txBody>
      </p:sp>
      <p:sp>
        <p:nvSpPr>
          <p:cNvPr id="10" name="文本框 9"/>
          <p:cNvSpPr txBox="1"/>
          <p:nvPr>
            <p:custDataLst>
              <p:tags r:id="rId3"/>
            </p:custDataLst>
          </p:nvPr>
        </p:nvSpPr>
        <p:spPr>
          <a:xfrm>
            <a:off x="60223" y="933430"/>
            <a:ext cx="8088630" cy="523220"/>
          </a:xfrm>
          <a:prstGeom prst="rect">
            <a:avLst/>
          </a:prstGeom>
          <a:noFill/>
        </p:spPr>
        <p:txBody>
          <a:bodyPr wrap="square" rtlCol="0">
            <a:spAutoFit/>
          </a:bodyPr>
          <a:lstStyle/>
          <a:p>
            <a:r>
              <a:rPr lang="en-US" altLang="zh-CN" sz="2800" dirty="0" smtClean="0">
                <a:solidFill>
                  <a:srgbClr val="0000FF"/>
                </a:solidFill>
                <a:latin typeface="方正粗黑宋简体" panose="02000000000000000000" charset="-122"/>
                <a:ea typeface="方正粗黑宋简体" panose="02000000000000000000" charset="-122"/>
              </a:rPr>
              <a:t>5</a:t>
            </a:r>
            <a:r>
              <a:rPr lang="zh-CN" altLang="en-US" sz="2800" dirty="0" smtClean="0">
                <a:solidFill>
                  <a:srgbClr val="0000FF"/>
                </a:solidFill>
                <a:latin typeface="方正粗黑宋简体" panose="02000000000000000000" charset="-122"/>
                <a:ea typeface="方正粗黑宋简体" panose="02000000000000000000" charset="-122"/>
              </a:rPr>
              <a:t>、断流</a:t>
            </a:r>
            <a:endParaRPr lang="zh-CN" altLang="en-US" sz="2800" dirty="0">
              <a:solidFill>
                <a:srgbClr val="0000FF"/>
              </a:solidFill>
              <a:latin typeface="方正粗黑宋简体" panose="02000000000000000000" charset="-122"/>
              <a:ea typeface="方正粗黑宋简体" panose="02000000000000000000" charset="-122"/>
            </a:endParaRPr>
          </a:p>
        </p:txBody>
      </p:sp>
      <p:grpSp>
        <p:nvGrpSpPr>
          <p:cNvPr id="11" name="组合 1"/>
          <p:cNvGrpSpPr/>
          <p:nvPr>
            <p:custDataLst>
              <p:tags r:id="rId4"/>
            </p:custDataLst>
          </p:nvPr>
        </p:nvGrpSpPr>
        <p:grpSpPr>
          <a:xfrm>
            <a:off x="19685" y="786130"/>
            <a:ext cx="12151995" cy="128270"/>
            <a:chOff x="57" y="1058"/>
            <a:chExt cx="13204" cy="202"/>
          </a:xfrm>
        </p:grpSpPr>
        <p:cxnSp>
          <p:nvCxnSpPr>
            <p:cNvPr id="12" name="直接连接符 11"/>
            <p:cNvCxnSpPr/>
            <p:nvPr>
              <p:custDataLst>
                <p:tags r:id="rId18"/>
              </p:custDataLst>
            </p:nvPr>
          </p:nvCxnSpPr>
          <p:spPr>
            <a:xfrm>
              <a:off x="57" y="1259"/>
              <a:ext cx="13205"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custDataLst>
                <p:tags r:id="rId19"/>
              </p:custDataLst>
            </p:nvPr>
          </p:nvCxnSpPr>
          <p:spPr>
            <a:xfrm>
              <a:off x="57" y="1057"/>
              <a:ext cx="13205" cy="0"/>
            </a:xfrm>
            <a:prstGeom prst="line">
              <a:avLst/>
            </a:prstGeom>
            <a:ln w="571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61444" name="Text Box 6"/>
          <p:cNvSpPr txBox="1">
            <a:spLocks noChangeArrowheads="1"/>
          </p:cNvSpPr>
          <p:nvPr>
            <p:custDataLst>
              <p:tags r:id="rId5"/>
            </p:custDataLst>
          </p:nvPr>
        </p:nvSpPr>
        <p:spPr bwMode="auto">
          <a:xfrm>
            <a:off x="1257379" y="3405585"/>
            <a:ext cx="7772400" cy="461665"/>
          </a:xfrm>
          <a:prstGeom prst="rect">
            <a:avLst/>
          </a:prstGeom>
          <a:noFill/>
          <a:ln w="9525">
            <a:noFill/>
            <a:miter lim="800000"/>
          </a:ln>
          <a:effectLst/>
        </p:spPr>
        <p:txBody>
          <a:bodyPr>
            <a:spAutoFit/>
          </a:bodyPr>
          <a:lstStyle>
            <a:defPPr>
              <a:defRPr lang="zh-CN"/>
            </a:defPPr>
            <a:lvl1pPr marL="0" indent="0" algn="l" defTabSz="914400" rtl="0" eaLnBrk="0" fontAlgn="base" hangingPunct="0">
              <a:lnSpc>
                <a:spcPct val="100000"/>
              </a:lnSpc>
              <a:spcBef>
                <a:spcPct val="0"/>
              </a:spcBef>
              <a:spcAft>
                <a:spcPct val="0"/>
              </a:spcAft>
              <a:buClrTx/>
              <a:buSzTx/>
              <a:buFontTx/>
              <a:buNone/>
              <a:defRPr kumimoji="0" lang="zh-CN" altLang="en-US" sz="2800" b="1" i="0" u="none" baseline="0">
                <a:solidFill>
                  <a:schemeClr val="tx1"/>
                </a:solidFill>
                <a:latin typeface="Times New Roman" panose="02020603050405020304" pitchFamily="18" charset="0"/>
                <a:ea typeface="楷体_GB2312" pitchFamily="49" charset="-122"/>
              </a:defRPr>
            </a:lvl1pPr>
            <a:lvl2pPr marL="457200" indent="0" algn="l" defTabSz="914400" rtl="0" eaLnBrk="0" fontAlgn="base" hangingPunct="0">
              <a:lnSpc>
                <a:spcPct val="100000"/>
              </a:lnSpc>
              <a:spcBef>
                <a:spcPct val="0"/>
              </a:spcBef>
              <a:spcAft>
                <a:spcPct val="0"/>
              </a:spcAft>
              <a:buClrTx/>
              <a:buSzTx/>
              <a:buFontTx/>
              <a:buNone/>
              <a:defRPr kumimoji="0" lang="zh-CN" altLang="en-US" sz="2800" b="1" i="0" u="none" baseline="0">
                <a:solidFill>
                  <a:schemeClr val="tx1"/>
                </a:solidFill>
                <a:latin typeface="Times New Roman" panose="02020603050405020304" pitchFamily="18" charset="0"/>
                <a:ea typeface="楷体_GB2312" pitchFamily="49" charset="-122"/>
              </a:defRPr>
            </a:lvl2pPr>
            <a:lvl3pPr marL="914400" indent="0" algn="l" defTabSz="914400" rtl="0" eaLnBrk="0" fontAlgn="base" hangingPunct="0">
              <a:lnSpc>
                <a:spcPct val="100000"/>
              </a:lnSpc>
              <a:spcBef>
                <a:spcPct val="0"/>
              </a:spcBef>
              <a:spcAft>
                <a:spcPct val="0"/>
              </a:spcAft>
              <a:buClrTx/>
              <a:buSzTx/>
              <a:buFontTx/>
              <a:buNone/>
              <a:defRPr kumimoji="0" lang="zh-CN" altLang="en-US" sz="2800" b="1" i="0" u="none" baseline="0">
                <a:solidFill>
                  <a:schemeClr val="tx1"/>
                </a:solidFill>
                <a:latin typeface="Times New Roman" panose="02020603050405020304" pitchFamily="18" charset="0"/>
                <a:ea typeface="楷体_GB2312" pitchFamily="49" charset="-122"/>
              </a:defRPr>
            </a:lvl3pPr>
            <a:lvl4pPr marL="1371600" indent="0" algn="l" defTabSz="914400" rtl="0" eaLnBrk="0" fontAlgn="base" hangingPunct="0">
              <a:lnSpc>
                <a:spcPct val="100000"/>
              </a:lnSpc>
              <a:spcBef>
                <a:spcPct val="0"/>
              </a:spcBef>
              <a:spcAft>
                <a:spcPct val="0"/>
              </a:spcAft>
              <a:buClrTx/>
              <a:buSzTx/>
              <a:buFontTx/>
              <a:buNone/>
              <a:defRPr kumimoji="0" lang="zh-CN" altLang="en-US" sz="2800" b="1" i="0" u="none" baseline="0">
                <a:solidFill>
                  <a:schemeClr val="tx1"/>
                </a:solidFill>
                <a:latin typeface="Times New Roman" panose="02020603050405020304" pitchFamily="18" charset="0"/>
                <a:ea typeface="楷体_GB2312" pitchFamily="49" charset="-122"/>
              </a:defRPr>
            </a:lvl4pPr>
            <a:lvl5pPr marL="1828800" indent="0" algn="l" defTabSz="914400" rtl="0" eaLnBrk="0" fontAlgn="base" hangingPunct="0">
              <a:lnSpc>
                <a:spcPct val="100000"/>
              </a:lnSpc>
              <a:spcBef>
                <a:spcPct val="0"/>
              </a:spcBef>
              <a:spcAft>
                <a:spcPct val="0"/>
              </a:spcAft>
              <a:buClrTx/>
              <a:buSzTx/>
              <a:buFontTx/>
              <a:buNone/>
              <a:defRPr kumimoji="0" lang="zh-CN" altLang="en-US" sz="2800" b="1" i="0" u="none" baseline="0">
                <a:solidFill>
                  <a:schemeClr val="tx1"/>
                </a:solidFill>
                <a:latin typeface="Times New Roman" panose="02020603050405020304" pitchFamily="18" charset="0"/>
                <a:ea typeface="楷体_GB2312" pitchFamily="49" charset="-122"/>
              </a:defRPr>
            </a:lvl5pPr>
          </a:lstStyle>
          <a:p>
            <a:pPr marL="0" marR="0" lvl="0" indent="0" eaLnBrk="1" hangingPunct="1"/>
            <a:r>
              <a:rPr lang="en-US" altLang="zh-CN" sz="2400" dirty="0">
                <a:latin typeface="宋体" panose="02010600030101010101" pitchFamily="2" charset="-122"/>
                <a:ea typeface="宋体" panose="02010600030101010101" pitchFamily="2" charset="-122"/>
              </a:rPr>
              <a:t>①</a:t>
            </a:r>
            <a:r>
              <a:rPr lang="zh-CN" altLang="en-US" sz="2400" dirty="0">
                <a:latin typeface="宋体" panose="02010600030101010101" pitchFamily="2" charset="-122"/>
                <a:ea typeface="宋体" panose="02010600030101010101" pitchFamily="2" charset="-122"/>
              </a:rPr>
              <a:t>流域内年降水量少，降水季节、年际变化大；</a:t>
            </a:r>
          </a:p>
        </p:txBody>
      </p:sp>
      <p:sp>
        <p:nvSpPr>
          <p:cNvPr id="61445" name="Text Box 7"/>
          <p:cNvSpPr txBox="1">
            <a:spLocks noChangeArrowheads="1"/>
          </p:cNvSpPr>
          <p:nvPr>
            <p:custDataLst>
              <p:tags r:id="rId6"/>
            </p:custDataLst>
          </p:nvPr>
        </p:nvSpPr>
        <p:spPr bwMode="auto">
          <a:xfrm>
            <a:off x="1257379" y="3911635"/>
            <a:ext cx="7919156" cy="461665"/>
          </a:xfrm>
          <a:prstGeom prst="rect">
            <a:avLst/>
          </a:prstGeom>
          <a:noFill/>
          <a:ln w="9525">
            <a:noFill/>
            <a:miter lim="800000"/>
          </a:ln>
          <a:effectLst/>
        </p:spPr>
        <p:txBody>
          <a:bodyPr wrap="none">
            <a:spAutoFit/>
          </a:bodyPr>
          <a:lstStyle>
            <a:defPPr>
              <a:defRPr lang="zh-CN"/>
            </a:defPPr>
            <a:lvl1pPr marL="0" indent="0" algn="l" defTabSz="914400" rtl="0" eaLnBrk="0" fontAlgn="base" hangingPunct="0">
              <a:lnSpc>
                <a:spcPct val="100000"/>
              </a:lnSpc>
              <a:spcBef>
                <a:spcPct val="0"/>
              </a:spcBef>
              <a:spcAft>
                <a:spcPct val="0"/>
              </a:spcAft>
              <a:buClrTx/>
              <a:buSzTx/>
              <a:buFontTx/>
              <a:buNone/>
              <a:defRPr kumimoji="0" lang="zh-CN" altLang="en-US" sz="2800" b="1" i="0" u="none" baseline="0">
                <a:solidFill>
                  <a:schemeClr val="tx1"/>
                </a:solidFill>
                <a:latin typeface="Times New Roman" panose="02020603050405020304" pitchFamily="18" charset="0"/>
                <a:ea typeface="楷体_GB2312" pitchFamily="49" charset="-122"/>
              </a:defRPr>
            </a:lvl1pPr>
            <a:lvl2pPr marL="457200" indent="0" algn="l" defTabSz="914400" rtl="0" eaLnBrk="0" fontAlgn="base" hangingPunct="0">
              <a:lnSpc>
                <a:spcPct val="100000"/>
              </a:lnSpc>
              <a:spcBef>
                <a:spcPct val="0"/>
              </a:spcBef>
              <a:spcAft>
                <a:spcPct val="0"/>
              </a:spcAft>
              <a:buClrTx/>
              <a:buSzTx/>
              <a:buFontTx/>
              <a:buNone/>
              <a:defRPr kumimoji="0" lang="zh-CN" altLang="en-US" sz="2800" b="1" i="0" u="none" baseline="0">
                <a:solidFill>
                  <a:schemeClr val="tx1"/>
                </a:solidFill>
                <a:latin typeface="Times New Roman" panose="02020603050405020304" pitchFamily="18" charset="0"/>
                <a:ea typeface="楷体_GB2312" pitchFamily="49" charset="-122"/>
              </a:defRPr>
            </a:lvl2pPr>
            <a:lvl3pPr marL="914400" indent="0" algn="l" defTabSz="914400" rtl="0" eaLnBrk="0" fontAlgn="base" hangingPunct="0">
              <a:lnSpc>
                <a:spcPct val="100000"/>
              </a:lnSpc>
              <a:spcBef>
                <a:spcPct val="0"/>
              </a:spcBef>
              <a:spcAft>
                <a:spcPct val="0"/>
              </a:spcAft>
              <a:buClrTx/>
              <a:buSzTx/>
              <a:buFontTx/>
              <a:buNone/>
              <a:defRPr kumimoji="0" lang="zh-CN" altLang="en-US" sz="2800" b="1" i="0" u="none" baseline="0">
                <a:solidFill>
                  <a:schemeClr val="tx1"/>
                </a:solidFill>
                <a:latin typeface="Times New Roman" panose="02020603050405020304" pitchFamily="18" charset="0"/>
                <a:ea typeface="楷体_GB2312" pitchFamily="49" charset="-122"/>
              </a:defRPr>
            </a:lvl3pPr>
            <a:lvl4pPr marL="1371600" indent="0" algn="l" defTabSz="914400" rtl="0" eaLnBrk="0" fontAlgn="base" hangingPunct="0">
              <a:lnSpc>
                <a:spcPct val="100000"/>
              </a:lnSpc>
              <a:spcBef>
                <a:spcPct val="0"/>
              </a:spcBef>
              <a:spcAft>
                <a:spcPct val="0"/>
              </a:spcAft>
              <a:buClrTx/>
              <a:buSzTx/>
              <a:buFontTx/>
              <a:buNone/>
              <a:defRPr kumimoji="0" lang="zh-CN" altLang="en-US" sz="2800" b="1" i="0" u="none" baseline="0">
                <a:solidFill>
                  <a:schemeClr val="tx1"/>
                </a:solidFill>
                <a:latin typeface="Times New Roman" panose="02020603050405020304" pitchFamily="18" charset="0"/>
                <a:ea typeface="楷体_GB2312" pitchFamily="49" charset="-122"/>
              </a:defRPr>
            </a:lvl4pPr>
            <a:lvl5pPr marL="1828800" indent="0" algn="l" defTabSz="914400" rtl="0" eaLnBrk="0" fontAlgn="base" hangingPunct="0">
              <a:lnSpc>
                <a:spcPct val="100000"/>
              </a:lnSpc>
              <a:spcBef>
                <a:spcPct val="0"/>
              </a:spcBef>
              <a:spcAft>
                <a:spcPct val="0"/>
              </a:spcAft>
              <a:buClrTx/>
              <a:buSzTx/>
              <a:buFontTx/>
              <a:buNone/>
              <a:defRPr kumimoji="0" lang="zh-CN" altLang="en-US" sz="2800" b="1" i="0" u="none" baseline="0">
                <a:solidFill>
                  <a:schemeClr val="tx1"/>
                </a:solidFill>
                <a:latin typeface="Times New Roman" panose="02020603050405020304" pitchFamily="18" charset="0"/>
                <a:ea typeface="楷体_GB2312" pitchFamily="49" charset="-122"/>
              </a:defRPr>
            </a:lvl5pPr>
          </a:lstStyle>
          <a:p>
            <a:pPr marL="0" marR="0" lvl="0" indent="0" eaLnBrk="1" hangingPunct="1"/>
            <a:r>
              <a:rPr lang="en-US" altLang="zh-CN" sz="2400" dirty="0">
                <a:latin typeface="宋体" panose="02010600030101010101" pitchFamily="2" charset="-122"/>
                <a:ea typeface="宋体" panose="02010600030101010101" pitchFamily="2" charset="-122"/>
              </a:rPr>
              <a:t>②</a:t>
            </a:r>
            <a:r>
              <a:rPr lang="zh-CN" altLang="en-US" sz="2400" dirty="0">
                <a:latin typeface="宋体" panose="02010600030101010101" pitchFamily="2" charset="-122"/>
                <a:ea typeface="宋体" panose="02010600030101010101" pitchFamily="2" charset="-122"/>
              </a:rPr>
              <a:t>黄河上游属干旱和半干旱地区，降水量小，蒸发量</a:t>
            </a:r>
            <a:r>
              <a:rPr lang="zh-CN" altLang="en-US" sz="2400" dirty="0" smtClean="0">
                <a:latin typeface="宋体" panose="02010600030101010101" pitchFamily="2" charset="-122"/>
                <a:ea typeface="宋体" panose="02010600030101010101" pitchFamily="2" charset="-122"/>
              </a:rPr>
              <a:t>大；</a:t>
            </a:r>
            <a:endParaRPr lang="zh-CN" altLang="en-US" sz="2400" dirty="0">
              <a:latin typeface="宋体" panose="02010600030101010101" pitchFamily="2" charset="-122"/>
              <a:ea typeface="宋体" panose="02010600030101010101" pitchFamily="2" charset="-122"/>
            </a:endParaRPr>
          </a:p>
        </p:txBody>
      </p:sp>
      <p:sp>
        <p:nvSpPr>
          <p:cNvPr id="61447" name="Text Box 9"/>
          <p:cNvSpPr txBox="1">
            <a:spLocks noChangeArrowheads="1"/>
          </p:cNvSpPr>
          <p:nvPr>
            <p:custDataLst>
              <p:tags r:id="rId7"/>
            </p:custDataLst>
          </p:nvPr>
        </p:nvSpPr>
        <p:spPr bwMode="auto">
          <a:xfrm>
            <a:off x="1301829" y="4373300"/>
            <a:ext cx="5184775" cy="461665"/>
          </a:xfrm>
          <a:prstGeom prst="rect">
            <a:avLst/>
          </a:prstGeom>
          <a:noFill/>
          <a:ln w="9525">
            <a:noFill/>
            <a:miter lim="800000"/>
          </a:ln>
          <a:effectLst/>
        </p:spPr>
        <p:txBody>
          <a:bodyPr>
            <a:spAutoFit/>
          </a:bodyPr>
          <a:lstStyle>
            <a:defPPr>
              <a:defRPr lang="zh-CN"/>
            </a:defPPr>
            <a:lvl1pPr marL="0" indent="0" algn="l" defTabSz="914400" rtl="0" eaLnBrk="0" fontAlgn="base" hangingPunct="0">
              <a:lnSpc>
                <a:spcPct val="100000"/>
              </a:lnSpc>
              <a:spcBef>
                <a:spcPct val="0"/>
              </a:spcBef>
              <a:spcAft>
                <a:spcPct val="0"/>
              </a:spcAft>
              <a:buClrTx/>
              <a:buSzTx/>
              <a:buFontTx/>
              <a:buNone/>
              <a:defRPr kumimoji="0" lang="zh-CN" altLang="en-US" sz="2800" b="1" i="0" u="none" baseline="0">
                <a:solidFill>
                  <a:schemeClr val="tx1"/>
                </a:solidFill>
                <a:latin typeface="Times New Roman" panose="02020603050405020304" pitchFamily="18" charset="0"/>
                <a:ea typeface="楷体_GB2312" pitchFamily="49" charset="-122"/>
              </a:defRPr>
            </a:lvl1pPr>
            <a:lvl2pPr marL="457200" indent="0" algn="l" defTabSz="914400" rtl="0" eaLnBrk="0" fontAlgn="base" hangingPunct="0">
              <a:lnSpc>
                <a:spcPct val="100000"/>
              </a:lnSpc>
              <a:spcBef>
                <a:spcPct val="0"/>
              </a:spcBef>
              <a:spcAft>
                <a:spcPct val="0"/>
              </a:spcAft>
              <a:buClrTx/>
              <a:buSzTx/>
              <a:buFontTx/>
              <a:buNone/>
              <a:defRPr kumimoji="0" lang="zh-CN" altLang="en-US" sz="2800" b="1" i="0" u="none" baseline="0">
                <a:solidFill>
                  <a:schemeClr val="tx1"/>
                </a:solidFill>
                <a:latin typeface="Times New Roman" panose="02020603050405020304" pitchFamily="18" charset="0"/>
                <a:ea typeface="楷体_GB2312" pitchFamily="49" charset="-122"/>
              </a:defRPr>
            </a:lvl2pPr>
            <a:lvl3pPr marL="914400" indent="0" algn="l" defTabSz="914400" rtl="0" eaLnBrk="0" fontAlgn="base" hangingPunct="0">
              <a:lnSpc>
                <a:spcPct val="100000"/>
              </a:lnSpc>
              <a:spcBef>
                <a:spcPct val="0"/>
              </a:spcBef>
              <a:spcAft>
                <a:spcPct val="0"/>
              </a:spcAft>
              <a:buClrTx/>
              <a:buSzTx/>
              <a:buFontTx/>
              <a:buNone/>
              <a:defRPr kumimoji="0" lang="zh-CN" altLang="en-US" sz="2800" b="1" i="0" u="none" baseline="0">
                <a:solidFill>
                  <a:schemeClr val="tx1"/>
                </a:solidFill>
                <a:latin typeface="Times New Roman" panose="02020603050405020304" pitchFamily="18" charset="0"/>
                <a:ea typeface="楷体_GB2312" pitchFamily="49" charset="-122"/>
              </a:defRPr>
            </a:lvl3pPr>
            <a:lvl4pPr marL="1371600" indent="0" algn="l" defTabSz="914400" rtl="0" eaLnBrk="0" fontAlgn="base" hangingPunct="0">
              <a:lnSpc>
                <a:spcPct val="100000"/>
              </a:lnSpc>
              <a:spcBef>
                <a:spcPct val="0"/>
              </a:spcBef>
              <a:spcAft>
                <a:spcPct val="0"/>
              </a:spcAft>
              <a:buClrTx/>
              <a:buSzTx/>
              <a:buFontTx/>
              <a:buNone/>
              <a:defRPr kumimoji="0" lang="zh-CN" altLang="en-US" sz="2800" b="1" i="0" u="none" baseline="0">
                <a:solidFill>
                  <a:schemeClr val="tx1"/>
                </a:solidFill>
                <a:latin typeface="Times New Roman" panose="02020603050405020304" pitchFamily="18" charset="0"/>
                <a:ea typeface="楷体_GB2312" pitchFamily="49" charset="-122"/>
              </a:defRPr>
            </a:lvl4pPr>
            <a:lvl5pPr marL="1828800" indent="0" algn="l" defTabSz="914400" rtl="0" eaLnBrk="0" fontAlgn="base" hangingPunct="0">
              <a:lnSpc>
                <a:spcPct val="100000"/>
              </a:lnSpc>
              <a:spcBef>
                <a:spcPct val="0"/>
              </a:spcBef>
              <a:spcAft>
                <a:spcPct val="0"/>
              </a:spcAft>
              <a:buClrTx/>
              <a:buSzTx/>
              <a:buFontTx/>
              <a:buNone/>
              <a:defRPr kumimoji="0" lang="zh-CN" altLang="en-US" sz="2800" b="1" i="0" u="none" baseline="0">
                <a:solidFill>
                  <a:schemeClr val="tx1"/>
                </a:solidFill>
                <a:latin typeface="Times New Roman" panose="02020603050405020304" pitchFamily="18" charset="0"/>
                <a:ea typeface="楷体_GB2312" pitchFamily="49" charset="-122"/>
              </a:defRPr>
            </a:lvl5pPr>
          </a:lstStyle>
          <a:p>
            <a:pPr marL="0" marR="0" lvl="0" indent="0" eaLnBrk="1" hangingPunct="1"/>
            <a:r>
              <a:rPr lang="en-US" altLang="zh-CN" sz="2400">
                <a:latin typeface="宋体" panose="02010600030101010101" pitchFamily="2" charset="-122"/>
                <a:ea typeface="宋体" panose="02010600030101010101" pitchFamily="2" charset="-122"/>
                <a:sym typeface="+mn-ea"/>
              </a:rPr>
              <a:t>③</a:t>
            </a:r>
            <a:r>
              <a:rPr lang="zh-CN" altLang="en-US" sz="2400">
                <a:latin typeface="宋体" panose="02010600030101010101" pitchFamily="2" charset="-122"/>
                <a:ea typeface="宋体" panose="02010600030101010101" pitchFamily="2" charset="-122"/>
              </a:rPr>
              <a:t>下游流域面积小，补给少。</a:t>
            </a:r>
          </a:p>
        </p:txBody>
      </p:sp>
      <p:sp>
        <p:nvSpPr>
          <p:cNvPr id="61443" name="Text Box 5"/>
          <p:cNvSpPr txBox="1">
            <a:spLocks noChangeArrowheads="1"/>
          </p:cNvSpPr>
          <p:nvPr>
            <p:custDataLst>
              <p:tags r:id="rId8"/>
            </p:custDataLst>
          </p:nvPr>
        </p:nvSpPr>
        <p:spPr bwMode="auto">
          <a:xfrm>
            <a:off x="60223" y="3423458"/>
            <a:ext cx="644525" cy="1569660"/>
          </a:xfrm>
          <a:prstGeom prst="rect">
            <a:avLst/>
          </a:prstGeom>
          <a:noFill/>
          <a:ln w="9525">
            <a:noFill/>
            <a:miter lim="800000"/>
          </a:ln>
          <a:effectLst/>
        </p:spPr>
        <p:txBody>
          <a:bodyPr wrap="square">
            <a:spAutoFit/>
          </a:bodyPr>
          <a:lstStyle>
            <a:defPPr>
              <a:defRPr lang="zh-CN"/>
            </a:defPPr>
            <a:lvl1pPr marL="0" indent="0" algn="l" defTabSz="914400" rtl="0" eaLnBrk="0" fontAlgn="base" hangingPunct="0">
              <a:lnSpc>
                <a:spcPct val="100000"/>
              </a:lnSpc>
              <a:spcBef>
                <a:spcPct val="0"/>
              </a:spcBef>
              <a:spcAft>
                <a:spcPct val="0"/>
              </a:spcAft>
              <a:buClrTx/>
              <a:buSzTx/>
              <a:buFontTx/>
              <a:buNone/>
              <a:defRPr kumimoji="0" lang="zh-CN" altLang="en-US" sz="2800" b="1" i="0" u="none" baseline="0">
                <a:solidFill>
                  <a:schemeClr val="tx1"/>
                </a:solidFill>
                <a:latin typeface="Times New Roman" panose="02020603050405020304" pitchFamily="18" charset="0"/>
                <a:ea typeface="楷体_GB2312" pitchFamily="49" charset="-122"/>
              </a:defRPr>
            </a:lvl1pPr>
            <a:lvl2pPr marL="457200" indent="0" algn="l" defTabSz="914400" rtl="0" eaLnBrk="0" fontAlgn="base" hangingPunct="0">
              <a:lnSpc>
                <a:spcPct val="100000"/>
              </a:lnSpc>
              <a:spcBef>
                <a:spcPct val="0"/>
              </a:spcBef>
              <a:spcAft>
                <a:spcPct val="0"/>
              </a:spcAft>
              <a:buClrTx/>
              <a:buSzTx/>
              <a:buFontTx/>
              <a:buNone/>
              <a:defRPr kumimoji="0" lang="zh-CN" altLang="en-US" sz="2800" b="1" i="0" u="none" baseline="0">
                <a:solidFill>
                  <a:schemeClr val="tx1"/>
                </a:solidFill>
                <a:latin typeface="Times New Roman" panose="02020603050405020304" pitchFamily="18" charset="0"/>
                <a:ea typeface="楷体_GB2312" pitchFamily="49" charset="-122"/>
              </a:defRPr>
            </a:lvl2pPr>
            <a:lvl3pPr marL="914400" indent="0" algn="l" defTabSz="914400" rtl="0" eaLnBrk="0" fontAlgn="base" hangingPunct="0">
              <a:lnSpc>
                <a:spcPct val="100000"/>
              </a:lnSpc>
              <a:spcBef>
                <a:spcPct val="0"/>
              </a:spcBef>
              <a:spcAft>
                <a:spcPct val="0"/>
              </a:spcAft>
              <a:buClrTx/>
              <a:buSzTx/>
              <a:buFontTx/>
              <a:buNone/>
              <a:defRPr kumimoji="0" lang="zh-CN" altLang="en-US" sz="2800" b="1" i="0" u="none" baseline="0">
                <a:solidFill>
                  <a:schemeClr val="tx1"/>
                </a:solidFill>
                <a:latin typeface="Times New Roman" panose="02020603050405020304" pitchFamily="18" charset="0"/>
                <a:ea typeface="楷体_GB2312" pitchFamily="49" charset="-122"/>
              </a:defRPr>
            </a:lvl3pPr>
            <a:lvl4pPr marL="1371600" indent="0" algn="l" defTabSz="914400" rtl="0" eaLnBrk="0" fontAlgn="base" hangingPunct="0">
              <a:lnSpc>
                <a:spcPct val="100000"/>
              </a:lnSpc>
              <a:spcBef>
                <a:spcPct val="0"/>
              </a:spcBef>
              <a:spcAft>
                <a:spcPct val="0"/>
              </a:spcAft>
              <a:buClrTx/>
              <a:buSzTx/>
              <a:buFontTx/>
              <a:buNone/>
              <a:defRPr kumimoji="0" lang="zh-CN" altLang="en-US" sz="2800" b="1" i="0" u="none" baseline="0">
                <a:solidFill>
                  <a:schemeClr val="tx1"/>
                </a:solidFill>
                <a:latin typeface="Times New Roman" panose="02020603050405020304" pitchFamily="18" charset="0"/>
                <a:ea typeface="楷体_GB2312" pitchFamily="49" charset="-122"/>
              </a:defRPr>
            </a:lvl4pPr>
            <a:lvl5pPr marL="1828800" indent="0" algn="l" defTabSz="914400" rtl="0" eaLnBrk="0" fontAlgn="base" hangingPunct="0">
              <a:lnSpc>
                <a:spcPct val="100000"/>
              </a:lnSpc>
              <a:spcBef>
                <a:spcPct val="0"/>
              </a:spcBef>
              <a:spcAft>
                <a:spcPct val="0"/>
              </a:spcAft>
              <a:buClrTx/>
              <a:buSzTx/>
              <a:buFontTx/>
              <a:buNone/>
              <a:defRPr kumimoji="0" lang="zh-CN" altLang="en-US" sz="2800" b="1" i="0" u="none" baseline="0">
                <a:solidFill>
                  <a:schemeClr val="tx1"/>
                </a:solidFill>
                <a:latin typeface="Times New Roman" panose="02020603050405020304" pitchFamily="18" charset="0"/>
                <a:ea typeface="楷体_GB2312" pitchFamily="49" charset="-122"/>
              </a:defRPr>
            </a:lvl5pPr>
          </a:lstStyle>
          <a:p>
            <a:pPr marL="0" marR="0" lvl="0" indent="0" eaLnBrk="1" hangingPunct="1"/>
            <a:r>
              <a:rPr lang="zh-CN" altLang="en-US" sz="2400" dirty="0">
                <a:solidFill>
                  <a:srgbClr val="0000CC"/>
                </a:solidFill>
                <a:latin typeface="宋体" panose="02010600030101010101" pitchFamily="2" charset="-122"/>
                <a:ea typeface="宋体" panose="02010600030101010101" pitchFamily="2" charset="-122"/>
              </a:rPr>
              <a:t>自然原因</a:t>
            </a:r>
          </a:p>
        </p:txBody>
      </p:sp>
      <p:sp>
        <p:nvSpPr>
          <p:cNvPr id="61450" name="Rectangle 14"/>
          <p:cNvSpPr>
            <a:spLocks noChangeArrowheads="1"/>
          </p:cNvSpPr>
          <p:nvPr>
            <p:custDataLst>
              <p:tags r:id="rId9"/>
            </p:custDataLst>
          </p:nvPr>
        </p:nvSpPr>
        <p:spPr bwMode="auto">
          <a:xfrm>
            <a:off x="1257379" y="5889219"/>
            <a:ext cx="7300396" cy="461665"/>
          </a:xfrm>
          <a:prstGeom prst="rect">
            <a:avLst/>
          </a:prstGeom>
          <a:noFill/>
          <a:ln w="9525">
            <a:noFill/>
            <a:miter lim="800000"/>
          </a:ln>
          <a:effectLst/>
        </p:spPr>
        <p:txBody>
          <a:bodyPr wrap="none">
            <a:spAutoFit/>
          </a:bodyPr>
          <a:lstStyle>
            <a:defPPr>
              <a:defRPr lang="zh-CN"/>
            </a:defPPr>
            <a:lvl1pPr marL="0" indent="0" algn="l" defTabSz="914400" rtl="0" eaLnBrk="0" fontAlgn="base" hangingPunct="0">
              <a:lnSpc>
                <a:spcPct val="100000"/>
              </a:lnSpc>
              <a:spcBef>
                <a:spcPct val="0"/>
              </a:spcBef>
              <a:spcAft>
                <a:spcPct val="0"/>
              </a:spcAft>
              <a:buClrTx/>
              <a:buSzTx/>
              <a:buFontTx/>
              <a:buNone/>
              <a:defRPr kumimoji="0" lang="zh-CN" altLang="en-US" sz="2800" b="1" i="0" u="none" baseline="0">
                <a:solidFill>
                  <a:schemeClr val="tx1"/>
                </a:solidFill>
                <a:latin typeface="Times New Roman" panose="02020603050405020304" pitchFamily="18" charset="0"/>
                <a:ea typeface="楷体_GB2312" pitchFamily="49" charset="-122"/>
              </a:defRPr>
            </a:lvl1pPr>
            <a:lvl2pPr marL="457200" indent="0" algn="l" defTabSz="914400" rtl="0" eaLnBrk="0" fontAlgn="base" hangingPunct="0">
              <a:lnSpc>
                <a:spcPct val="100000"/>
              </a:lnSpc>
              <a:spcBef>
                <a:spcPct val="0"/>
              </a:spcBef>
              <a:spcAft>
                <a:spcPct val="0"/>
              </a:spcAft>
              <a:buClrTx/>
              <a:buSzTx/>
              <a:buFontTx/>
              <a:buNone/>
              <a:defRPr kumimoji="0" lang="zh-CN" altLang="en-US" sz="2800" b="1" i="0" u="none" baseline="0">
                <a:solidFill>
                  <a:schemeClr val="tx1"/>
                </a:solidFill>
                <a:latin typeface="Times New Roman" panose="02020603050405020304" pitchFamily="18" charset="0"/>
                <a:ea typeface="楷体_GB2312" pitchFamily="49" charset="-122"/>
              </a:defRPr>
            </a:lvl2pPr>
            <a:lvl3pPr marL="914400" indent="0" algn="l" defTabSz="914400" rtl="0" eaLnBrk="0" fontAlgn="base" hangingPunct="0">
              <a:lnSpc>
                <a:spcPct val="100000"/>
              </a:lnSpc>
              <a:spcBef>
                <a:spcPct val="0"/>
              </a:spcBef>
              <a:spcAft>
                <a:spcPct val="0"/>
              </a:spcAft>
              <a:buClrTx/>
              <a:buSzTx/>
              <a:buFontTx/>
              <a:buNone/>
              <a:defRPr kumimoji="0" lang="zh-CN" altLang="en-US" sz="2800" b="1" i="0" u="none" baseline="0">
                <a:solidFill>
                  <a:schemeClr val="tx1"/>
                </a:solidFill>
                <a:latin typeface="Times New Roman" panose="02020603050405020304" pitchFamily="18" charset="0"/>
                <a:ea typeface="楷体_GB2312" pitchFamily="49" charset="-122"/>
              </a:defRPr>
            </a:lvl3pPr>
            <a:lvl4pPr marL="1371600" indent="0" algn="l" defTabSz="914400" rtl="0" eaLnBrk="0" fontAlgn="base" hangingPunct="0">
              <a:lnSpc>
                <a:spcPct val="100000"/>
              </a:lnSpc>
              <a:spcBef>
                <a:spcPct val="0"/>
              </a:spcBef>
              <a:spcAft>
                <a:spcPct val="0"/>
              </a:spcAft>
              <a:buClrTx/>
              <a:buSzTx/>
              <a:buFontTx/>
              <a:buNone/>
              <a:defRPr kumimoji="0" lang="zh-CN" altLang="en-US" sz="2800" b="1" i="0" u="none" baseline="0">
                <a:solidFill>
                  <a:schemeClr val="tx1"/>
                </a:solidFill>
                <a:latin typeface="Times New Roman" panose="02020603050405020304" pitchFamily="18" charset="0"/>
                <a:ea typeface="楷体_GB2312" pitchFamily="49" charset="-122"/>
              </a:defRPr>
            </a:lvl4pPr>
            <a:lvl5pPr marL="1828800" indent="0" algn="l" defTabSz="914400" rtl="0" eaLnBrk="0" fontAlgn="base" hangingPunct="0">
              <a:lnSpc>
                <a:spcPct val="100000"/>
              </a:lnSpc>
              <a:spcBef>
                <a:spcPct val="0"/>
              </a:spcBef>
              <a:spcAft>
                <a:spcPct val="0"/>
              </a:spcAft>
              <a:buClrTx/>
              <a:buSzTx/>
              <a:buFontTx/>
              <a:buNone/>
              <a:defRPr kumimoji="0" lang="zh-CN" altLang="en-US" sz="2800" b="1" i="0" u="none" baseline="0">
                <a:solidFill>
                  <a:schemeClr val="tx1"/>
                </a:solidFill>
                <a:latin typeface="Times New Roman" panose="02020603050405020304" pitchFamily="18" charset="0"/>
                <a:ea typeface="楷体_GB2312" pitchFamily="49" charset="-122"/>
              </a:defRPr>
            </a:lvl5pPr>
          </a:lstStyle>
          <a:p>
            <a:pPr marL="0" marR="0" lvl="0" indent="0" eaLnBrk="1" hangingPunct="1"/>
            <a:r>
              <a:rPr lang="en-US" altLang="zh-CN" sz="2400">
                <a:latin typeface="宋体" panose="02010600030101010101" pitchFamily="2" charset="-122"/>
                <a:ea typeface="宋体" panose="02010600030101010101" pitchFamily="2" charset="-122"/>
              </a:rPr>
              <a:t>③</a:t>
            </a:r>
            <a:r>
              <a:rPr lang="zh-CN" altLang="en-US" sz="2400">
                <a:latin typeface="宋体" panose="02010600030101010101" pitchFamily="2" charset="-122"/>
                <a:ea typeface="宋体" panose="02010600030101010101" pitchFamily="2" charset="-122"/>
              </a:rPr>
              <a:t>水价低廉，生产、生活用水利用率低，浪费严重；</a:t>
            </a:r>
          </a:p>
        </p:txBody>
      </p:sp>
      <p:sp>
        <p:nvSpPr>
          <p:cNvPr id="61451" name="Rectangle 15"/>
          <p:cNvSpPr>
            <a:spLocks noChangeArrowheads="1"/>
          </p:cNvSpPr>
          <p:nvPr>
            <p:custDataLst>
              <p:tags r:id="rId10"/>
            </p:custDataLst>
          </p:nvPr>
        </p:nvSpPr>
        <p:spPr bwMode="auto">
          <a:xfrm>
            <a:off x="1257379" y="5432019"/>
            <a:ext cx="7772400" cy="461665"/>
          </a:xfrm>
          <a:prstGeom prst="rect">
            <a:avLst/>
          </a:prstGeom>
          <a:noFill/>
          <a:ln w="9525">
            <a:noFill/>
            <a:miter lim="800000"/>
          </a:ln>
          <a:effectLst/>
        </p:spPr>
        <p:txBody>
          <a:bodyPr>
            <a:spAutoFit/>
          </a:bodyPr>
          <a:lstStyle>
            <a:defPPr>
              <a:defRPr lang="zh-CN"/>
            </a:defPPr>
            <a:lvl1pPr marL="0" indent="0" algn="l" defTabSz="914400" rtl="0" eaLnBrk="0" fontAlgn="base" hangingPunct="0">
              <a:lnSpc>
                <a:spcPct val="100000"/>
              </a:lnSpc>
              <a:spcBef>
                <a:spcPct val="0"/>
              </a:spcBef>
              <a:spcAft>
                <a:spcPct val="0"/>
              </a:spcAft>
              <a:buClrTx/>
              <a:buSzTx/>
              <a:buFontTx/>
              <a:buNone/>
              <a:defRPr kumimoji="0" lang="zh-CN" altLang="en-US" sz="2800" b="1" i="0" u="none" baseline="0">
                <a:solidFill>
                  <a:schemeClr val="tx1"/>
                </a:solidFill>
                <a:latin typeface="Times New Roman" panose="02020603050405020304" pitchFamily="18" charset="0"/>
                <a:ea typeface="楷体_GB2312" pitchFamily="49" charset="-122"/>
              </a:defRPr>
            </a:lvl1pPr>
            <a:lvl2pPr marL="457200" indent="0" algn="l" defTabSz="914400" rtl="0" eaLnBrk="0" fontAlgn="base" hangingPunct="0">
              <a:lnSpc>
                <a:spcPct val="100000"/>
              </a:lnSpc>
              <a:spcBef>
                <a:spcPct val="0"/>
              </a:spcBef>
              <a:spcAft>
                <a:spcPct val="0"/>
              </a:spcAft>
              <a:buClrTx/>
              <a:buSzTx/>
              <a:buFontTx/>
              <a:buNone/>
              <a:defRPr kumimoji="0" lang="zh-CN" altLang="en-US" sz="2800" b="1" i="0" u="none" baseline="0">
                <a:solidFill>
                  <a:schemeClr val="tx1"/>
                </a:solidFill>
                <a:latin typeface="Times New Roman" panose="02020603050405020304" pitchFamily="18" charset="0"/>
                <a:ea typeface="楷体_GB2312" pitchFamily="49" charset="-122"/>
              </a:defRPr>
            </a:lvl2pPr>
            <a:lvl3pPr marL="914400" indent="0" algn="l" defTabSz="914400" rtl="0" eaLnBrk="0" fontAlgn="base" hangingPunct="0">
              <a:lnSpc>
                <a:spcPct val="100000"/>
              </a:lnSpc>
              <a:spcBef>
                <a:spcPct val="0"/>
              </a:spcBef>
              <a:spcAft>
                <a:spcPct val="0"/>
              </a:spcAft>
              <a:buClrTx/>
              <a:buSzTx/>
              <a:buFontTx/>
              <a:buNone/>
              <a:defRPr kumimoji="0" lang="zh-CN" altLang="en-US" sz="2800" b="1" i="0" u="none" baseline="0">
                <a:solidFill>
                  <a:schemeClr val="tx1"/>
                </a:solidFill>
                <a:latin typeface="Times New Roman" panose="02020603050405020304" pitchFamily="18" charset="0"/>
                <a:ea typeface="楷体_GB2312" pitchFamily="49" charset="-122"/>
              </a:defRPr>
            </a:lvl3pPr>
            <a:lvl4pPr marL="1371600" indent="0" algn="l" defTabSz="914400" rtl="0" eaLnBrk="0" fontAlgn="base" hangingPunct="0">
              <a:lnSpc>
                <a:spcPct val="100000"/>
              </a:lnSpc>
              <a:spcBef>
                <a:spcPct val="0"/>
              </a:spcBef>
              <a:spcAft>
                <a:spcPct val="0"/>
              </a:spcAft>
              <a:buClrTx/>
              <a:buSzTx/>
              <a:buFontTx/>
              <a:buNone/>
              <a:defRPr kumimoji="0" lang="zh-CN" altLang="en-US" sz="2800" b="1" i="0" u="none" baseline="0">
                <a:solidFill>
                  <a:schemeClr val="tx1"/>
                </a:solidFill>
                <a:latin typeface="Times New Roman" panose="02020603050405020304" pitchFamily="18" charset="0"/>
                <a:ea typeface="楷体_GB2312" pitchFamily="49" charset="-122"/>
              </a:defRPr>
            </a:lvl4pPr>
            <a:lvl5pPr marL="1828800" indent="0" algn="l" defTabSz="914400" rtl="0" eaLnBrk="0" fontAlgn="base" hangingPunct="0">
              <a:lnSpc>
                <a:spcPct val="100000"/>
              </a:lnSpc>
              <a:spcBef>
                <a:spcPct val="0"/>
              </a:spcBef>
              <a:spcAft>
                <a:spcPct val="0"/>
              </a:spcAft>
              <a:buClrTx/>
              <a:buSzTx/>
              <a:buFontTx/>
              <a:buNone/>
              <a:defRPr kumimoji="0" lang="zh-CN" altLang="en-US" sz="2800" b="1" i="0" u="none" baseline="0">
                <a:solidFill>
                  <a:schemeClr val="tx1"/>
                </a:solidFill>
                <a:latin typeface="Times New Roman" panose="02020603050405020304" pitchFamily="18" charset="0"/>
                <a:ea typeface="楷体_GB2312" pitchFamily="49" charset="-122"/>
              </a:defRPr>
            </a:lvl5pPr>
          </a:lstStyle>
          <a:p>
            <a:pPr marL="0" marR="0" lvl="0" indent="0" eaLnBrk="1" hangingPunct="1"/>
            <a:r>
              <a:rPr lang="en-US" altLang="zh-CN" sz="2400">
                <a:latin typeface="宋体" panose="02010600030101010101" pitchFamily="2" charset="-122"/>
                <a:ea typeface="宋体" panose="02010600030101010101" pitchFamily="2" charset="-122"/>
              </a:rPr>
              <a:t>②</a:t>
            </a:r>
            <a:r>
              <a:rPr lang="zh-CN" altLang="en-US" sz="2400">
                <a:latin typeface="宋体" panose="02010600030101010101" pitchFamily="2" charset="-122"/>
                <a:ea typeface="宋体" panose="02010600030101010101" pitchFamily="2" charset="-122"/>
              </a:rPr>
              <a:t>水库调节能力低，水资源管理调度不统一；</a:t>
            </a:r>
          </a:p>
        </p:txBody>
      </p:sp>
      <p:sp>
        <p:nvSpPr>
          <p:cNvPr id="61452" name="Text Box 16"/>
          <p:cNvSpPr txBox="1">
            <a:spLocks noChangeArrowheads="1"/>
          </p:cNvSpPr>
          <p:nvPr>
            <p:custDataLst>
              <p:tags r:id="rId11"/>
            </p:custDataLst>
          </p:nvPr>
        </p:nvSpPr>
        <p:spPr bwMode="auto">
          <a:xfrm>
            <a:off x="73104" y="4974819"/>
            <a:ext cx="594360" cy="1569660"/>
          </a:xfrm>
          <a:prstGeom prst="rect">
            <a:avLst/>
          </a:prstGeom>
          <a:noFill/>
          <a:ln w="9525">
            <a:noFill/>
            <a:miter lim="800000"/>
          </a:ln>
          <a:effectLst/>
        </p:spPr>
        <p:txBody>
          <a:bodyPr wrap="square">
            <a:spAutoFit/>
          </a:bodyPr>
          <a:lstStyle>
            <a:defPPr>
              <a:defRPr lang="zh-CN"/>
            </a:defPPr>
            <a:lvl1pPr marL="0" indent="0" algn="l" defTabSz="914400" rtl="0" eaLnBrk="0" fontAlgn="base" hangingPunct="0">
              <a:lnSpc>
                <a:spcPct val="100000"/>
              </a:lnSpc>
              <a:spcBef>
                <a:spcPct val="0"/>
              </a:spcBef>
              <a:spcAft>
                <a:spcPct val="0"/>
              </a:spcAft>
              <a:buClrTx/>
              <a:buSzTx/>
              <a:buFontTx/>
              <a:buNone/>
              <a:defRPr kumimoji="0" lang="zh-CN" altLang="en-US" sz="2800" b="1" i="0" u="none" baseline="0">
                <a:solidFill>
                  <a:schemeClr val="tx1"/>
                </a:solidFill>
                <a:latin typeface="Times New Roman" panose="02020603050405020304" pitchFamily="18" charset="0"/>
                <a:ea typeface="楷体_GB2312" pitchFamily="49" charset="-122"/>
              </a:defRPr>
            </a:lvl1pPr>
            <a:lvl2pPr marL="457200" indent="0" algn="l" defTabSz="914400" rtl="0" eaLnBrk="0" fontAlgn="base" hangingPunct="0">
              <a:lnSpc>
                <a:spcPct val="100000"/>
              </a:lnSpc>
              <a:spcBef>
                <a:spcPct val="0"/>
              </a:spcBef>
              <a:spcAft>
                <a:spcPct val="0"/>
              </a:spcAft>
              <a:buClrTx/>
              <a:buSzTx/>
              <a:buFontTx/>
              <a:buNone/>
              <a:defRPr kumimoji="0" lang="zh-CN" altLang="en-US" sz="2800" b="1" i="0" u="none" baseline="0">
                <a:solidFill>
                  <a:schemeClr val="tx1"/>
                </a:solidFill>
                <a:latin typeface="Times New Roman" panose="02020603050405020304" pitchFamily="18" charset="0"/>
                <a:ea typeface="楷体_GB2312" pitchFamily="49" charset="-122"/>
              </a:defRPr>
            </a:lvl2pPr>
            <a:lvl3pPr marL="914400" indent="0" algn="l" defTabSz="914400" rtl="0" eaLnBrk="0" fontAlgn="base" hangingPunct="0">
              <a:lnSpc>
                <a:spcPct val="100000"/>
              </a:lnSpc>
              <a:spcBef>
                <a:spcPct val="0"/>
              </a:spcBef>
              <a:spcAft>
                <a:spcPct val="0"/>
              </a:spcAft>
              <a:buClrTx/>
              <a:buSzTx/>
              <a:buFontTx/>
              <a:buNone/>
              <a:defRPr kumimoji="0" lang="zh-CN" altLang="en-US" sz="2800" b="1" i="0" u="none" baseline="0">
                <a:solidFill>
                  <a:schemeClr val="tx1"/>
                </a:solidFill>
                <a:latin typeface="Times New Roman" panose="02020603050405020304" pitchFamily="18" charset="0"/>
                <a:ea typeface="楷体_GB2312" pitchFamily="49" charset="-122"/>
              </a:defRPr>
            </a:lvl3pPr>
            <a:lvl4pPr marL="1371600" indent="0" algn="l" defTabSz="914400" rtl="0" eaLnBrk="0" fontAlgn="base" hangingPunct="0">
              <a:lnSpc>
                <a:spcPct val="100000"/>
              </a:lnSpc>
              <a:spcBef>
                <a:spcPct val="0"/>
              </a:spcBef>
              <a:spcAft>
                <a:spcPct val="0"/>
              </a:spcAft>
              <a:buClrTx/>
              <a:buSzTx/>
              <a:buFontTx/>
              <a:buNone/>
              <a:defRPr kumimoji="0" lang="zh-CN" altLang="en-US" sz="2800" b="1" i="0" u="none" baseline="0">
                <a:solidFill>
                  <a:schemeClr val="tx1"/>
                </a:solidFill>
                <a:latin typeface="Times New Roman" panose="02020603050405020304" pitchFamily="18" charset="0"/>
                <a:ea typeface="楷体_GB2312" pitchFamily="49" charset="-122"/>
              </a:defRPr>
            </a:lvl4pPr>
            <a:lvl5pPr marL="1828800" indent="0" algn="l" defTabSz="914400" rtl="0" eaLnBrk="0" fontAlgn="base" hangingPunct="0">
              <a:lnSpc>
                <a:spcPct val="100000"/>
              </a:lnSpc>
              <a:spcBef>
                <a:spcPct val="0"/>
              </a:spcBef>
              <a:spcAft>
                <a:spcPct val="0"/>
              </a:spcAft>
              <a:buClrTx/>
              <a:buSzTx/>
              <a:buFontTx/>
              <a:buNone/>
              <a:defRPr kumimoji="0" lang="zh-CN" altLang="en-US" sz="2800" b="1" i="0" u="none" baseline="0">
                <a:solidFill>
                  <a:schemeClr val="tx1"/>
                </a:solidFill>
                <a:latin typeface="Times New Roman" panose="02020603050405020304" pitchFamily="18" charset="0"/>
                <a:ea typeface="楷体_GB2312" pitchFamily="49" charset="-122"/>
              </a:defRPr>
            </a:lvl5pPr>
          </a:lstStyle>
          <a:p>
            <a:pPr marL="0" marR="0" lvl="0" indent="0" eaLnBrk="1" hangingPunct="1"/>
            <a:r>
              <a:rPr lang="zh-CN" altLang="en-US" sz="2400">
                <a:solidFill>
                  <a:srgbClr val="0000CC"/>
                </a:solidFill>
                <a:latin typeface="宋体" panose="02010600030101010101" pitchFamily="2" charset="-122"/>
                <a:ea typeface="宋体" panose="02010600030101010101" pitchFamily="2" charset="-122"/>
              </a:rPr>
              <a:t>人为原因</a:t>
            </a:r>
          </a:p>
        </p:txBody>
      </p:sp>
      <p:sp>
        <p:nvSpPr>
          <p:cNvPr id="61453" name="Text Box 17"/>
          <p:cNvSpPr txBox="1">
            <a:spLocks noChangeArrowheads="1"/>
          </p:cNvSpPr>
          <p:nvPr>
            <p:custDataLst>
              <p:tags r:id="rId12"/>
            </p:custDataLst>
          </p:nvPr>
        </p:nvSpPr>
        <p:spPr bwMode="auto">
          <a:xfrm>
            <a:off x="1257379" y="4974819"/>
            <a:ext cx="8285163" cy="461665"/>
          </a:xfrm>
          <a:prstGeom prst="rect">
            <a:avLst/>
          </a:prstGeom>
          <a:noFill/>
          <a:ln w="9525">
            <a:noFill/>
            <a:miter lim="800000"/>
          </a:ln>
          <a:effectLst/>
        </p:spPr>
        <p:txBody>
          <a:bodyPr>
            <a:spAutoFit/>
          </a:bodyPr>
          <a:lstStyle>
            <a:defPPr>
              <a:defRPr lang="zh-CN"/>
            </a:defPPr>
            <a:lvl1pPr marL="0" indent="0" algn="l" defTabSz="914400" rtl="0" eaLnBrk="0" fontAlgn="base" hangingPunct="0">
              <a:lnSpc>
                <a:spcPct val="100000"/>
              </a:lnSpc>
              <a:spcBef>
                <a:spcPct val="0"/>
              </a:spcBef>
              <a:spcAft>
                <a:spcPct val="0"/>
              </a:spcAft>
              <a:buClrTx/>
              <a:buSzTx/>
              <a:buFontTx/>
              <a:buNone/>
              <a:defRPr kumimoji="0" lang="zh-CN" altLang="en-US" sz="2800" b="1" i="0" u="none" baseline="0">
                <a:solidFill>
                  <a:schemeClr val="tx1"/>
                </a:solidFill>
                <a:latin typeface="Times New Roman" panose="02020603050405020304" pitchFamily="18" charset="0"/>
                <a:ea typeface="楷体_GB2312" pitchFamily="49" charset="-122"/>
              </a:defRPr>
            </a:lvl1pPr>
            <a:lvl2pPr marL="457200" indent="0" algn="l" defTabSz="914400" rtl="0" eaLnBrk="0" fontAlgn="base" hangingPunct="0">
              <a:lnSpc>
                <a:spcPct val="100000"/>
              </a:lnSpc>
              <a:spcBef>
                <a:spcPct val="0"/>
              </a:spcBef>
              <a:spcAft>
                <a:spcPct val="0"/>
              </a:spcAft>
              <a:buClrTx/>
              <a:buSzTx/>
              <a:buFontTx/>
              <a:buNone/>
              <a:defRPr kumimoji="0" lang="zh-CN" altLang="en-US" sz="2800" b="1" i="0" u="none" baseline="0">
                <a:solidFill>
                  <a:schemeClr val="tx1"/>
                </a:solidFill>
                <a:latin typeface="Times New Roman" panose="02020603050405020304" pitchFamily="18" charset="0"/>
                <a:ea typeface="楷体_GB2312" pitchFamily="49" charset="-122"/>
              </a:defRPr>
            </a:lvl2pPr>
            <a:lvl3pPr marL="914400" indent="0" algn="l" defTabSz="914400" rtl="0" eaLnBrk="0" fontAlgn="base" hangingPunct="0">
              <a:lnSpc>
                <a:spcPct val="100000"/>
              </a:lnSpc>
              <a:spcBef>
                <a:spcPct val="0"/>
              </a:spcBef>
              <a:spcAft>
                <a:spcPct val="0"/>
              </a:spcAft>
              <a:buClrTx/>
              <a:buSzTx/>
              <a:buFontTx/>
              <a:buNone/>
              <a:defRPr kumimoji="0" lang="zh-CN" altLang="en-US" sz="2800" b="1" i="0" u="none" baseline="0">
                <a:solidFill>
                  <a:schemeClr val="tx1"/>
                </a:solidFill>
                <a:latin typeface="Times New Roman" panose="02020603050405020304" pitchFamily="18" charset="0"/>
                <a:ea typeface="楷体_GB2312" pitchFamily="49" charset="-122"/>
              </a:defRPr>
            </a:lvl3pPr>
            <a:lvl4pPr marL="1371600" indent="0" algn="l" defTabSz="914400" rtl="0" eaLnBrk="0" fontAlgn="base" hangingPunct="0">
              <a:lnSpc>
                <a:spcPct val="100000"/>
              </a:lnSpc>
              <a:spcBef>
                <a:spcPct val="0"/>
              </a:spcBef>
              <a:spcAft>
                <a:spcPct val="0"/>
              </a:spcAft>
              <a:buClrTx/>
              <a:buSzTx/>
              <a:buFontTx/>
              <a:buNone/>
              <a:defRPr kumimoji="0" lang="zh-CN" altLang="en-US" sz="2800" b="1" i="0" u="none" baseline="0">
                <a:solidFill>
                  <a:schemeClr val="tx1"/>
                </a:solidFill>
                <a:latin typeface="Times New Roman" panose="02020603050405020304" pitchFamily="18" charset="0"/>
                <a:ea typeface="楷体_GB2312" pitchFamily="49" charset="-122"/>
              </a:defRPr>
            </a:lvl4pPr>
            <a:lvl5pPr marL="1828800" indent="0" algn="l" defTabSz="914400" rtl="0" eaLnBrk="0" fontAlgn="base" hangingPunct="0">
              <a:lnSpc>
                <a:spcPct val="100000"/>
              </a:lnSpc>
              <a:spcBef>
                <a:spcPct val="0"/>
              </a:spcBef>
              <a:spcAft>
                <a:spcPct val="0"/>
              </a:spcAft>
              <a:buClrTx/>
              <a:buSzTx/>
              <a:buFontTx/>
              <a:buNone/>
              <a:defRPr kumimoji="0" lang="zh-CN" altLang="en-US" sz="2800" b="1" i="0" u="none" baseline="0">
                <a:solidFill>
                  <a:schemeClr val="tx1"/>
                </a:solidFill>
                <a:latin typeface="Times New Roman" panose="02020603050405020304" pitchFamily="18" charset="0"/>
                <a:ea typeface="楷体_GB2312" pitchFamily="49" charset="-122"/>
              </a:defRPr>
            </a:lvl5pPr>
          </a:lstStyle>
          <a:p>
            <a:pPr marL="0" marR="0" lvl="0" indent="0" eaLnBrk="1" hangingPunct="1"/>
            <a:r>
              <a:rPr lang="en-US" altLang="zh-CN" sz="2400">
                <a:latin typeface="宋体" panose="02010600030101010101" pitchFamily="2" charset="-122"/>
                <a:ea typeface="宋体" panose="02010600030101010101" pitchFamily="2" charset="-122"/>
              </a:rPr>
              <a:t>①</a:t>
            </a:r>
            <a:r>
              <a:rPr lang="zh-CN" altLang="en-US" sz="2400">
                <a:latin typeface="宋体" panose="02010600030101010101" pitchFamily="2" charset="-122"/>
                <a:ea typeface="宋体" panose="02010600030101010101" pitchFamily="2" charset="-122"/>
              </a:rPr>
              <a:t>流域内农业、沿岸工业和城市用水量不断增加；</a:t>
            </a:r>
          </a:p>
        </p:txBody>
      </p:sp>
      <p:sp>
        <p:nvSpPr>
          <p:cNvPr id="61454" name="Text Box 18"/>
          <p:cNvSpPr txBox="1">
            <a:spLocks noChangeArrowheads="1"/>
          </p:cNvSpPr>
          <p:nvPr>
            <p:custDataLst>
              <p:tags r:id="rId13"/>
            </p:custDataLst>
          </p:nvPr>
        </p:nvSpPr>
        <p:spPr bwMode="auto">
          <a:xfrm>
            <a:off x="1257379" y="6432144"/>
            <a:ext cx="6643688" cy="461665"/>
          </a:xfrm>
          <a:prstGeom prst="rect">
            <a:avLst/>
          </a:prstGeom>
          <a:noFill/>
          <a:ln w="9525">
            <a:noFill/>
            <a:miter lim="800000"/>
          </a:ln>
          <a:effectLst/>
        </p:spPr>
        <p:txBody>
          <a:bodyPr>
            <a:spAutoFit/>
          </a:bodyPr>
          <a:lstStyle>
            <a:defPPr>
              <a:defRPr lang="zh-CN"/>
            </a:defPPr>
            <a:lvl1pPr marL="0" indent="0" algn="l" defTabSz="914400" rtl="0" eaLnBrk="0" fontAlgn="base" hangingPunct="0">
              <a:lnSpc>
                <a:spcPct val="100000"/>
              </a:lnSpc>
              <a:spcBef>
                <a:spcPct val="0"/>
              </a:spcBef>
              <a:spcAft>
                <a:spcPct val="0"/>
              </a:spcAft>
              <a:buClrTx/>
              <a:buSzTx/>
              <a:buFontTx/>
              <a:buNone/>
              <a:defRPr kumimoji="0" lang="zh-CN" altLang="en-US" sz="2800" b="1" i="0" u="none" baseline="0">
                <a:solidFill>
                  <a:schemeClr val="tx1"/>
                </a:solidFill>
                <a:latin typeface="Times New Roman" panose="02020603050405020304" pitchFamily="18" charset="0"/>
                <a:ea typeface="楷体_GB2312" pitchFamily="49" charset="-122"/>
              </a:defRPr>
            </a:lvl1pPr>
            <a:lvl2pPr marL="457200" indent="0" algn="l" defTabSz="914400" rtl="0" eaLnBrk="0" fontAlgn="base" hangingPunct="0">
              <a:lnSpc>
                <a:spcPct val="100000"/>
              </a:lnSpc>
              <a:spcBef>
                <a:spcPct val="0"/>
              </a:spcBef>
              <a:spcAft>
                <a:spcPct val="0"/>
              </a:spcAft>
              <a:buClrTx/>
              <a:buSzTx/>
              <a:buFontTx/>
              <a:buNone/>
              <a:defRPr kumimoji="0" lang="zh-CN" altLang="en-US" sz="2800" b="1" i="0" u="none" baseline="0">
                <a:solidFill>
                  <a:schemeClr val="tx1"/>
                </a:solidFill>
                <a:latin typeface="Times New Roman" panose="02020603050405020304" pitchFamily="18" charset="0"/>
                <a:ea typeface="楷体_GB2312" pitchFamily="49" charset="-122"/>
              </a:defRPr>
            </a:lvl2pPr>
            <a:lvl3pPr marL="914400" indent="0" algn="l" defTabSz="914400" rtl="0" eaLnBrk="0" fontAlgn="base" hangingPunct="0">
              <a:lnSpc>
                <a:spcPct val="100000"/>
              </a:lnSpc>
              <a:spcBef>
                <a:spcPct val="0"/>
              </a:spcBef>
              <a:spcAft>
                <a:spcPct val="0"/>
              </a:spcAft>
              <a:buClrTx/>
              <a:buSzTx/>
              <a:buFontTx/>
              <a:buNone/>
              <a:defRPr kumimoji="0" lang="zh-CN" altLang="en-US" sz="2800" b="1" i="0" u="none" baseline="0">
                <a:solidFill>
                  <a:schemeClr val="tx1"/>
                </a:solidFill>
                <a:latin typeface="Times New Roman" panose="02020603050405020304" pitchFamily="18" charset="0"/>
                <a:ea typeface="楷体_GB2312" pitchFamily="49" charset="-122"/>
              </a:defRPr>
            </a:lvl3pPr>
            <a:lvl4pPr marL="1371600" indent="0" algn="l" defTabSz="914400" rtl="0" eaLnBrk="0" fontAlgn="base" hangingPunct="0">
              <a:lnSpc>
                <a:spcPct val="100000"/>
              </a:lnSpc>
              <a:spcBef>
                <a:spcPct val="0"/>
              </a:spcBef>
              <a:spcAft>
                <a:spcPct val="0"/>
              </a:spcAft>
              <a:buClrTx/>
              <a:buSzTx/>
              <a:buFontTx/>
              <a:buNone/>
              <a:defRPr kumimoji="0" lang="zh-CN" altLang="en-US" sz="2800" b="1" i="0" u="none" baseline="0">
                <a:solidFill>
                  <a:schemeClr val="tx1"/>
                </a:solidFill>
                <a:latin typeface="Times New Roman" panose="02020603050405020304" pitchFamily="18" charset="0"/>
                <a:ea typeface="楷体_GB2312" pitchFamily="49" charset="-122"/>
              </a:defRPr>
            </a:lvl4pPr>
            <a:lvl5pPr marL="1828800" indent="0" algn="l" defTabSz="914400" rtl="0" eaLnBrk="0" fontAlgn="base" hangingPunct="0">
              <a:lnSpc>
                <a:spcPct val="100000"/>
              </a:lnSpc>
              <a:spcBef>
                <a:spcPct val="0"/>
              </a:spcBef>
              <a:spcAft>
                <a:spcPct val="0"/>
              </a:spcAft>
              <a:buClrTx/>
              <a:buSzTx/>
              <a:buFontTx/>
              <a:buNone/>
              <a:defRPr kumimoji="0" lang="zh-CN" altLang="en-US" sz="2800" b="1" i="0" u="none" baseline="0">
                <a:solidFill>
                  <a:schemeClr val="tx1"/>
                </a:solidFill>
                <a:latin typeface="Times New Roman" panose="02020603050405020304" pitchFamily="18" charset="0"/>
                <a:ea typeface="楷体_GB2312" pitchFamily="49" charset="-122"/>
              </a:defRPr>
            </a:lvl5pPr>
          </a:lstStyle>
          <a:p>
            <a:pPr marL="0" marR="0" lvl="0" indent="0" eaLnBrk="1" hangingPunct="1"/>
            <a:r>
              <a:rPr lang="en-US" altLang="zh-CN" sz="2400">
                <a:latin typeface="宋体" panose="02010600030101010101" pitchFamily="2" charset="-122"/>
                <a:ea typeface="宋体" panose="02010600030101010101" pitchFamily="2" charset="-122"/>
              </a:rPr>
              <a:t>④</a:t>
            </a:r>
            <a:r>
              <a:rPr lang="zh-CN" altLang="en-US" sz="2400">
                <a:latin typeface="宋体" panose="02010600030101010101" pitchFamily="2" charset="-122"/>
                <a:ea typeface="宋体" panose="02010600030101010101" pitchFamily="2" charset="-122"/>
              </a:rPr>
              <a:t>水污染严重，水资源可利用率低。</a:t>
            </a:r>
          </a:p>
        </p:txBody>
      </p:sp>
      <p:sp>
        <p:nvSpPr>
          <p:cNvPr id="2" name="左大括号 1"/>
          <p:cNvSpPr/>
          <p:nvPr>
            <p:custDataLst>
              <p:tags r:id="rId14"/>
            </p:custDataLst>
          </p:nvPr>
        </p:nvSpPr>
        <p:spPr>
          <a:xfrm>
            <a:off x="888444" y="3603715"/>
            <a:ext cx="316865" cy="1150124"/>
          </a:xfrm>
          <a:prstGeom prst="leftBrace">
            <a:avLst/>
          </a:prstGeom>
          <a:ln w="28575" cmpd="sng">
            <a:solidFill>
              <a:schemeClr val="tx1"/>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sp>
        <p:nvSpPr>
          <p:cNvPr id="3" name="左大括号 2"/>
          <p:cNvSpPr/>
          <p:nvPr>
            <p:custDataLst>
              <p:tags r:id="rId15"/>
            </p:custDataLst>
          </p:nvPr>
        </p:nvSpPr>
        <p:spPr>
          <a:xfrm>
            <a:off x="888444" y="5237709"/>
            <a:ext cx="316865" cy="1551940"/>
          </a:xfrm>
          <a:prstGeom prst="leftBrace">
            <a:avLst/>
          </a:prstGeom>
          <a:ln w="28575" cmpd="sng">
            <a:solidFill>
              <a:schemeClr val="tx1"/>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sp>
        <p:nvSpPr>
          <p:cNvPr id="19" name="文本框 18"/>
          <p:cNvSpPr txBox="1"/>
          <p:nvPr>
            <p:custDataLst>
              <p:tags r:id="rId16"/>
            </p:custDataLst>
          </p:nvPr>
        </p:nvSpPr>
        <p:spPr>
          <a:xfrm>
            <a:off x="-194945" y="78740"/>
            <a:ext cx="6370320" cy="706755"/>
          </a:xfrm>
          <a:prstGeom prst="rect">
            <a:avLst/>
          </a:prstGeom>
          <a:noFill/>
        </p:spPr>
        <p:txBody>
          <a:bodyPr wrap="square" rtlCol="0">
            <a:spAutoFit/>
          </a:bodyPr>
          <a:lstStyle/>
          <a:p>
            <a:r>
              <a:rPr lang="zh-CN" altLang="en-US" sz="4000" dirty="0" smtClean="0">
                <a:latin typeface="方正粗黑宋简体" panose="02000000000000000000" charset="-122"/>
                <a:ea typeface="方正粗黑宋简体" panose="02000000000000000000" charset="-122"/>
              </a:rPr>
              <a:t>（三）黄河治理</a:t>
            </a:r>
            <a:endParaRPr lang="zh-CN" altLang="en-US" sz="4000" dirty="0">
              <a:latin typeface="方正粗黑宋简体" panose="02000000000000000000" charset="-122"/>
              <a:ea typeface="方正粗黑宋简体" panose="02000000000000000000" charset="-122"/>
            </a:endParaRPr>
          </a:p>
        </p:txBody>
      </p:sp>
      <p:pic>
        <p:nvPicPr>
          <p:cNvPr id="20" name="Picture 6"/>
          <p:cNvPicPr>
            <a:picLocks noChangeAspect="1" noChangeArrowheads="1"/>
          </p:cNvPicPr>
          <p:nvPr>
            <p:custDataLst>
              <p:tags r:id="rId17"/>
            </p:custDataLst>
          </p:nvPr>
        </p:nvPicPr>
        <p:blipFill>
          <a:blip r:embed="rId21">
            <a:extLst>
              <a:ext uri="{28A0092B-C50C-407E-A947-70E740481C1C}">
                <a14:useLocalDpi xmlns:a14="http://schemas.microsoft.com/office/drawing/2010/main" val="0"/>
              </a:ext>
            </a:extLst>
          </a:blip>
          <a:stretch>
            <a:fillRect/>
          </a:stretch>
        </p:blipFill>
        <p:spPr bwMode="auto">
          <a:xfrm>
            <a:off x="8552919" y="4301494"/>
            <a:ext cx="3611696" cy="25565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图片 3"/>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7832035" y="125234"/>
            <a:ext cx="4378585" cy="2833071"/>
          </a:xfrm>
          <a:prstGeom prst="rect">
            <a:avLst/>
          </a:prstGeom>
        </p:spPr>
      </p:pic>
    </p:spTree>
    <p:extLst>
      <p:ext uri="{BB962C8B-B14F-4D97-AF65-F5344CB8AC3E}">
        <p14:creationId xmlns:p14="http://schemas.microsoft.com/office/powerpoint/2010/main" val="3134617089"/>
      </p:ext>
    </p:extLst>
  </p:cSld>
  <p:clrMapOvr>
    <a:masterClrMapping/>
  </p:clrMapOvr>
  <p:transition>
    <p:cover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4996"/>
                                        </p:tgtEl>
                                        <p:attrNameLst>
                                          <p:attrName>style.visibility</p:attrName>
                                        </p:attrNameLst>
                                      </p:cBhvr>
                                      <p:to>
                                        <p:strVal val="visible"/>
                                      </p:to>
                                    </p:set>
                                    <p:animEffect transition="in" filter="fade">
                                      <p:cBhvr>
                                        <p:cTn id="7" dur="500"/>
                                        <p:tgtEl>
                                          <p:spTgt spid="84996"/>
                                        </p:tgtEl>
                                      </p:cBhvr>
                                    </p:animEffect>
                                  </p:childTnLst>
                                </p:cTn>
                              </p:par>
                            </p:childTnLst>
                          </p:cTn>
                        </p:par>
                        <p:par>
                          <p:cTn id="8" fill="hold" nodeType="afterGroup">
                            <p:stCondLst>
                              <p:cond delay="500"/>
                            </p:stCondLst>
                            <p:childTnLst>
                              <p:par>
                                <p:cTn id="9" presetID="22" presetClass="entr" presetSubtype="8" fill="hold" grpId="0" nodeType="afterEffect">
                                  <p:stCondLst>
                                    <p:cond delay="500"/>
                                  </p:stCondLst>
                                  <p:childTnLst>
                                    <p:set>
                                      <p:cBhvr additive="base">
                                        <p:cTn id="10" dur="1" fill="hold">
                                          <p:stCondLst>
                                            <p:cond delay="0"/>
                                          </p:stCondLst>
                                        </p:cTn>
                                        <p:tgtEl>
                                          <p:spTgt spid="61444"/>
                                        </p:tgtEl>
                                        <p:attrNameLst>
                                          <p:attrName>style.visibility</p:attrName>
                                        </p:attrNameLst>
                                      </p:cBhvr>
                                      <p:to>
                                        <p:strVal val="visible"/>
                                      </p:to>
                                    </p:set>
                                    <p:animEffect transition="in" filter="wipe(left)">
                                      <p:cBhvr additive="base">
                                        <p:cTn id="11" dur="500" fill="hold"/>
                                        <p:tgtEl>
                                          <p:spTgt spid="61444"/>
                                        </p:tgtEl>
                                      </p:cBhvr>
                                    </p:animEffect>
                                  </p:childTnLst>
                                </p:cTn>
                              </p:par>
                            </p:childTnLst>
                          </p:cTn>
                        </p:par>
                        <p:par>
                          <p:cTn id="12" fill="hold" nodeType="afterGroup">
                            <p:stCondLst>
                              <p:cond delay="1500"/>
                            </p:stCondLst>
                            <p:childTnLst>
                              <p:par>
                                <p:cTn id="13" presetID="22" presetClass="entr" presetSubtype="8" fill="hold" grpId="0" nodeType="afterEffect">
                                  <p:stCondLst>
                                    <p:cond delay="1000"/>
                                  </p:stCondLst>
                                  <p:childTnLst>
                                    <p:set>
                                      <p:cBhvr additive="base">
                                        <p:cTn id="14" dur="1" fill="hold">
                                          <p:stCondLst>
                                            <p:cond delay="0"/>
                                          </p:stCondLst>
                                        </p:cTn>
                                        <p:tgtEl>
                                          <p:spTgt spid="61445"/>
                                        </p:tgtEl>
                                        <p:attrNameLst>
                                          <p:attrName>style.visibility</p:attrName>
                                        </p:attrNameLst>
                                      </p:cBhvr>
                                      <p:to>
                                        <p:strVal val="visible"/>
                                      </p:to>
                                    </p:set>
                                    <p:animEffect transition="in" filter="wipe(left)">
                                      <p:cBhvr additive="base">
                                        <p:cTn id="15" dur="500" fill="hold"/>
                                        <p:tgtEl>
                                          <p:spTgt spid="61445"/>
                                        </p:tgtEl>
                                      </p:cBhvr>
                                    </p:animEffect>
                                  </p:childTnLst>
                                </p:cTn>
                              </p:par>
                            </p:childTnLst>
                          </p:cTn>
                        </p:par>
                        <p:par>
                          <p:cTn id="16" fill="hold" nodeType="afterGroup">
                            <p:stCondLst>
                              <p:cond delay="3000"/>
                            </p:stCondLst>
                            <p:childTnLst>
                              <p:par>
                                <p:cTn id="17" presetID="22" presetClass="entr" presetSubtype="8" fill="hold" grpId="0" nodeType="afterEffect">
                                  <p:stCondLst>
                                    <p:cond delay="1500"/>
                                  </p:stCondLst>
                                  <p:childTnLst>
                                    <p:set>
                                      <p:cBhvr additive="base">
                                        <p:cTn id="18" dur="1" fill="hold">
                                          <p:stCondLst>
                                            <p:cond delay="0"/>
                                          </p:stCondLst>
                                        </p:cTn>
                                        <p:tgtEl>
                                          <p:spTgt spid="61447"/>
                                        </p:tgtEl>
                                        <p:attrNameLst>
                                          <p:attrName>style.visibility</p:attrName>
                                        </p:attrNameLst>
                                      </p:cBhvr>
                                      <p:to>
                                        <p:strVal val="visible"/>
                                      </p:to>
                                    </p:set>
                                    <p:animEffect transition="in" filter="wipe(left)">
                                      <p:cBhvr additive="base">
                                        <p:cTn id="19" dur="500" fill="hold"/>
                                        <p:tgtEl>
                                          <p:spTgt spid="61447"/>
                                        </p:tgtEl>
                                      </p:cBhvr>
                                    </p:animEffect>
                                  </p:childTnLst>
                                </p:cTn>
                              </p:par>
                            </p:childTnLst>
                          </p:cTn>
                        </p:par>
                      </p:childTnLst>
                    </p:cTn>
                  </p:par>
                  <p:par>
                    <p:cTn id="20" fill="hold" nodeType="clickPar">
                      <p:stCondLst>
                        <p:cond delay="indefinite"/>
                      </p:stCondLst>
                      <p:childTnLst>
                        <p:par>
                          <p:cTn id="21" fill="hold" nodeType="afterGroup">
                            <p:stCondLst>
                              <p:cond delay="0"/>
                            </p:stCondLst>
                            <p:childTnLst>
                              <p:par>
                                <p:cTn id="22" presetID="22" presetClass="entr" presetSubtype="8" fill="hold" grpId="0" nodeType="clickEffect">
                                  <p:stCondLst>
                                    <p:cond delay="0"/>
                                  </p:stCondLst>
                                  <p:childTnLst>
                                    <p:set>
                                      <p:cBhvr additive="base">
                                        <p:cTn id="23" dur="1" fill="hold">
                                          <p:stCondLst>
                                            <p:cond delay="0"/>
                                          </p:stCondLst>
                                        </p:cTn>
                                        <p:tgtEl>
                                          <p:spTgt spid="61443"/>
                                        </p:tgtEl>
                                        <p:attrNameLst>
                                          <p:attrName>style.visibility</p:attrName>
                                        </p:attrNameLst>
                                      </p:cBhvr>
                                      <p:to>
                                        <p:strVal val="visible"/>
                                      </p:to>
                                    </p:set>
                                    <p:animEffect transition="in" filter="wipe(left)">
                                      <p:cBhvr additive="base">
                                        <p:cTn id="24" dur="500" fill="hold"/>
                                        <p:tgtEl>
                                          <p:spTgt spid="61443"/>
                                        </p:tgtEl>
                                      </p:cBhvr>
                                    </p:animEffect>
                                  </p:childTnLst>
                                </p:cTn>
                              </p:par>
                            </p:childTnLst>
                          </p:cTn>
                        </p:par>
                      </p:childTnLst>
                    </p:cTn>
                  </p:par>
                  <p:par>
                    <p:cTn id="25" fill="hold" nodeType="clickPar">
                      <p:stCondLst>
                        <p:cond delay="indefinite"/>
                      </p:stCondLst>
                      <p:childTnLst>
                        <p:par>
                          <p:cTn id="26" fill="hold" nodeType="afterGroup">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2"/>
                                        </p:tgtEl>
                                        <p:attrNameLst>
                                          <p:attrName>style.visibility</p:attrName>
                                        </p:attrNameLst>
                                      </p:cBhvr>
                                      <p:to>
                                        <p:strVal val="visible"/>
                                      </p:to>
                                    </p:set>
                                    <p:anim calcmode="lin" valueType="num">
                                      <p:cBhvr additive="base">
                                        <p:cTn id="29" dur="500" fill="hold"/>
                                        <p:tgtEl>
                                          <p:spTgt spid="2"/>
                                        </p:tgtEl>
                                        <p:attrNameLst>
                                          <p:attrName>ppt_x</p:attrName>
                                        </p:attrNameLst>
                                      </p:cBhvr>
                                      <p:tavLst>
                                        <p:tav tm="0">
                                          <p:val>
                                            <p:strVal val="#ppt_x"/>
                                          </p:val>
                                        </p:tav>
                                        <p:tav tm="100000">
                                          <p:val>
                                            <p:strVal val="#ppt_x"/>
                                          </p:val>
                                        </p:tav>
                                      </p:tavLst>
                                    </p:anim>
                                    <p:anim calcmode="lin" valueType="num">
                                      <p:cBhvr additive="base">
                                        <p:cTn id="30"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31" fill="hold" nodeType="clickPar">
                      <p:stCondLst>
                        <p:cond delay="indefinite"/>
                      </p:stCondLst>
                      <p:childTnLst>
                        <p:par>
                          <p:cTn id="32" fill="hold" nodeType="afterGroup">
                            <p:stCondLst>
                              <p:cond delay="0"/>
                            </p:stCondLst>
                            <p:childTnLst>
                              <p:par>
                                <p:cTn id="33" presetID="22" presetClass="entr" presetSubtype="8" fill="hold" grpId="0" nodeType="clickEffect">
                                  <p:stCondLst>
                                    <p:cond delay="0"/>
                                  </p:stCondLst>
                                  <p:childTnLst>
                                    <p:set>
                                      <p:cBhvr additive="base">
                                        <p:cTn id="34" dur="1" fill="hold">
                                          <p:stCondLst>
                                            <p:cond delay="0"/>
                                          </p:stCondLst>
                                        </p:cTn>
                                        <p:tgtEl>
                                          <p:spTgt spid="61452"/>
                                        </p:tgtEl>
                                        <p:attrNameLst>
                                          <p:attrName>style.visibility</p:attrName>
                                        </p:attrNameLst>
                                      </p:cBhvr>
                                      <p:to>
                                        <p:strVal val="visible"/>
                                      </p:to>
                                    </p:set>
                                    <p:animEffect transition="in" filter="wipe(left)">
                                      <p:cBhvr additive="base">
                                        <p:cTn id="35" dur="500" fill="hold"/>
                                        <p:tgtEl>
                                          <p:spTgt spid="61452"/>
                                        </p:tgtEl>
                                      </p:cBhvr>
                                    </p:animEffect>
                                  </p:childTnLst>
                                </p:cTn>
                              </p:par>
                            </p:childTnLst>
                          </p:cTn>
                        </p:par>
                      </p:childTnLst>
                    </p:cTn>
                  </p:par>
                  <p:par>
                    <p:cTn id="36" fill="hold" nodeType="clickPar">
                      <p:stCondLst>
                        <p:cond delay="indefinite"/>
                      </p:stCondLst>
                      <p:childTnLst>
                        <p:par>
                          <p:cTn id="37" fill="hold" nodeType="afterGroup">
                            <p:stCondLst>
                              <p:cond delay="0"/>
                            </p:stCondLst>
                            <p:childTnLst>
                              <p:par>
                                <p:cTn id="38" presetID="2" presetClass="entr" presetSubtype="4" fill="hold" grpId="0" nodeType="clickEffect">
                                  <p:stCondLst>
                                    <p:cond delay="0"/>
                                  </p:stCondLst>
                                  <p:childTnLst>
                                    <p:set>
                                      <p:cBhvr>
                                        <p:cTn id="39" dur="1" fill="hold">
                                          <p:stCondLst>
                                            <p:cond delay="0"/>
                                          </p:stCondLst>
                                        </p:cTn>
                                        <p:tgtEl>
                                          <p:spTgt spid="3"/>
                                        </p:tgtEl>
                                        <p:attrNameLst>
                                          <p:attrName>style.visibility</p:attrName>
                                        </p:attrNameLst>
                                      </p:cBhvr>
                                      <p:to>
                                        <p:strVal val="visible"/>
                                      </p:to>
                                    </p:set>
                                    <p:anim calcmode="lin" valueType="num">
                                      <p:cBhvr additive="base">
                                        <p:cTn id="40" dur="500" fill="hold"/>
                                        <p:tgtEl>
                                          <p:spTgt spid="3"/>
                                        </p:tgtEl>
                                        <p:attrNameLst>
                                          <p:attrName>ppt_x</p:attrName>
                                        </p:attrNameLst>
                                      </p:cBhvr>
                                      <p:tavLst>
                                        <p:tav tm="0">
                                          <p:val>
                                            <p:strVal val="#ppt_x"/>
                                          </p:val>
                                        </p:tav>
                                        <p:tav tm="100000">
                                          <p:val>
                                            <p:strVal val="#ppt_x"/>
                                          </p:val>
                                        </p:tav>
                                      </p:tavLst>
                                    </p:anim>
                                    <p:anim calcmode="lin" valueType="num">
                                      <p:cBhvr additive="base">
                                        <p:cTn id="41" dur="500" fill="hold"/>
                                        <p:tgtEl>
                                          <p:spTgt spid="3"/>
                                        </p:tgtEl>
                                        <p:attrNameLst>
                                          <p:attrName>ppt_y</p:attrName>
                                        </p:attrNameLst>
                                      </p:cBhvr>
                                      <p:tavLst>
                                        <p:tav tm="0">
                                          <p:val>
                                            <p:strVal val="1+#ppt_h/2"/>
                                          </p:val>
                                        </p:tav>
                                        <p:tav tm="100000">
                                          <p:val>
                                            <p:strVal val="#ppt_y"/>
                                          </p:val>
                                        </p:tav>
                                      </p:tavLst>
                                    </p:anim>
                                  </p:childTnLst>
                                </p:cTn>
                              </p:par>
                            </p:childTnLst>
                          </p:cTn>
                        </p:par>
                        <p:par>
                          <p:cTn id="42" fill="hold" nodeType="afterGroup">
                            <p:stCondLst>
                              <p:cond delay="500"/>
                            </p:stCondLst>
                            <p:childTnLst>
                              <p:par>
                                <p:cTn id="43" presetID="22" presetClass="entr" presetSubtype="8" fill="hold" grpId="0" nodeType="afterEffect">
                                  <p:stCondLst>
                                    <p:cond delay="500"/>
                                  </p:stCondLst>
                                  <p:childTnLst>
                                    <p:set>
                                      <p:cBhvr additive="base">
                                        <p:cTn id="44" dur="1" fill="hold">
                                          <p:stCondLst>
                                            <p:cond delay="0"/>
                                          </p:stCondLst>
                                        </p:cTn>
                                        <p:tgtEl>
                                          <p:spTgt spid="61453"/>
                                        </p:tgtEl>
                                        <p:attrNameLst>
                                          <p:attrName>style.visibility</p:attrName>
                                        </p:attrNameLst>
                                      </p:cBhvr>
                                      <p:to>
                                        <p:strVal val="visible"/>
                                      </p:to>
                                    </p:set>
                                    <p:animEffect transition="in" filter="wipe(left)">
                                      <p:cBhvr additive="base">
                                        <p:cTn id="45" dur="500" fill="hold"/>
                                        <p:tgtEl>
                                          <p:spTgt spid="61453"/>
                                        </p:tgtEl>
                                      </p:cBhvr>
                                    </p:animEffect>
                                  </p:childTnLst>
                                </p:cTn>
                              </p:par>
                            </p:childTnLst>
                          </p:cTn>
                        </p:par>
                        <p:par>
                          <p:cTn id="46" fill="hold" nodeType="afterGroup">
                            <p:stCondLst>
                              <p:cond delay="1500"/>
                            </p:stCondLst>
                            <p:childTnLst>
                              <p:par>
                                <p:cTn id="47" presetID="22" presetClass="entr" presetSubtype="8" fill="hold" grpId="0" nodeType="afterEffect">
                                  <p:stCondLst>
                                    <p:cond delay="1000"/>
                                  </p:stCondLst>
                                  <p:childTnLst>
                                    <p:set>
                                      <p:cBhvr additive="base">
                                        <p:cTn id="48" dur="1" fill="hold">
                                          <p:stCondLst>
                                            <p:cond delay="0"/>
                                          </p:stCondLst>
                                        </p:cTn>
                                        <p:tgtEl>
                                          <p:spTgt spid="61451"/>
                                        </p:tgtEl>
                                        <p:attrNameLst>
                                          <p:attrName>style.visibility</p:attrName>
                                        </p:attrNameLst>
                                      </p:cBhvr>
                                      <p:to>
                                        <p:strVal val="visible"/>
                                      </p:to>
                                    </p:set>
                                    <p:animEffect transition="in" filter="wipe(left)">
                                      <p:cBhvr additive="base">
                                        <p:cTn id="49" dur="500" fill="hold"/>
                                        <p:tgtEl>
                                          <p:spTgt spid="61451"/>
                                        </p:tgtEl>
                                      </p:cBhvr>
                                    </p:animEffect>
                                  </p:childTnLst>
                                </p:cTn>
                              </p:par>
                            </p:childTnLst>
                          </p:cTn>
                        </p:par>
                        <p:par>
                          <p:cTn id="50" fill="hold" nodeType="afterGroup">
                            <p:stCondLst>
                              <p:cond delay="3000"/>
                            </p:stCondLst>
                            <p:childTnLst>
                              <p:par>
                                <p:cTn id="51" presetID="22" presetClass="entr" presetSubtype="8" fill="hold" grpId="0" nodeType="afterEffect">
                                  <p:stCondLst>
                                    <p:cond delay="1500"/>
                                  </p:stCondLst>
                                  <p:childTnLst>
                                    <p:set>
                                      <p:cBhvr additive="base">
                                        <p:cTn id="52" dur="1" fill="hold">
                                          <p:stCondLst>
                                            <p:cond delay="0"/>
                                          </p:stCondLst>
                                        </p:cTn>
                                        <p:tgtEl>
                                          <p:spTgt spid="61450"/>
                                        </p:tgtEl>
                                        <p:attrNameLst>
                                          <p:attrName>style.visibility</p:attrName>
                                        </p:attrNameLst>
                                      </p:cBhvr>
                                      <p:to>
                                        <p:strVal val="visible"/>
                                      </p:to>
                                    </p:set>
                                    <p:animEffect transition="in" filter="wipe(left)">
                                      <p:cBhvr additive="base">
                                        <p:cTn id="53" dur="500" fill="hold"/>
                                        <p:tgtEl>
                                          <p:spTgt spid="61450"/>
                                        </p:tgtEl>
                                      </p:cBhvr>
                                    </p:animEffect>
                                  </p:childTnLst>
                                </p:cTn>
                              </p:par>
                            </p:childTnLst>
                          </p:cTn>
                        </p:par>
                        <p:par>
                          <p:cTn id="54" fill="hold" nodeType="afterGroup">
                            <p:stCondLst>
                              <p:cond delay="5000"/>
                            </p:stCondLst>
                            <p:childTnLst>
                              <p:par>
                                <p:cTn id="55" presetID="22" presetClass="entr" presetSubtype="8" fill="hold" grpId="0" nodeType="afterEffect">
                                  <p:stCondLst>
                                    <p:cond delay="2000"/>
                                  </p:stCondLst>
                                  <p:childTnLst>
                                    <p:set>
                                      <p:cBhvr additive="base">
                                        <p:cTn id="56" dur="1" fill="hold">
                                          <p:stCondLst>
                                            <p:cond delay="0"/>
                                          </p:stCondLst>
                                        </p:cTn>
                                        <p:tgtEl>
                                          <p:spTgt spid="61454"/>
                                        </p:tgtEl>
                                        <p:attrNameLst>
                                          <p:attrName>style.visibility</p:attrName>
                                        </p:attrNameLst>
                                      </p:cBhvr>
                                      <p:to>
                                        <p:strVal val="visible"/>
                                      </p:to>
                                    </p:set>
                                    <p:animEffect transition="in" filter="wipe(left)">
                                      <p:cBhvr additive="base">
                                        <p:cTn id="57" dur="500" fill="hold"/>
                                        <p:tgtEl>
                                          <p:spTgt spid="614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996" grpId="0"/>
      <p:bldP spid="61444" grpId="0"/>
      <p:bldP spid="61445" grpId="0"/>
      <p:bldP spid="61447" grpId="0"/>
      <p:bldP spid="61443" grpId="0"/>
      <p:bldP spid="61450" grpId="0"/>
      <p:bldP spid="61451" grpId="0"/>
      <p:bldP spid="61452" grpId="0"/>
      <p:bldP spid="61453" grpId="0"/>
      <p:bldP spid="61454" grpId="0"/>
      <p:bldP spid="2" grpId="0" animBg="1"/>
      <p:bldP spid="3"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Text Box 3"/>
          <p:cNvSpPr txBox="1"/>
          <p:nvPr>
            <p:custDataLst>
              <p:tags r:id="rId1"/>
            </p:custDataLst>
          </p:nvPr>
        </p:nvSpPr>
        <p:spPr>
          <a:xfrm>
            <a:off x="19685" y="1470967"/>
            <a:ext cx="12038330" cy="523220"/>
          </a:xfrm>
          <a:prstGeom prst="rect">
            <a:avLst/>
          </a:prstGeom>
          <a:noFill/>
          <a:ln w="9525">
            <a:noFill/>
          </a:ln>
        </p:spPr>
        <p:txBody>
          <a:bodyPr wrap="square" anchor="t">
            <a:spAutoFit/>
          </a:bodyPr>
          <a:lstStyle/>
          <a:p>
            <a:pPr>
              <a:spcBef>
                <a:spcPct val="50000"/>
              </a:spcBef>
            </a:pPr>
            <a:r>
              <a:rPr lang="zh-CN" altLang="en-US" sz="2800" dirty="0" smtClean="0">
                <a:latin typeface="方正粗黑宋简体" panose="02000000000000000000" charset="-122"/>
                <a:ea typeface="方正粗黑宋简体" panose="02000000000000000000" charset="-122"/>
                <a:cs typeface="方正粗黑宋简体" panose="02000000000000000000" charset="-122"/>
              </a:rPr>
              <a:t>结合</a:t>
            </a:r>
            <a:r>
              <a:rPr lang="zh-CN" altLang="en-US" sz="2800" dirty="0">
                <a:latin typeface="方正粗黑宋简体" panose="02000000000000000000" charset="-122"/>
                <a:ea typeface="方正粗黑宋简体" panose="02000000000000000000" charset="-122"/>
                <a:cs typeface="方正粗黑宋简体" panose="02000000000000000000" charset="-122"/>
              </a:rPr>
              <a:t>材料及所学知识</a:t>
            </a:r>
            <a:r>
              <a:rPr lang="zh-CN" altLang="en-US" sz="2800" dirty="0" smtClean="0">
                <a:latin typeface="方正粗黑宋简体" panose="02000000000000000000" charset="-122"/>
                <a:ea typeface="方正粗黑宋简体" panose="02000000000000000000" charset="-122"/>
                <a:cs typeface="方正粗黑宋简体" panose="02000000000000000000" charset="-122"/>
              </a:rPr>
              <a:t>，有</a:t>
            </a:r>
            <a:r>
              <a:rPr lang="zh-CN" altLang="en-US" sz="2800" dirty="0">
                <a:latin typeface="方正粗黑宋简体" panose="02000000000000000000" charset="-122"/>
                <a:ea typeface="方正粗黑宋简体" panose="02000000000000000000" charset="-122"/>
                <a:cs typeface="方正粗黑宋简体" panose="02000000000000000000" charset="-122"/>
              </a:rPr>
              <a:t>哪些措施可以防止黄河断流？</a:t>
            </a:r>
          </a:p>
        </p:txBody>
      </p:sp>
      <p:sp>
        <p:nvSpPr>
          <p:cNvPr id="85000" name="Text Box 8"/>
          <p:cNvSpPr txBox="1"/>
          <p:nvPr>
            <p:custDataLst>
              <p:tags r:id="rId2"/>
            </p:custDataLst>
          </p:nvPr>
        </p:nvSpPr>
        <p:spPr>
          <a:xfrm>
            <a:off x="180340" y="2088515"/>
            <a:ext cx="7637145" cy="3222998"/>
          </a:xfrm>
          <a:prstGeom prst="rect">
            <a:avLst/>
          </a:prstGeom>
          <a:noFill/>
          <a:ln w="9525">
            <a:noFill/>
          </a:ln>
        </p:spPr>
        <p:txBody>
          <a:bodyPr wrap="square" anchor="t">
            <a:spAutoFit/>
          </a:bodyPr>
          <a:lstStyle/>
          <a:p>
            <a:pPr marL="457200" indent="-457200" fontAlgn="auto">
              <a:lnSpc>
                <a:spcPct val="150000"/>
              </a:lnSpc>
              <a:buFont typeface="Wingdings" panose="05000000000000000000" pitchFamily="2" charset="2"/>
              <a:buChar char="l"/>
            </a:pPr>
            <a:r>
              <a:rPr lang="zh-CN" altLang="en-US" sz="2800" b="1" dirty="0">
                <a:solidFill>
                  <a:schemeClr val="tx1"/>
                </a:solidFill>
                <a:latin typeface="新宋体" panose="02010609030101010101" charset="-122"/>
                <a:ea typeface="新宋体" panose="02010609030101010101" charset="-122"/>
              </a:rPr>
              <a:t>推广节水农业，</a:t>
            </a:r>
            <a:r>
              <a:rPr lang="zh-CN" altLang="en-US" sz="2800" b="1" dirty="0">
                <a:latin typeface="宋体" panose="02010600030101010101" pitchFamily="2" charset="-122"/>
                <a:ea typeface="宋体" panose="02010600030101010101" pitchFamily="2" charset="-122"/>
                <a:sym typeface="+mn-ea"/>
              </a:rPr>
              <a:t>减少用水量；</a:t>
            </a:r>
          </a:p>
          <a:p>
            <a:pPr marL="457200" indent="-457200" fontAlgn="auto">
              <a:lnSpc>
                <a:spcPct val="150000"/>
              </a:lnSpc>
              <a:buFont typeface="Wingdings" panose="05000000000000000000" pitchFamily="2" charset="2"/>
              <a:buChar char="l"/>
            </a:pPr>
            <a:r>
              <a:rPr lang="zh-CN" altLang="en-US" sz="2800" b="1" dirty="0">
                <a:solidFill>
                  <a:schemeClr val="tx1"/>
                </a:solidFill>
                <a:latin typeface="新宋体" panose="02010609030101010101" charset="-122"/>
                <a:ea typeface="新宋体" panose="02010609030101010101" charset="-122"/>
                <a:sym typeface="+mn-ea"/>
              </a:rPr>
              <a:t>防治水污染，提高水资源的重复利用率；</a:t>
            </a:r>
          </a:p>
          <a:p>
            <a:pPr marL="457200" indent="-457200" fontAlgn="auto">
              <a:lnSpc>
                <a:spcPct val="150000"/>
              </a:lnSpc>
              <a:buFont typeface="Wingdings" panose="05000000000000000000" pitchFamily="2" charset="2"/>
              <a:buChar char="l"/>
            </a:pPr>
            <a:r>
              <a:rPr lang="zh-CN" altLang="en-US" sz="2800" b="1" dirty="0">
                <a:solidFill>
                  <a:schemeClr val="tx1"/>
                </a:solidFill>
                <a:latin typeface="新宋体" panose="02010609030101010101" charset="-122"/>
                <a:ea typeface="新宋体" panose="02010609030101010101" charset="-122"/>
              </a:rPr>
              <a:t>适当提高水价，</a:t>
            </a:r>
            <a:r>
              <a:rPr lang="zh-CN" altLang="en-US" sz="2800" b="1" dirty="0">
                <a:solidFill>
                  <a:schemeClr val="tx1"/>
                </a:solidFill>
                <a:latin typeface="新宋体" panose="02010609030101010101" charset="-122"/>
                <a:ea typeface="新宋体" panose="02010609030101010101" charset="-122"/>
                <a:sym typeface="+mn-ea"/>
              </a:rPr>
              <a:t>节约用水</a:t>
            </a:r>
            <a:r>
              <a:rPr lang="zh-CN" altLang="en-US" sz="2800" b="1" dirty="0">
                <a:solidFill>
                  <a:schemeClr val="tx1"/>
                </a:solidFill>
                <a:latin typeface="新宋体" panose="02010609030101010101" charset="-122"/>
                <a:ea typeface="新宋体" panose="02010609030101010101" charset="-122"/>
              </a:rPr>
              <a:t>；</a:t>
            </a:r>
          </a:p>
          <a:p>
            <a:pPr marL="457200" indent="-457200" fontAlgn="auto">
              <a:lnSpc>
                <a:spcPct val="150000"/>
              </a:lnSpc>
              <a:buFont typeface="Wingdings" panose="05000000000000000000" pitchFamily="2" charset="2"/>
              <a:buChar char="l"/>
            </a:pPr>
            <a:r>
              <a:rPr lang="zh-CN" altLang="en-US" sz="2800" b="1" dirty="0">
                <a:solidFill>
                  <a:schemeClr val="tx1"/>
                </a:solidFill>
                <a:latin typeface="新宋体" panose="02010609030101010101" charset="-122"/>
                <a:ea typeface="新宋体" panose="02010609030101010101" charset="-122"/>
              </a:rPr>
              <a:t>全流域统一分配水量，合理调度；</a:t>
            </a:r>
          </a:p>
          <a:p>
            <a:pPr marL="457200" indent="-457200" fontAlgn="auto">
              <a:lnSpc>
                <a:spcPct val="150000"/>
              </a:lnSpc>
              <a:buFont typeface="Wingdings" panose="05000000000000000000" pitchFamily="2" charset="2"/>
              <a:buChar char="l"/>
            </a:pPr>
            <a:r>
              <a:rPr lang="zh-CN" altLang="en-US" sz="2800" b="1" dirty="0">
                <a:solidFill>
                  <a:schemeClr val="tx1"/>
                </a:solidFill>
                <a:latin typeface="新宋体" panose="02010609030101010101" charset="-122"/>
                <a:ea typeface="新宋体" panose="02010609030101010101" charset="-122"/>
              </a:rPr>
              <a:t>跨流域调水等。</a:t>
            </a:r>
          </a:p>
        </p:txBody>
      </p:sp>
      <p:grpSp>
        <p:nvGrpSpPr>
          <p:cNvPr id="11" name="组合 1"/>
          <p:cNvGrpSpPr/>
          <p:nvPr>
            <p:custDataLst>
              <p:tags r:id="rId3"/>
            </p:custDataLst>
          </p:nvPr>
        </p:nvGrpSpPr>
        <p:grpSpPr>
          <a:xfrm>
            <a:off x="19685" y="786130"/>
            <a:ext cx="12151995" cy="128270"/>
            <a:chOff x="57" y="1058"/>
            <a:chExt cx="13204" cy="202"/>
          </a:xfrm>
        </p:grpSpPr>
        <p:cxnSp>
          <p:nvCxnSpPr>
            <p:cNvPr id="12" name="直接连接符 11"/>
            <p:cNvCxnSpPr/>
            <p:nvPr>
              <p:custDataLst>
                <p:tags r:id="rId7"/>
              </p:custDataLst>
            </p:nvPr>
          </p:nvCxnSpPr>
          <p:spPr>
            <a:xfrm>
              <a:off x="57" y="1259"/>
              <a:ext cx="13205"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custDataLst>
                <p:tags r:id="rId8"/>
              </p:custDataLst>
            </p:nvPr>
          </p:nvCxnSpPr>
          <p:spPr>
            <a:xfrm>
              <a:off x="57" y="1057"/>
              <a:ext cx="13205" cy="0"/>
            </a:xfrm>
            <a:prstGeom prst="line">
              <a:avLst/>
            </a:prstGeom>
            <a:ln w="571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8" name="文本框 7"/>
          <p:cNvSpPr txBox="1"/>
          <p:nvPr>
            <p:custDataLst>
              <p:tags r:id="rId4"/>
            </p:custDataLst>
          </p:nvPr>
        </p:nvSpPr>
        <p:spPr>
          <a:xfrm>
            <a:off x="138500" y="913765"/>
            <a:ext cx="8088630" cy="523220"/>
          </a:xfrm>
          <a:prstGeom prst="rect">
            <a:avLst/>
          </a:prstGeom>
          <a:noFill/>
        </p:spPr>
        <p:txBody>
          <a:bodyPr wrap="square" rtlCol="0">
            <a:spAutoFit/>
          </a:bodyPr>
          <a:lstStyle/>
          <a:p>
            <a:r>
              <a:rPr lang="en-US" altLang="zh-CN" sz="2800" dirty="0" smtClean="0">
                <a:solidFill>
                  <a:srgbClr val="0000FF"/>
                </a:solidFill>
                <a:latin typeface="方正粗黑宋简体" panose="02000000000000000000" charset="-122"/>
                <a:ea typeface="方正粗黑宋简体" panose="02000000000000000000" charset="-122"/>
              </a:rPr>
              <a:t>5</a:t>
            </a:r>
            <a:r>
              <a:rPr lang="zh-CN" altLang="en-US" sz="2800" dirty="0" smtClean="0">
                <a:solidFill>
                  <a:srgbClr val="0000FF"/>
                </a:solidFill>
                <a:latin typeface="方正粗黑宋简体" panose="02000000000000000000" charset="-122"/>
                <a:ea typeface="方正粗黑宋简体" panose="02000000000000000000" charset="-122"/>
              </a:rPr>
              <a:t>、断流</a:t>
            </a:r>
            <a:endParaRPr lang="zh-CN" altLang="en-US" sz="2800" dirty="0">
              <a:solidFill>
                <a:srgbClr val="0000FF"/>
              </a:solidFill>
              <a:latin typeface="方正粗黑宋简体" panose="02000000000000000000" charset="-122"/>
              <a:ea typeface="方正粗黑宋简体" panose="02000000000000000000" charset="-122"/>
            </a:endParaRPr>
          </a:p>
        </p:txBody>
      </p:sp>
      <p:sp>
        <p:nvSpPr>
          <p:cNvPr id="9" name="文本框 8"/>
          <p:cNvSpPr txBox="1"/>
          <p:nvPr>
            <p:custDataLst>
              <p:tags r:id="rId5"/>
            </p:custDataLst>
          </p:nvPr>
        </p:nvSpPr>
        <p:spPr>
          <a:xfrm>
            <a:off x="-194945" y="78740"/>
            <a:ext cx="6370320" cy="706755"/>
          </a:xfrm>
          <a:prstGeom prst="rect">
            <a:avLst/>
          </a:prstGeom>
          <a:noFill/>
        </p:spPr>
        <p:txBody>
          <a:bodyPr wrap="square" rtlCol="0">
            <a:spAutoFit/>
          </a:bodyPr>
          <a:lstStyle/>
          <a:p>
            <a:r>
              <a:rPr lang="zh-CN" altLang="en-US" sz="4000" dirty="0" smtClean="0">
                <a:latin typeface="方正粗黑宋简体" panose="02000000000000000000" charset="-122"/>
                <a:ea typeface="方正粗黑宋简体" panose="02000000000000000000" charset="-122"/>
              </a:rPr>
              <a:t>（三）黄河治理</a:t>
            </a:r>
            <a:endParaRPr lang="zh-CN" altLang="en-US" sz="4000" dirty="0">
              <a:latin typeface="方正粗黑宋简体" panose="02000000000000000000" charset="-122"/>
              <a:ea typeface="方正粗黑宋简体" panose="02000000000000000000" charset="-122"/>
            </a:endParaRPr>
          </a:p>
        </p:txBody>
      </p:sp>
      <p:pic>
        <p:nvPicPr>
          <p:cNvPr id="10" name="Picture 6"/>
          <p:cNvPicPr>
            <a:picLocks noChangeAspect="1" noChangeArrowheads="1"/>
          </p:cNvPicPr>
          <p:nvPr>
            <p:custDataLst>
              <p:tags r:id="rId6"/>
            </p:custDataLst>
          </p:nvPr>
        </p:nvPicPr>
        <p:blipFill>
          <a:blip r:embed="rId10">
            <a:extLst>
              <a:ext uri="{28A0092B-C50C-407E-A947-70E740481C1C}">
                <a14:useLocalDpi xmlns:a14="http://schemas.microsoft.com/office/drawing/2010/main" val="0"/>
              </a:ext>
            </a:extLst>
          </a:blip>
          <a:stretch>
            <a:fillRect/>
          </a:stretch>
        </p:blipFill>
        <p:spPr bwMode="auto">
          <a:xfrm>
            <a:off x="7444421" y="2088515"/>
            <a:ext cx="4613594" cy="36731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05110653"/>
      </p:ext>
    </p:extLst>
  </p:cSld>
  <p:clrMapOvr>
    <a:masterClrMapping/>
  </p:clrMapOvr>
  <p:transition>
    <p:cover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27" presetClass="entr" presetSubtype="0" fill="hold" grpId="0" nodeType="clickEffect">
                                  <p:stCondLst>
                                    <p:cond delay="0"/>
                                  </p:stCondLst>
                                  <p:iterate type="lt">
                                    <p:tmPct val="50000"/>
                                  </p:iterate>
                                  <p:childTnLst>
                                    <p:set>
                                      <p:cBhvr>
                                        <p:cTn id="6" dur="1" fill="hold">
                                          <p:stCondLst>
                                            <p:cond delay="0"/>
                                          </p:stCondLst>
                                        </p:cTn>
                                        <p:tgtEl>
                                          <p:spTgt spid="85000"/>
                                        </p:tgtEl>
                                        <p:attrNameLst>
                                          <p:attrName>style.visibility</p:attrName>
                                        </p:attrNameLst>
                                      </p:cBhvr>
                                      <p:to>
                                        <p:strVal val="visible"/>
                                      </p:to>
                                    </p:set>
                                    <p:anim calcmode="discrete" valueType="clr">
                                      <p:cBhvr override="childStyle">
                                        <p:cTn id="7" dur="80"/>
                                        <p:tgtEl>
                                          <p:spTgt spid="85000"/>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85000"/>
                                        </p:tgtEl>
                                        <p:attrNameLst>
                                          <p:attrName>fillcolor</p:attrName>
                                        </p:attrNameLst>
                                      </p:cBhvr>
                                      <p:tavLst>
                                        <p:tav tm="0">
                                          <p:val>
                                            <p:clrVal>
                                              <a:schemeClr val="accent2"/>
                                            </p:clrVal>
                                          </p:val>
                                        </p:tav>
                                        <p:tav tm="50000">
                                          <p:val>
                                            <p:clrVal>
                                              <a:schemeClr val="hlink"/>
                                            </p:clrVal>
                                          </p:val>
                                        </p:tav>
                                      </p:tavLst>
                                    </p:anim>
                                    <p:set>
                                      <p:cBhvr>
                                        <p:cTn id="9" dur="80"/>
                                        <p:tgtEl>
                                          <p:spTgt spid="85000"/>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000"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1987" name="表格 2"/>
          <p:cNvGraphicFramePr>
            <a:graphicFrameLocks noGrp="1"/>
          </p:cNvGraphicFramePr>
          <p:nvPr>
            <p:custDataLst>
              <p:tags r:id="rId1"/>
            </p:custDataLst>
            <p:extLst>
              <p:ext uri="{D42A27DB-BD31-4B8C-83A1-F6EECF244321}">
                <p14:modId xmlns:p14="http://schemas.microsoft.com/office/powerpoint/2010/main" val="282412243"/>
              </p:ext>
            </p:extLst>
          </p:nvPr>
        </p:nvGraphicFramePr>
        <p:xfrm>
          <a:off x="478791" y="1412875"/>
          <a:ext cx="10945495" cy="5029200"/>
        </p:xfrm>
        <a:graphic>
          <a:graphicData uri="http://schemas.openxmlformats.org/drawingml/2006/table">
            <a:tbl>
              <a:tblPr/>
              <a:tblGrid>
                <a:gridCol w="1001395"/>
                <a:gridCol w="5008880"/>
                <a:gridCol w="4935220"/>
              </a:tblGrid>
              <a:tr h="460375">
                <a:tc>
                  <a:txBody>
                    <a:bodyPr/>
                    <a:lstStyle>
                      <a:lvl1pPr marL="0" indent="0" algn="l" defTabSz="914400" rtl="0" eaLnBrk="0" fontAlgn="base" hangingPunct="0">
                        <a:lnSpc>
                          <a:spcPct val="100000"/>
                        </a:lnSpc>
                        <a:spcBef>
                          <a:spcPct val="0"/>
                        </a:spcBef>
                        <a:spcAft>
                          <a:spcPct val="0"/>
                        </a:spcAft>
                        <a:buClrTx/>
                        <a:buSzTx/>
                        <a:buFontTx/>
                        <a:buNone/>
                        <a:defRPr kumimoji="1" lang="ko-KR" altLang="en-US" sz="1800" b="0" i="0" u="none" baseline="0">
                          <a:solidFill>
                            <a:schemeClr val="tx1"/>
                          </a:solidFill>
                          <a:latin typeface="Gulim" pitchFamily="34" charset="-127"/>
                          <a:ea typeface="Gulim" pitchFamily="34" charset="-127"/>
                        </a:defRPr>
                      </a:lvl1pPr>
                      <a:lvl2pPr marL="457200" indent="0" algn="l" defTabSz="914400" rtl="0" eaLnBrk="0" fontAlgn="base" hangingPunct="0">
                        <a:lnSpc>
                          <a:spcPct val="100000"/>
                        </a:lnSpc>
                        <a:spcBef>
                          <a:spcPct val="0"/>
                        </a:spcBef>
                        <a:spcAft>
                          <a:spcPct val="0"/>
                        </a:spcAft>
                        <a:buClrTx/>
                        <a:buSzTx/>
                        <a:buFontTx/>
                        <a:buNone/>
                        <a:defRPr kumimoji="1" lang="ko-KR" altLang="en-US" sz="1800" b="0" i="0" u="none" baseline="0">
                          <a:solidFill>
                            <a:schemeClr val="tx1"/>
                          </a:solidFill>
                          <a:latin typeface="Gulim" pitchFamily="34" charset="-127"/>
                          <a:ea typeface="Gulim" pitchFamily="34" charset="-127"/>
                        </a:defRPr>
                      </a:lvl2pPr>
                      <a:lvl3pPr marL="914400" indent="0" algn="l" defTabSz="914400" rtl="0" eaLnBrk="0" fontAlgn="base" hangingPunct="0">
                        <a:lnSpc>
                          <a:spcPct val="100000"/>
                        </a:lnSpc>
                        <a:spcBef>
                          <a:spcPct val="0"/>
                        </a:spcBef>
                        <a:spcAft>
                          <a:spcPct val="0"/>
                        </a:spcAft>
                        <a:buClrTx/>
                        <a:buSzTx/>
                        <a:buFontTx/>
                        <a:buNone/>
                        <a:defRPr kumimoji="1" lang="ko-KR" altLang="en-US" sz="1800" b="0" i="0" u="none" baseline="0">
                          <a:solidFill>
                            <a:schemeClr val="tx1"/>
                          </a:solidFill>
                          <a:latin typeface="Gulim" pitchFamily="34" charset="-127"/>
                          <a:ea typeface="Gulim" pitchFamily="34" charset="-127"/>
                        </a:defRPr>
                      </a:lvl3pPr>
                      <a:lvl4pPr marL="1371600" indent="0" algn="l" defTabSz="914400" rtl="0" eaLnBrk="0" fontAlgn="base" hangingPunct="0">
                        <a:lnSpc>
                          <a:spcPct val="100000"/>
                        </a:lnSpc>
                        <a:spcBef>
                          <a:spcPct val="0"/>
                        </a:spcBef>
                        <a:spcAft>
                          <a:spcPct val="0"/>
                        </a:spcAft>
                        <a:buClrTx/>
                        <a:buSzTx/>
                        <a:buFontTx/>
                        <a:buNone/>
                        <a:defRPr kumimoji="1" lang="ko-KR" altLang="en-US" sz="1800" b="0" i="0" u="none" baseline="0">
                          <a:solidFill>
                            <a:schemeClr val="tx1"/>
                          </a:solidFill>
                          <a:latin typeface="Gulim" pitchFamily="34" charset="-127"/>
                          <a:ea typeface="Gulim" pitchFamily="34" charset="-127"/>
                        </a:defRPr>
                      </a:lvl4pPr>
                      <a:lvl5pPr marL="1828800" indent="0" algn="l" defTabSz="914400" rtl="0" eaLnBrk="0" fontAlgn="base" hangingPunct="0">
                        <a:lnSpc>
                          <a:spcPct val="100000"/>
                        </a:lnSpc>
                        <a:spcBef>
                          <a:spcPct val="0"/>
                        </a:spcBef>
                        <a:spcAft>
                          <a:spcPct val="0"/>
                        </a:spcAft>
                        <a:buClrTx/>
                        <a:buSzTx/>
                        <a:buFontTx/>
                        <a:buNone/>
                        <a:defRPr kumimoji="1" lang="ko-KR" altLang="en-US" sz="1800" b="0" i="0" u="none" baseline="0">
                          <a:solidFill>
                            <a:schemeClr val="tx1"/>
                          </a:solidFill>
                          <a:latin typeface="Gulim" pitchFamily="34" charset="-127"/>
                          <a:ea typeface="Gulim" pitchFamily="34" charset="-127"/>
                        </a:defRPr>
                      </a:lvl5pPr>
                    </a:lstStyle>
                    <a:p>
                      <a:pPr marL="0" lvl="0" indent="0" algn="ctr" eaLnBrk="1"/>
                      <a:r>
                        <a:rPr kumimoji="0" lang="zh-CN" altLang="en-US" sz="2400" b="1" dirty="0">
                          <a:latin typeface="黑体" panose="02010609060101010101" pitchFamily="49" charset="-122"/>
                          <a:ea typeface="黑体" panose="02010609060101010101" pitchFamily="49" charset="-122"/>
                        </a:rPr>
                        <a:t>河段</a:t>
                      </a:r>
                    </a:p>
                  </a:txBody>
                  <a:tcPr marL="68580" marR="68580" marT="0" marB="0" anchor="ctr">
                    <a:lnL w="12700">
                      <a:solidFill>
                        <a:prstClr val="black"/>
                      </a:solidFill>
                      <a:miter lim="800000"/>
                    </a:lnL>
                    <a:lnR w="12700">
                      <a:solidFill>
                        <a:prstClr val="black"/>
                      </a:solidFill>
                      <a:miter lim="800000"/>
                    </a:lnR>
                    <a:lnT w="12700">
                      <a:solidFill>
                        <a:prstClr val="black"/>
                      </a:solidFill>
                      <a:miter lim="800000"/>
                    </a:lnT>
                    <a:lnB w="12700">
                      <a:solidFill>
                        <a:prstClr val="black"/>
                      </a:solidFill>
                      <a:miter lim="800000"/>
                    </a:lnB>
                    <a:noFill/>
                  </a:tcPr>
                </a:tc>
                <a:tc>
                  <a:txBody>
                    <a:bodyPr/>
                    <a:lstStyle>
                      <a:lvl1pPr marL="0" indent="0" algn="l" defTabSz="914400" rtl="0" eaLnBrk="0" fontAlgn="base" hangingPunct="0">
                        <a:lnSpc>
                          <a:spcPct val="100000"/>
                        </a:lnSpc>
                        <a:spcBef>
                          <a:spcPct val="0"/>
                        </a:spcBef>
                        <a:spcAft>
                          <a:spcPct val="0"/>
                        </a:spcAft>
                        <a:buClrTx/>
                        <a:buSzTx/>
                        <a:buFontTx/>
                        <a:buNone/>
                        <a:defRPr kumimoji="1" lang="ko-KR" altLang="en-US" sz="1800" b="0" i="0" u="none" baseline="0">
                          <a:solidFill>
                            <a:schemeClr val="tx1"/>
                          </a:solidFill>
                          <a:latin typeface="Gulim" pitchFamily="34" charset="-127"/>
                          <a:ea typeface="Gulim" pitchFamily="34" charset="-127"/>
                        </a:defRPr>
                      </a:lvl1pPr>
                      <a:lvl2pPr marL="457200" indent="0" algn="l" defTabSz="914400" rtl="0" eaLnBrk="0" fontAlgn="base" hangingPunct="0">
                        <a:lnSpc>
                          <a:spcPct val="100000"/>
                        </a:lnSpc>
                        <a:spcBef>
                          <a:spcPct val="0"/>
                        </a:spcBef>
                        <a:spcAft>
                          <a:spcPct val="0"/>
                        </a:spcAft>
                        <a:buClrTx/>
                        <a:buSzTx/>
                        <a:buFontTx/>
                        <a:buNone/>
                        <a:defRPr kumimoji="1" lang="ko-KR" altLang="en-US" sz="1800" b="0" i="0" u="none" baseline="0">
                          <a:solidFill>
                            <a:schemeClr val="tx1"/>
                          </a:solidFill>
                          <a:latin typeface="Gulim" pitchFamily="34" charset="-127"/>
                          <a:ea typeface="Gulim" pitchFamily="34" charset="-127"/>
                        </a:defRPr>
                      </a:lvl2pPr>
                      <a:lvl3pPr marL="914400" indent="0" algn="l" defTabSz="914400" rtl="0" eaLnBrk="0" fontAlgn="base" hangingPunct="0">
                        <a:lnSpc>
                          <a:spcPct val="100000"/>
                        </a:lnSpc>
                        <a:spcBef>
                          <a:spcPct val="0"/>
                        </a:spcBef>
                        <a:spcAft>
                          <a:spcPct val="0"/>
                        </a:spcAft>
                        <a:buClrTx/>
                        <a:buSzTx/>
                        <a:buFontTx/>
                        <a:buNone/>
                        <a:defRPr kumimoji="1" lang="ko-KR" altLang="en-US" sz="1800" b="0" i="0" u="none" baseline="0">
                          <a:solidFill>
                            <a:schemeClr val="tx1"/>
                          </a:solidFill>
                          <a:latin typeface="Gulim" pitchFamily="34" charset="-127"/>
                          <a:ea typeface="Gulim" pitchFamily="34" charset="-127"/>
                        </a:defRPr>
                      </a:lvl3pPr>
                      <a:lvl4pPr marL="1371600" indent="0" algn="l" defTabSz="914400" rtl="0" eaLnBrk="0" fontAlgn="base" hangingPunct="0">
                        <a:lnSpc>
                          <a:spcPct val="100000"/>
                        </a:lnSpc>
                        <a:spcBef>
                          <a:spcPct val="0"/>
                        </a:spcBef>
                        <a:spcAft>
                          <a:spcPct val="0"/>
                        </a:spcAft>
                        <a:buClrTx/>
                        <a:buSzTx/>
                        <a:buFontTx/>
                        <a:buNone/>
                        <a:defRPr kumimoji="1" lang="ko-KR" altLang="en-US" sz="1800" b="0" i="0" u="none" baseline="0">
                          <a:solidFill>
                            <a:schemeClr val="tx1"/>
                          </a:solidFill>
                          <a:latin typeface="Gulim" pitchFamily="34" charset="-127"/>
                          <a:ea typeface="Gulim" pitchFamily="34" charset="-127"/>
                        </a:defRPr>
                      </a:lvl4pPr>
                      <a:lvl5pPr marL="1828800" indent="0" algn="l" defTabSz="914400" rtl="0" eaLnBrk="0" fontAlgn="base" hangingPunct="0">
                        <a:lnSpc>
                          <a:spcPct val="100000"/>
                        </a:lnSpc>
                        <a:spcBef>
                          <a:spcPct val="0"/>
                        </a:spcBef>
                        <a:spcAft>
                          <a:spcPct val="0"/>
                        </a:spcAft>
                        <a:buClrTx/>
                        <a:buSzTx/>
                        <a:buFontTx/>
                        <a:buNone/>
                        <a:defRPr kumimoji="1" lang="ko-KR" altLang="en-US" sz="1800" b="0" i="0" u="none" baseline="0">
                          <a:solidFill>
                            <a:schemeClr val="tx1"/>
                          </a:solidFill>
                          <a:latin typeface="Gulim" pitchFamily="34" charset="-127"/>
                          <a:ea typeface="Gulim" pitchFamily="34" charset="-127"/>
                        </a:defRPr>
                      </a:lvl5pPr>
                    </a:lstStyle>
                    <a:p>
                      <a:pPr marL="0" lvl="0" indent="0" algn="ctr" eaLnBrk="1"/>
                      <a:r>
                        <a:rPr kumimoji="0" lang="zh-CN" altLang="en-US" sz="2400" b="1">
                          <a:latin typeface="黑体" panose="02010609060101010101" pitchFamily="49" charset="-122"/>
                          <a:ea typeface="黑体" panose="02010609060101010101" pitchFamily="49" charset="-122"/>
                        </a:rPr>
                        <a:t>忧　患</a:t>
                      </a:r>
                    </a:p>
                  </a:txBody>
                  <a:tcPr marL="68580" marR="68580" marT="0" marB="0" anchor="ctr">
                    <a:lnL w="12700">
                      <a:solidFill>
                        <a:prstClr val="black"/>
                      </a:solidFill>
                      <a:miter lim="800000"/>
                    </a:lnL>
                    <a:lnR w="12700">
                      <a:solidFill>
                        <a:prstClr val="black"/>
                      </a:solidFill>
                      <a:miter lim="800000"/>
                    </a:lnR>
                    <a:lnT w="12700">
                      <a:solidFill>
                        <a:prstClr val="black"/>
                      </a:solidFill>
                      <a:miter lim="800000"/>
                    </a:lnT>
                    <a:lnB w="12700">
                      <a:solidFill>
                        <a:prstClr val="black"/>
                      </a:solidFill>
                      <a:miter lim="800000"/>
                    </a:lnB>
                    <a:noFill/>
                  </a:tcPr>
                </a:tc>
                <a:tc>
                  <a:txBody>
                    <a:bodyPr/>
                    <a:lstStyle>
                      <a:lvl1pPr marL="0" indent="0" algn="l" defTabSz="914400" rtl="0" eaLnBrk="0" fontAlgn="base" hangingPunct="0">
                        <a:lnSpc>
                          <a:spcPct val="100000"/>
                        </a:lnSpc>
                        <a:spcBef>
                          <a:spcPct val="0"/>
                        </a:spcBef>
                        <a:spcAft>
                          <a:spcPct val="0"/>
                        </a:spcAft>
                        <a:buClrTx/>
                        <a:buSzTx/>
                        <a:buFontTx/>
                        <a:buNone/>
                        <a:defRPr kumimoji="1" lang="ko-KR" altLang="en-US" sz="1800" b="0" i="0" u="none" baseline="0">
                          <a:solidFill>
                            <a:schemeClr val="tx1"/>
                          </a:solidFill>
                          <a:latin typeface="Gulim" pitchFamily="34" charset="-127"/>
                          <a:ea typeface="Gulim" pitchFamily="34" charset="-127"/>
                        </a:defRPr>
                      </a:lvl1pPr>
                      <a:lvl2pPr marL="457200" indent="0" algn="l" defTabSz="914400" rtl="0" eaLnBrk="0" fontAlgn="base" hangingPunct="0">
                        <a:lnSpc>
                          <a:spcPct val="100000"/>
                        </a:lnSpc>
                        <a:spcBef>
                          <a:spcPct val="0"/>
                        </a:spcBef>
                        <a:spcAft>
                          <a:spcPct val="0"/>
                        </a:spcAft>
                        <a:buClrTx/>
                        <a:buSzTx/>
                        <a:buFontTx/>
                        <a:buNone/>
                        <a:defRPr kumimoji="1" lang="ko-KR" altLang="en-US" sz="1800" b="0" i="0" u="none" baseline="0">
                          <a:solidFill>
                            <a:schemeClr val="tx1"/>
                          </a:solidFill>
                          <a:latin typeface="Gulim" pitchFamily="34" charset="-127"/>
                          <a:ea typeface="Gulim" pitchFamily="34" charset="-127"/>
                        </a:defRPr>
                      </a:lvl2pPr>
                      <a:lvl3pPr marL="914400" indent="0" algn="l" defTabSz="914400" rtl="0" eaLnBrk="0" fontAlgn="base" hangingPunct="0">
                        <a:lnSpc>
                          <a:spcPct val="100000"/>
                        </a:lnSpc>
                        <a:spcBef>
                          <a:spcPct val="0"/>
                        </a:spcBef>
                        <a:spcAft>
                          <a:spcPct val="0"/>
                        </a:spcAft>
                        <a:buClrTx/>
                        <a:buSzTx/>
                        <a:buFontTx/>
                        <a:buNone/>
                        <a:defRPr kumimoji="1" lang="ko-KR" altLang="en-US" sz="1800" b="0" i="0" u="none" baseline="0">
                          <a:solidFill>
                            <a:schemeClr val="tx1"/>
                          </a:solidFill>
                          <a:latin typeface="Gulim" pitchFamily="34" charset="-127"/>
                          <a:ea typeface="Gulim" pitchFamily="34" charset="-127"/>
                        </a:defRPr>
                      </a:lvl3pPr>
                      <a:lvl4pPr marL="1371600" indent="0" algn="l" defTabSz="914400" rtl="0" eaLnBrk="0" fontAlgn="base" hangingPunct="0">
                        <a:lnSpc>
                          <a:spcPct val="100000"/>
                        </a:lnSpc>
                        <a:spcBef>
                          <a:spcPct val="0"/>
                        </a:spcBef>
                        <a:spcAft>
                          <a:spcPct val="0"/>
                        </a:spcAft>
                        <a:buClrTx/>
                        <a:buSzTx/>
                        <a:buFontTx/>
                        <a:buNone/>
                        <a:defRPr kumimoji="1" lang="ko-KR" altLang="en-US" sz="1800" b="0" i="0" u="none" baseline="0">
                          <a:solidFill>
                            <a:schemeClr val="tx1"/>
                          </a:solidFill>
                          <a:latin typeface="Gulim" pitchFamily="34" charset="-127"/>
                          <a:ea typeface="Gulim" pitchFamily="34" charset="-127"/>
                        </a:defRPr>
                      </a:lvl4pPr>
                      <a:lvl5pPr marL="1828800" indent="0" algn="l" defTabSz="914400" rtl="0" eaLnBrk="0" fontAlgn="base" hangingPunct="0">
                        <a:lnSpc>
                          <a:spcPct val="100000"/>
                        </a:lnSpc>
                        <a:spcBef>
                          <a:spcPct val="0"/>
                        </a:spcBef>
                        <a:spcAft>
                          <a:spcPct val="0"/>
                        </a:spcAft>
                        <a:buClrTx/>
                        <a:buSzTx/>
                        <a:buFontTx/>
                        <a:buNone/>
                        <a:defRPr kumimoji="1" lang="ko-KR" altLang="en-US" sz="1800" b="0" i="0" u="none" baseline="0">
                          <a:solidFill>
                            <a:schemeClr val="tx1"/>
                          </a:solidFill>
                          <a:latin typeface="Gulim" pitchFamily="34" charset="-127"/>
                          <a:ea typeface="Gulim" pitchFamily="34" charset="-127"/>
                        </a:defRPr>
                      </a:lvl5pPr>
                    </a:lstStyle>
                    <a:p>
                      <a:pPr marL="0" lvl="0" indent="0" algn="ctr" eaLnBrk="1"/>
                      <a:r>
                        <a:rPr kumimoji="0" lang="zh-CN" altLang="en-US" sz="2400" b="1">
                          <a:latin typeface="黑体" panose="02010609060101010101" pitchFamily="49" charset="-122"/>
                          <a:ea typeface="黑体" panose="02010609060101010101" pitchFamily="49" charset="-122"/>
                        </a:rPr>
                        <a:t>措　施</a:t>
                      </a:r>
                    </a:p>
                  </a:txBody>
                  <a:tcPr marL="68580" marR="68580" marT="0" marB="0" anchor="ctr">
                    <a:lnL w="12700">
                      <a:solidFill>
                        <a:prstClr val="black"/>
                      </a:solidFill>
                      <a:miter lim="800000"/>
                    </a:lnL>
                    <a:lnR w="12700">
                      <a:solidFill>
                        <a:prstClr val="black"/>
                      </a:solidFill>
                      <a:miter lim="800000"/>
                    </a:lnR>
                    <a:lnT w="12700">
                      <a:solidFill>
                        <a:prstClr val="black"/>
                      </a:solidFill>
                      <a:miter lim="800000"/>
                    </a:lnT>
                    <a:lnB w="12700">
                      <a:solidFill>
                        <a:prstClr val="black"/>
                      </a:solidFill>
                      <a:miter lim="800000"/>
                    </a:lnB>
                    <a:noFill/>
                  </a:tcPr>
                </a:tc>
              </a:tr>
              <a:tr h="460375">
                <a:tc rowSpan="2">
                  <a:txBody>
                    <a:bodyPr/>
                    <a:lstStyle>
                      <a:lvl1pPr marL="0" indent="0" algn="l" defTabSz="914400" rtl="0" eaLnBrk="0" fontAlgn="base" hangingPunct="0">
                        <a:lnSpc>
                          <a:spcPct val="100000"/>
                        </a:lnSpc>
                        <a:spcBef>
                          <a:spcPct val="0"/>
                        </a:spcBef>
                        <a:spcAft>
                          <a:spcPct val="0"/>
                        </a:spcAft>
                        <a:buClrTx/>
                        <a:buSzTx/>
                        <a:buFontTx/>
                        <a:buNone/>
                        <a:defRPr kumimoji="1" lang="ko-KR" altLang="en-US" sz="1800" b="0" i="0" u="none" baseline="0">
                          <a:solidFill>
                            <a:schemeClr val="tx1"/>
                          </a:solidFill>
                          <a:latin typeface="Gulim" pitchFamily="34" charset="-127"/>
                          <a:ea typeface="Gulim" pitchFamily="34" charset="-127"/>
                        </a:defRPr>
                      </a:lvl1pPr>
                      <a:lvl2pPr marL="457200" indent="0" algn="l" defTabSz="914400" rtl="0" eaLnBrk="0" fontAlgn="base" hangingPunct="0">
                        <a:lnSpc>
                          <a:spcPct val="100000"/>
                        </a:lnSpc>
                        <a:spcBef>
                          <a:spcPct val="0"/>
                        </a:spcBef>
                        <a:spcAft>
                          <a:spcPct val="0"/>
                        </a:spcAft>
                        <a:buClrTx/>
                        <a:buSzTx/>
                        <a:buFontTx/>
                        <a:buNone/>
                        <a:defRPr kumimoji="1" lang="ko-KR" altLang="en-US" sz="1800" b="0" i="0" u="none" baseline="0">
                          <a:solidFill>
                            <a:schemeClr val="tx1"/>
                          </a:solidFill>
                          <a:latin typeface="Gulim" pitchFamily="34" charset="-127"/>
                          <a:ea typeface="Gulim" pitchFamily="34" charset="-127"/>
                        </a:defRPr>
                      </a:lvl2pPr>
                      <a:lvl3pPr marL="914400" indent="0" algn="l" defTabSz="914400" rtl="0" eaLnBrk="0" fontAlgn="base" hangingPunct="0">
                        <a:lnSpc>
                          <a:spcPct val="100000"/>
                        </a:lnSpc>
                        <a:spcBef>
                          <a:spcPct val="0"/>
                        </a:spcBef>
                        <a:spcAft>
                          <a:spcPct val="0"/>
                        </a:spcAft>
                        <a:buClrTx/>
                        <a:buSzTx/>
                        <a:buFontTx/>
                        <a:buNone/>
                        <a:defRPr kumimoji="1" lang="ko-KR" altLang="en-US" sz="1800" b="0" i="0" u="none" baseline="0">
                          <a:solidFill>
                            <a:schemeClr val="tx1"/>
                          </a:solidFill>
                          <a:latin typeface="Gulim" pitchFamily="34" charset="-127"/>
                          <a:ea typeface="Gulim" pitchFamily="34" charset="-127"/>
                        </a:defRPr>
                      </a:lvl3pPr>
                      <a:lvl4pPr marL="1371600" indent="0" algn="l" defTabSz="914400" rtl="0" eaLnBrk="0" fontAlgn="base" hangingPunct="0">
                        <a:lnSpc>
                          <a:spcPct val="100000"/>
                        </a:lnSpc>
                        <a:spcBef>
                          <a:spcPct val="0"/>
                        </a:spcBef>
                        <a:spcAft>
                          <a:spcPct val="0"/>
                        </a:spcAft>
                        <a:buClrTx/>
                        <a:buSzTx/>
                        <a:buFontTx/>
                        <a:buNone/>
                        <a:defRPr kumimoji="1" lang="ko-KR" altLang="en-US" sz="1800" b="0" i="0" u="none" baseline="0">
                          <a:solidFill>
                            <a:schemeClr val="tx1"/>
                          </a:solidFill>
                          <a:latin typeface="Gulim" pitchFamily="34" charset="-127"/>
                          <a:ea typeface="Gulim" pitchFamily="34" charset="-127"/>
                        </a:defRPr>
                      </a:lvl4pPr>
                      <a:lvl5pPr marL="1828800" indent="0" algn="l" defTabSz="914400" rtl="0" eaLnBrk="0" fontAlgn="base" hangingPunct="0">
                        <a:lnSpc>
                          <a:spcPct val="100000"/>
                        </a:lnSpc>
                        <a:spcBef>
                          <a:spcPct val="0"/>
                        </a:spcBef>
                        <a:spcAft>
                          <a:spcPct val="0"/>
                        </a:spcAft>
                        <a:buClrTx/>
                        <a:buSzTx/>
                        <a:buFontTx/>
                        <a:buNone/>
                        <a:defRPr kumimoji="1" lang="ko-KR" altLang="en-US" sz="1800" b="0" i="0" u="none" baseline="0">
                          <a:solidFill>
                            <a:schemeClr val="tx1"/>
                          </a:solidFill>
                          <a:latin typeface="Gulim" pitchFamily="34" charset="-127"/>
                          <a:ea typeface="Gulim" pitchFamily="34" charset="-127"/>
                        </a:defRPr>
                      </a:lvl5pPr>
                    </a:lstStyle>
                    <a:p>
                      <a:pPr marL="0" lvl="0" indent="0" algn="ctr" eaLnBrk="1"/>
                      <a:r>
                        <a:rPr kumimoji="0" lang="zh-CN" altLang="en-US" sz="2400" b="1">
                          <a:latin typeface="黑体" panose="02010609060101010101" pitchFamily="49" charset="-122"/>
                          <a:ea typeface="黑体" panose="02010609060101010101" pitchFamily="49" charset="-122"/>
                        </a:rPr>
                        <a:t>上游</a:t>
                      </a:r>
                    </a:p>
                  </a:txBody>
                  <a:tcPr marL="68580" marR="68580" marT="0" marB="0" anchor="ctr">
                    <a:lnL w="12700">
                      <a:solidFill>
                        <a:prstClr val="black"/>
                      </a:solidFill>
                      <a:miter lim="800000"/>
                    </a:lnL>
                    <a:lnR w="12700">
                      <a:solidFill>
                        <a:prstClr val="black"/>
                      </a:solidFill>
                      <a:miter lim="800000"/>
                    </a:lnR>
                    <a:lnT w="12700">
                      <a:solidFill>
                        <a:prstClr val="black"/>
                      </a:solidFill>
                      <a:miter lim="800000"/>
                    </a:lnT>
                    <a:lnB w="12700">
                      <a:solidFill>
                        <a:prstClr val="black"/>
                      </a:solidFill>
                      <a:miter lim="800000"/>
                    </a:lnB>
                    <a:noFill/>
                  </a:tcPr>
                </a:tc>
                <a:tc>
                  <a:txBody>
                    <a:bodyPr/>
                    <a:lstStyle>
                      <a:lvl1pPr marL="0" indent="0" algn="l" defTabSz="914400" rtl="0" eaLnBrk="0" fontAlgn="base" hangingPunct="0">
                        <a:lnSpc>
                          <a:spcPct val="100000"/>
                        </a:lnSpc>
                        <a:spcBef>
                          <a:spcPct val="0"/>
                        </a:spcBef>
                        <a:spcAft>
                          <a:spcPct val="0"/>
                        </a:spcAft>
                        <a:buClrTx/>
                        <a:buSzTx/>
                        <a:buFontTx/>
                        <a:buNone/>
                        <a:defRPr kumimoji="1" lang="ko-KR" altLang="en-US" sz="1800" b="0" i="0" u="none" baseline="0">
                          <a:solidFill>
                            <a:schemeClr val="tx1"/>
                          </a:solidFill>
                          <a:latin typeface="Gulim" pitchFamily="34" charset="-127"/>
                          <a:ea typeface="Gulim" pitchFamily="34" charset="-127"/>
                        </a:defRPr>
                      </a:lvl1pPr>
                      <a:lvl2pPr marL="457200" indent="0" algn="l" defTabSz="914400" rtl="0" eaLnBrk="0" fontAlgn="base" hangingPunct="0">
                        <a:lnSpc>
                          <a:spcPct val="100000"/>
                        </a:lnSpc>
                        <a:spcBef>
                          <a:spcPct val="0"/>
                        </a:spcBef>
                        <a:spcAft>
                          <a:spcPct val="0"/>
                        </a:spcAft>
                        <a:buClrTx/>
                        <a:buSzTx/>
                        <a:buFontTx/>
                        <a:buNone/>
                        <a:defRPr kumimoji="1" lang="ko-KR" altLang="en-US" sz="1800" b="0" i="0" u="none" baseline="0">
                          <a:solidFill>
                            <a:schemeClr val="tx1"/>
                          </a:solidFill>
                          <a:latin typeface="Gulim" pitchFamily="34" charset="-127"/>
                          <a:ea typeface="Gulim" pitchFamily="34" charset="-127"/>
                        </a:defRPr>
                      </a:lvl2pPr>
                      <a:lvl3pPr marL="914400" indent="0" algn="l" defTabSz="914400" rtl="0" eaLnBrk="0" fontAlgn="base" hangingPunct="0">
                        <a:lnSpc>
                          <a:spcPct val="100000"/>
                        </a:lnSpc>
                        <a:spcBef>
                          <a:spcPct val="0"/>
                        </a:spcBef>
                        <a:spcAft>
                          <a:spcPct val="0"/>
                        </a:spcAft>
                        <a:buClrTx/>
                        <a:buSzTx/>
                        <a:buFontTx/>
                        <a:buNone/>
                        <a:defRPr kumimoji="1" lang="ko-KR" altLang="en-US" sz="1800" b="0" i="0" u="none" baseline="0">
                          <a:solidFill>
                            <a:schemeClr val="tx1"/>
                          </a:solidFill>
                          <a:latin typeface="Gulim" pitchFamily="34" charset="-127"/>
                          <a:ea typeface="Gulim" pitchFamily="34" charset="-127"/>
                        </a:defRPr>
                      </a:lvl3pPr>
                      <a:lvl4pPr marL="1371600" indent="0" algn="l" defTabSz="914400" rtl="0" eaLnBrk="0" fontAlgn="base" hangingPunct="0">
                        <a:lnSpc>
                          <a:spcPct val="100000"/>
                        </a:lnSpc>
                        <a:spcBef>
                          <a:spcPct val="0"/>
                        </a:spcBef>
                        <a:spcAft>
                          <a:spcPct val="0"/>
                        </a:spcAft>
                        <a:buClrTx/>
                        <a:buSzTx/>
                        <a:buFontTx/>
                        <a:buNone/>
                        <a:defRPr kumimoji="1" lang="ko-KR" altLang="en-US" sz="1800" b="0" i="0" u="none" baseline="0">
                          <a:solidFill>
                            <a:schemeClr val="tx1"/>
                          </a:solidFill>
                          <a:latin typeface="Gulim" pitchFamily="34" charset="-127"/>
                          <a:ea typeface="Gulim" pitchFamily="34" charset="-127"/>
                        </a:defRPr>
                      </a:lvl4pPr>
                      <a:lvl5pPr marL="1828800" indent="0" algn="l" defTabSz="914400" rtl="0" eaLnBrk="0" fontAlgn="base" hangingPunct="0">
                        <a:lnSpc>
                          <a:spcPct val="100000"/>
                        </a:lnSpc>
                        <a:spcBef>
                          <a:spcPct val="0"/>
                        </a:spcBef>
                        <a:spcAft>
                          <a:spcPct val="0"/>
                        </a:spcAft>
                        <a:buClrTx/>
                        <a:buSzTx/>
                        <a:buFontTx/>
                        <a:buNone/>
                        <a:defRPr kumimoji="1" lang="ko-KR" altLang="en-US" sz="1800" b="0" i="0" u="none" baseline="0">
                          <a:solidFill>
                            <a:schemeClr val="tx1"/>
                          </a:solidFill>
                          <a:latin typeface="Gulim" pitchFamily="34" charset="-127"/>
                          <a:ea typeface="Gulim" pitchFamily="34" charset="-127"/>
                        </a:defRPr>
                      </a:lvl5pPr>
                    </a:lstStyle>
                    <a:p>
                      <a:pPr marL="0" lvl="0" indent="0" algn="ctr" eaLnBrk="1"/>
                      <a:r>
                        <a:rPr kumimoji="0" lang="zh-CN" altLang="en-US" sz="2400" b="1" dirty="0" smtClean="0">
                          <a:latin typeface="Times New Roman" panose="02020603050405020304" pitchFamily="18" charset="0"/>
                          <a:ea typeface="宋体" panose="02010600030101010101" pitchFamily="2" charset="-122"/>
                        </a:rPr>
                        <a:t>草场退化，土地</a:t>
                      </a:r>
                      <a:r>
                        <a:rPr kumimoji="0" lang="zh-CN" altLang="en-US" sz="2400" b="1" dirty="0">
                          <a:latin typeface="Times New Roman" panose="02020603050405020304" pitchFamily="18" charset="0"/>
                          <a:ea typeface="宋体" panose="02010600030101010101" pitchFamily="2" charset="-122"/>
                        </a:rPr>
                        <a:t>荒漠化</a:t>
                      </a:r>
                      <a:endParaRPr kumimoji="0" lang="zh-CN" altLang="en-US" sz="2400" b="1" dirty="0">
                        <a:latin typeface="宋体" panose="02010600030101010101" pitchFamily="2" charset="-122"/>
                        <a:ea typeface="宋体" panose="02010600030101010101" pitchFamily="2" charset="-122"/>
                      </a:endParaRPr>
                    </a:p>
                  </a:txBody>
                  <a:tcPr marL="68580" marR="68580" marT="0" marB="0" anchor="ctr">
                    <a:lnL w="12700">
                      <a:solidFill>
                        <a:prstClr val="black"/>
                      </a:solidFill>
                      <a:miter lim="800000"/>
                    </a:lnL>
                    <a:lnR w="12700">
                      <a:solidFill>
                        <a:prstClr val="black"/>
                      </a:solidFill>
                      <a:miter lim="800000"/>
                    </a:lnR>
                    <a:lnT w="12700">
                      <a:solidFill>
                        <a:prstClr val="black"/>
                      </a:solidFill>
                      <a:miter lim="800000"/>
                    </a:lnT>
                    <a:lnB w="12700">
                      <a:solidFill>
                        <a:prstClr val="black"/>
                      </a:solidFill>
                      <a:miter lim="800000"/>
                    </a:lnB>
                    <a:noFill/>
                  </a:tcPr>
                </a:tc>
                <a:tc>
                  <a:txBody>
                    <a:bodyPr/>
                    <a:lstStyle>
                      <a:lvl1pPr marL="0" indent="0" algn="l" defTabSz="914400" rtl="0" eaLnBrk="0" fontAlgn="base" hangingPunct="0">
                        <a:lnSpc>
                          <a:spcPct val="100000"/>
                        </a:lnSpc>
                        <a:spcBef>
                          <a:spcPct val="0"/>
                        </a:spcBef>
                        <a:spcAft>
                          <a:spcPct val="0"/>
                        </a:spcAft>
                        <a:buClrTx/>
                        <a:buSzTx/>
                        <a:buFontTx/>
                        <a:buNone/>
                        <a:defRPr kumimoji="1" lang="ko-KR" altLang="en-US" sz="1800" b="0" i="0" u="none" baseline="0">
                          <a:solidFill>
                            <a:schemeClr val="tx1"/>
                          </a:solidFill>
                          <a:latin typeface="Gulim" pitchFamily="34" charset="-127"/>
                          <a:ea typeface="Gulim" pitchFamily="34" charset="-127"/>
                        </a:defRPr>
                      </a:lvl1pPr>
                      <a:lvl2pPr marL="457200" indent="0" algn="l" defTabSz="914400" rtl="0" eaLnBrk="0" fontAlgn="base" hangingPunct="0">
                        <a:lnSpc>
                          <a:spcPct val="100000"/>
                        </a:lnSpc>
                        <a:spcBef>
                          <a:spcPct val="0"/>
                        </a:spcBef>
                        <a:spcAft>
                          <a:spcPct val="0"/>
                        </a:spcAft>
                        <a:buClrTx/>
                        <a:buSzTx/>
                        <a:buFontTx/>
                        <a:buNone/>
                        <a:defRPr kumimoji="1" lang="ko-KR" altLang="en-US" sz="1800" b="0" i="0" u="none" baseline="0">
                          <a:solidFill>
                            <a:schemeClr val="tx1"/>
                          </a:solidFill>
                          <a:latin typeface="Gulim" pitchFamily="34" charset="-127"/>
                          <a:ea typeface="Gulim" pitchFamily="34" charset="-127"/>
                        </a:defRPr>
                      </a:lvl2pPr>
                      <a:lvl3pPr marL="914400" indent="0" algn="l" defTabSz="914400" rtl="0" eaLnBrk="0" fontAlgn="base" hangingPunct="0">
                        <a:lnSpc>
                          <a:spcPct val="100000"/>
                        </a:lnSpc>
                        <a:spcBef>
                          <a:spcPct val="0"/>
                        </a:spcBef>
                        <a:spcAft>
                          <a:spcPct val="0"/>
                        </a:spcAft>
                        <a:buClrTx/>
                        <a:buSzTx/>
                        <a:buFontTx/>
                        <a:buNone/>
                        <a:defRPr kumimoji="1" lang="ko-KR" altLang="en-US" sz="1800" b="0" i="0" u="none" baseline="0">
                          <a:solidFill>
                            <a:schemeClr val="tx1"/>
                          </a:solidFill>
                          <a:latin typeface="Gulim" pitchFamily="34" charset="-127"/>
                          <a:ea typeface="Gulim" pitchFamily="34" charset="-127"/>
                        </a:defRPr>
                      </a:lvl3pPr>
                      <a:lvl4pPr marL="1371600" indent="0" algn="l" defTabSz="914400" rtl="0" eaLnBrk="0" fontAlgn="base" hangingPunct="0">
                        <a:lnSpc>
                          <a:spcPct val="100000"/>
                        </a:lnSpc>
                        <a:spcBef>
                          <a:spcPct val="0"/>
                        </a:spcBef>
                        <a:spcAft>
                          <a:spcPct val="0"/>
                        </a:spcAft>
                        <a:buClrTx/>
                        <a:buSzTx/>
                        <a:buFontTx/>
                        <a:buNone/>
                        <a:defRPr kumimoji="1" lang="ko-KR" altLang="en-US" sz="1800" b="0" i="0" u="none" baseline="0">
                          <a:solidFill>
                            <a:schemeClr val="tx1"/>
                          </a:solidFill>
                          <a:latin typeface="Gulim" pitchFamily="34" charset="-127"/>
                          <a:ea typeface="Gulim" pitchFamily="34" charset="-127"/>
                        </a:defRPr>
                      </a:lvl4pPr>
                      <a:lvl5pPr marL="1828800" indent="0" algn="l" defTabSz="914400" rtl="0" eaLnBrk="0" fontAlgn="base" hangingPunct="0">
                        <a:lnSpc>
                          <a:spcPct val="100000"/>
                        </a:lnSpc>
                        <a:spcBef>
                          <a:spcPct val="0"/>
                        </a:spcBef>
                        <a:spcAft>
                          <a:spcPct val="0"/>
                        </a:spcAft>
                        <a:buClrTx/>
                        <a:buSzTx/>
                        <a:buFontTx/>
                        <a:buNone/>
                        <a:defRPr kumimoji="1" lang="ko-KR" altLang="en-US" sz="1800" b="0" i="0" u="none" baseline="0">
                          <a:solidFill>
                            <a:schemeClr val="tx1"/>
                          </a:solidFill>
                          <a:latin typeface="Gulim" pitchFamily="34" charset="-127"/>
                          <a:ea typeface="Gulim" pitchFamily="34" charset="-127"/>
                        </a:defRPr>
                      </a:lvl5pPr>
                    </a:lstStyle>
                    <a:p>
                      <a:r>
                        <a:rPr lang="zh-CN" altLang="en-US" sz="2400" b="1" dirty="0" smtClean="0">
                          <a:latin typeface="楷体" panose="02010609060101010101" pitchFamily="49" charset="-122"/>
                          <a:ea typeface="楷体" panose="02010609060101010101" pitchFamily="49" charset="-122"/>
                        </a:rPr>
                        <a:t>控制载畜量，人工草场，禁牧、轮牧，植树种草</a:t>
                      </a:r>
                      <a:endParaRPr lang="zh-CN" altLang="en-US" sz="2400" dirty="0">
                        <a:latin typeface="楷体" panose="02010609060101010101" pitchFamily="49" charset="-122"/>
                        <a:ea typeface="楷体" panose="02010609060101010101" pitchFamily="49" charset="-122"/>
                      </a:endParaRPr>
                    </a:p>
                  </a:txBody>
                  <a:tcPr marL="68580" marR="68580" marT="0" marB="0" anchor="ctr">
                    <a:lnL w="12700">
                      <a:solidFill>
                        <a:prstClr val="black"/>
                      </a:solidFill>
                      <a:miter lim="800000"/>
                    </a:lnL>
                    <a:lnR w="12700">
                      <a:solidFill>
                        <a:prstClr val="black"/>
                      </a:solidFill>
                      <a:miter lim="800000"/>
                    </a:lnR>
                    <a:lnT w="12700">
                      <a:solidFill>
                        <a:prstClr val="black"/>
                      </a:solidFill>
                      <a:miter lim="800000"/>
                    </a:lnT>
                    <a:lnB w="12700">
                      <a:solidFill>
                        <a:prstClr val="black"/>
                      </a:solidFill>
                      <a:miter lim="800000"/>
                    </a:lnB>
                    <a:noFill/>
                  </a:tcPr>
                </a:tc>
              </a:tr>
              <a:tr h="460375">
                <a:tc vMerge="1">
                  <a:txBody>
                    <a:bodyPr/>
                    <a:lstStyle/>
                    <a:p>
                      <a:endParaRPr/>
                    </a:p>
                  </a:txBody>
                  <a:tcPr marL="68580" marR="68580" marT="0" marB="0" anchor="ctr">
                    <a:lnL w="12700">
                      <a:solidFill>
                        <a:prstClr val="black"/>
                      </a:solidFill>
                      <a:miter lim="800000"/>
                    </a:lnL>
                    <a:lnR w="12700">
                      <a:solidFill>
                        <a:prstClr val="black"/>
                      </a:solidFill>
                      <a:miter lim="800000"/>
                    </a:lnR>
                    <a:lnT w="12700">
                      <a:solidFill>
                        <a:prstClr val="black"/>
                      </a:solidFill>
                      <a:miter lim="800000"/>
                    </a:lnT>
                    <a:lnB w="12700">
                      <a:solidFill>
                        <a:prstClr val="black"/>
                      </a:solidFill>
                      <a:miter lim="800000"/>
                    </a:lnB>
                    <a:noFill/>
                  </a:tcPr>
                </a:tc>
                <a:tc>
                  <a:txBody>
                    <a:bodyPr/>
                    <a:lstStyle/>
                    <a:p>
                      <a:pPr marL="0" lvl="0" indent="0" algn="ctr" eaLnBrk="1">
                        <a:buNone/>
                      </a:pPr>
                      <a:r>
                        <a:rPr kumimoji="0" lang="zh-CN" altLang="en-US" sz="2400" b="1">
                          <a:latin typeface="宋体" panose="02010600030101010101" pitchFamily="2" charset="-122"/>
                          <a:ea typeface="宋体" panose="02010600030101010101" pitchFamily="2" charset="-122"/>
                        </a:rPr>
                        <a:t>凌汛</a:t>
                      </a:r>
                    </a:p>
                  </a:txBody>
                  <a:tcPr marL="68580" marR="68580" marT="0" marB="0" anchor="ctr">
                    <a:lnL w="12700">
                      <a:solidFill>
                        <a:prstClr val="black"/>
                      </a:solidFill>
                      <a:miter lim="800000"/>
                    </a:lnL>
                    <a:lnR w="12700">
                      <a:solidFill>
                        <a:prstClr val="black"/>
                      </a:solidFill>
                      <a:miter lim="800000"/>
                    </a:lnR>
                    <a:lnT w="12700">
                      <a:solidFill>
                        <a:prstClr val="black"/>
                      </a:solidFill>
                      <a:miter lim="800000"/>
                    </a:lnT>
                    <a:lnB w="12700">
                      <a:solidFill>
                        <a:prstClr val="black"/>
                      </a:solidFill>
                      <a:miter lim="800000"/>
                    </a:lnB>
                    <a:noFill/>
                  </a:tcPr>
                </a:tc>
                <a:tc>
                  <a:txBody>
                    <a:bodyPr/>
                    <a:lstStyle/>
                    <a:p>
                      <a:pPr marL="0" lvl="0" indent="0" algn="ctr" eaLnBrk="1">
                        <a:buNone/>
                      </a:pPr>
                      <a:r>
                        <a:rPr lang="zh-CN" altLang="en-US" sz="2400" b="1" dirty="0">
                          <a:latin typeface="楷体" panose="02010609060101010101" pitchFamily="49" charset="-122"/>
                          <a:ea typeface="楷体" panose="02010609060101010101" pitchFamily="49" charset="-122"/>
                          <a:sym typeface="+mn-ea"/>
                        </a:rPr>
                        <a:t>采用飞机、大炮炸开冰坝</a:t>
                      </a:r>
                      <a:endParaRPr kumimoji="0" lang="zh-CN" altLang="en-US" sz="2400" b="1" dirty="0">
                        <a:latin typeface="楷体" panose="02010609060101010101" pitchFamily="49" charset="-122"/>
                        <a:ea typeface="楷体" panose="02010609060101010101" pitchFamily="49" charset="-122"/>
                      </a:endParaRPr>
                    </a:p>
                  </a:txBody>
                  <a:tcPr marL="68580" marR="68580" marT="0" marB="0" anchor="ctr">
                    <a:lnL w="12700">
                      <a:solidFill>
                        <a:prstClr val="black"/>
                      </a:solidFill>
                      <a:miter lim="800000"/>
                    </a:lnL>
                    <a:lnR w="12700">
                      <a:solidFill>
                        <a:prstClr val="black"/>
                      </a:solidFill>
                      <a:miter lim="800000"/>
                    </a:lnR>
                    <a:lnT w="12700">
                      <a:solidFill>
                        <a:prstClr val="black"/>
                      </a:solidFill>
                      <a:miter lim="800000"/>
                    </a:lnT>
                    <a:lnB w="12700">
                      <a:solidFill>
                        <a:prstClr val="black"/>
                      </a:solidFill>
                      <a:miter lim="800000"/>
                    </a:lnB>
                    <a:noFill/>
                  </a:tcPr>
                </a:tc>
              </a:tr>
              <a:tr h="1358900">
                <a:tc>
                  <a:txBody>
                    <a:bodyPr/>
                    <a:lstStyle>
                      <a:lvl1pPr marL="0" indent="0" algn="l" defTabSz="914400" rtl="0" eaLnBrk="0" fontAlgn="base" hangingPunct="0">
                        <a:lnSpc>
                          <a:spcPct val="100000"/>
                        </a:lnSpc>
                        <a:spcBef>
                          <a:spcPct val="0"/>
                        </a:spcBef>
                        <a:spcAft>
                          <a:spcPct val="0"/>
                        </a:spcAft>
                        <a:buClrTx/>
                        <a:buSzTx/>
                        <a:buFontTx/>
                        <a:buNone/>
                        <a:defRPr kumimoji="1" lang="ko-KR" altLang="en-US" sz="1800" b="0" i="0" u="none" baseline="0">
                          <a:solidFill>
                            <a:schemeClr val="tx1"/>
                          </a:solidFill>
                          <a:latin typeface="Gulim" pitchFamily="34" charset="-127"/>
                          <a:ea typeface="Gulim" pitchFamily="34" charset="-127"/>
                        </a:defRPr>
                      </a:lvl1pPr>
                      <a:lvl2pPr marL="457200" indent="0" algn="l" defTabSz="914400" rtl="0" eaLnBrk="0" fontAlgn="base" hangingPunct="0">
                        <a:lnSpc>
                          <a:spcPct val="100000"/>
                        </a:lnSpc>
                        <a:spcBef>
                          <a:spcPct val="0"/>
                        </a:spcBef>
                        <a:spcAft>
                          <a:spcPct val="0"/>
                        </a:spcAft>
                        <a:buClrTx/>
                        <a:buSzTx/>
                        <a:buFontTx/>
                        <a:buNone/>
                        <a:defRPr kumimoji="1" lang="ko-KR" altLang="en-US" sz="1800" b="0" i="0" u="none" baseline="0">
                          <a:solidFill>
                            <a:schemeClr val="tx1"/>
                          </a:solidFill>
                          <a:latin typeface="Gulim" pitchFamily="34" charset="-127"/>
                          <a:ea typeface="Gulim" pitchFamily="34" charset="-127"/>
                        </a:defRPr>
                      </a:lvl2pPr>
                      <a:lvl3pPr marL="914400" indent="0" algn="l" defTabSz="914400" rtl="0" eaLnBrk="0" fontAlgn="base" hangingPunct="0">
                        <a:lnSpc>
                          <a:spcPct val="100000"/>
                        </a:lnSpc>
                        <a:spcBef>
                          <a:spcPct val="0"/>
                        </a:spcBef>
                        <a:spcAft>
                          <a:spcPct val="0"/>
                        </a:spcAft>
                        <a:buClrTx/>
                        <a:buSzTx/>
                        <a:buFontTx/>
                        <a:buNone/>
                        <a:defRPr kumimoji="1" lang="ko-KR" altLang="en-US" sz="1800" b="0" i="0" u="none" baseline="0">
                          <a:solidFill>
                            <a:schemeClr val="tx1"/>
                          </a:solidFill>
                          <a:latin typeface="Gulim" pitchFamily="34" charset="-127"/>
                          <a:ea typeface="Gulim" pitchFamily="34" charset="-127"/>
                        </a:defRPr>
                      </a:lvl3pPr>
                      <a:lvl4pPr marL="1371600" indent="0" algn="l" defTabSz="914400" rtl="0" eaLnBrk="0" fontAlgn="base" hangingPunct="0">
                        <a:lnSpc>
                          <a:spcPct val="100000"/>
                        </a:lnSpc>
                        <a:spcBef>
                          <a:spcPct val="0"/>
                        </a:spcBef>
                        <a:spcAft>
                          <a:spcPct val="0"/>
                        </a:spcAft>
                        <a:buClrTx/>
                        <a:buSzTx/>
                        <a:buFontTx/>
                        <a:buNone/>
                        <a:defRPr kumimoji="1" lang="ko-KR" altLang="en-US" sz="1800" b="0" i="0" u="none" baseline="0">
                          <a:solidFill>
                            <a:schemeClr val="tx1"/>
                          </a:solidFill>
                          <a:latin typeface="Gulim" pitchFamily="34" charset="-127"/>
                          <a:ea typeface="Gulim" pitchFamily="34" charset="-127"/>
                        </a:defRPr>
                      </a:lvl4pPr>
                      <a:lvl5pPr marL="1828800" indent="0" algn="l" defTabSz="914400" rtl="0" eaLnBrk="0" fontAlgn="base" hangingPunct="0">
                        <a:lnSpc>
                          <a:spcPct val="100000"/>
                        </a:lnSpc>
                        <a:spcBef>
                          <a:spcPct val="0"/>
                        </a:spcBef>
                        <a:spcAft>
                          <a:spcPct val="0"/>
                        </a:spcAft>
                        <a:buClrTx/>
                        <a:buSzTx/>
                        <a:buFontTx/>
                        <a:buNone/>
                        <a:defRPr kumimoji="1" lang="ko-KR" altLang="en-US" sz="1800" b="0" i="0" u="none" baseline="0">
                          <a:solidFill>
                            <a:schemeClr val="tx1"/>
                          </a:solidFill>
                          <a:latin typeface="Gulim" pitchFamily="34" charset="-127"/>
                          <a:ea typeface="Gulim" pitchFamily="34" charset="-127"/>
                        </a:defRPr>
                      </a:lvl5pPr>
                    </a:lstStyle>
                    <a:p>
                      <a:pPr marL="0" lvl="0" indent="0" algn="ctr" eaLnBrk="1"/>
                      <a:r>
                        <a:rPr kumimoji="0" lang="zh-CN" altLang="en-US" sz="2400" b="1">
                          <a:latin typeface="黑体" panose="02010609060101010101" pitchFamily="49" charset="-122"/>
                          <a:ea typeface="黑体" panose="02010609060101010101" pitchFamily="49" charset="-122"/>
                        </a:rPr>
                        <a:t>中游</a:t>
                      </a:r>
                    </a:p>
                  </a:txBody>
                  <a:tcPr marL="68580" marR="68580" marT="0" marB="0" anchor="ctr">
                    <a:lnL w="12700">
                      <a:solidFill>
                        <a:prstClr val="black"/>
                      </a:solidFill>
                      <a:miter lim="800000"/>
                    </a:lnL>
                    <a:lnR w="12700">
                      <a:solidFill>
                        <a:prstClr val="black"/>
                      </a:solidFill>
                      <a:miter lim="800000"/>
                    </a:lnR>
                    <a:lnT w="12700">
                      <a:solidFill>
                        <a:prstClr val="black"/>
                      </a:solidFill>
                      <a:miter lim="800000"/>
                    </a:lnT>
                    <a:lnB w="12700">
                      <a:solidFill>
                        <a:prstClr val="black"/>
                      </a:solidFill>
                      <a:miter lim="800000"/>
                    </a:lnB>
                    <a:noFill/>
                  </a:tcPr>
                </a:tc>
                <a:tc>
                  <a:txBody>
                    <a:bodyPr/>
                    <a:lstStyle>
                      <a:lvl1pPr marL="0" indent="0" algn="l" defTabSz="914400" rtl="0" eaLnBrk="0" fontAlgn="base" hangingPunct="0">
                        <a:lnSpc>
                          <a:spcPct val="100000"/>
                        </a:lnSpc>
                        <a:spcBef>
                          <a:spcPct val="0"/>
                        </a:spcBef>
                        <a:spcAft>
                          <a:spcPct val="0"/>
                        </a:spcAft>
                        <a:buClrTx/>
                        <a:buSzTx/>
                        <a:buFontTx/>
                        <a:buNone/>
                        <a:defRPr kumimoji="1" lang="ko-KR" altLang="en-US" sz="1800" b="0" i="0" u="none" baseline="0">
                          <a:solidFill>
                            <a:schemeClr val="tx1"/>
                          </a:solidFill>
                          <a:latin typeface="Gulim" pitchFamily="34" charset="-127"/>
                          <a:ea typeface="Gulim" pitchFamily="34" charset="-127"/>
                        </a:defRPr>
                      </a:lvl1pPr>
                      <a:lvl2pPr marL="457200" indent="0" algn="l" defTabSz="914400" rtl="0" eaLnBrk="0" fontAlgn="base" hangingPunct="0">
                        <a:lnSpc>
                          <a:spcPct val="100000"/>
                        </a:lnSpc>
                        <a:spcBef>
                          <a:spcPct val="0"/>
                        </a:spcBef>
                        <a:spcAft>
                          <a:spcPct val="0"/>
                        </a:spcAft>
                        <a:buClrTx/>
                        <a:buSzTx/>
                        <a:buFontTx/>
                        <a:buNone/>
                        <a:defRPr kumimoji="1" lang="ko-KR" altLang="en-US" sz="1800" b="0" i="0" u="none" baseline="0">
                          <a:solidFill>
                            <a:schemeClr val="tx1"/>
                          </a:solidFill>
                          <a:latin typeface="Gulim" pitchFamily="34" charset="-127"/>
                          <a:ea typeface="Gulim" pitchFamily="34" charset="-127"/>
                        </a:defRPr>
                      </a:lvl2pPr>
                      <a:lvl3pPr marL="914400" indent="0" algn="l" defTabSz="914400" rtl="0" eaLnBrk="0" fontAlgn="base" hangingPunct="0">
                        <a:lnSpc>
                          <a:spcPct val="100000"/>
                        </a:lnSpc>
                        <a:spcBef>
                          <a:spcPct val="0"/>
                        </a:spcBef>
                        <a:spcAft>
                          <a:spcPct val="0"/>
                        </a:spcAft>
                        <a:buClrTx/>
                        <a:buSzTx/>
                        <a:buFontTx/>
                        <a:buNone/>
                        <a:defRPr kumimoji="1" lang="ko-KR" altLang="en-US" sz="1800" b="0" i="0" u="none" baseline="0">
                          <a:solidFill>
                            <a:schemeClr val="tx1"/>
                          </a:solidFill>
                          <a:latin typeface="Gulim" pitchFamily="34" charset="-127"/>
                          <a:ea typeface="Gulim" pitchFamily="34" charset="-127"/>
                        </a:defRPr>
                      </a:lvl3pPr>
                      <a:lvl4pPr marL="1371600" indent="0" algn="l" defTabSz="914400" rtl="0" eaLnBrk="0" fontAlgn="base" hangingPunct="0">
                        <a:lnSpc>
                          <a:spcPct val="100000"/>
                        </a:lnSpc>
                        <a:spcBef>
                          <a:spcPct val="0"/>
                        </a:spcBef>
                        <a:spcAft>
                          <a:spcPct val="0"/>
                        </a:spcAft>
                        <a:buClrTx/>
                        <a:buSzTx/>
                        <a:buFontTx/>
                        <a:buNone/>
                        <a:defRPr kumimoji="1" lang="ko-KR" altLang="en-US" sz="1800" b="0" i="0" u="none" baseline="0">
                          <a:solidFill>
                            <a:schemeClr val="tx1"/>
                          </a:solidFill>
                          <a:latin typeface="Gulim" pitchFamily="34" charset="-127"/>
                          <a:ea typeface="Gulim" pitchFamily="34" charset="-127"/>
                        </a:defRPr>
                      </a:lvl4pPr>
                      <a:lvl5pPr marL="1828800" indent="0" algn="l" defTabSz="914400" rtl="0" eaLnBrk="0" fontAlgn="base" hangingPunct="0">
                        <a:lnSpc>
                          <a:spcPct val="100000"/>
                        </a:lnSpc>
                        <a:spcBef>
                          <a:spcPct val="0"/>
                        </a:spcBef>
                        <a:spcAft>
                          <a:spcPct val="0"/>
                        </a:spcAft>
                        <a:buClrTx/>
                        <a:buSzTx/>
                        <a:buFontTx/>
                        <a:buNone/>
                        <a:defRPr kumimoji="1" lang="ko-KR" altLang="en-US" sz="1800" b="0" i="0" u="none" baseline="0">
                          <a:solidFill>
                            <a:schemeClr val="tx1"/>
                          </a:solidFill>
                          <a:latin typeface="Gulim" pitchFamily="34" charset="-127"/>
                          <a:ea typeface="Gulim" pitchFamily="34" charset="-127"/>
                        </a:defRPr>
                      </a:lvl5pPr>
                    </a:lstStyle>
                    <a:p>
                      <a:pPr marL="0" lvl="0" indent="0" algn="ctr" eaLnBrk="1"/>
                      <a:r>
                        <a:rPr kumimoji="0" lang="zh-CN" altLang="en-US" sz="2400" b="1">
                          <a:latin typeface="Times New Roman" panose="02020603050405020304" pitchFamily="18" charset="0"/>
                          <a:ea typeface="宋体" panose="02010600030101010101" pitchFamily="2" charset="-122"/>
                        </a:rPr>
                        <a:t>破坏植被，水土流失严重</a:t>
                      </a:r>
                      <a:endParaRPr kumimoji="0" lang="zh-CN" altLang="en-US" sz="2400" b="1">
                        <a:latin typeface="宋体" panose="02010600030101010101" pitchFamily="2" charset="-122"/>
                        <a:ea typeface="宋体" panose="02010600030101010101" pitchFamily="2" charset="-122"/>
                      </a:endParaRPr>
                    </a:p>
                  </a:txBody>
                  <a:tcPr marL="68580" marR="68580" marT="0" marB="0" anchor="ctr">
                    <a:lnL w="12700">
                      <a:solidFill>
                        <a:prstClr val="black"/>
                      </a:solidFill>
                      <a:miter lim="800000"/>
                    </a:lnL>
                    <a:lnR w="12700">
                      <a:solidFill>
                        <a:prstClr val="black"/>
                      </a:solidFill>
                      <a:miter lim="800000"/>
                    </a:lnR>
                    <a:lnT w="12700">
                      <a:solidFill>
                        <a:prstClr val="black"/>
                      </a:solidFill>
                      <a:miter lim="800000"/>
                    </a:lnT>
                    <a:lnB w="12700">
                      <a:solidFill>
                        <a:prstClr val="black"/>
                      </a:solidFill>
                      <a:miter lim="800000"/>
                    </a:lnB>
                    <a:noFill/>
                  </a:tcPr>
                </a:tc>
                <a:tc>
                  <a:txBody>
                    <a:bodyPr/>
                    <a:lstStyle>
                      <a:lvl1pPr marL="0" indent="0" algn="l" defTabSz="914400" rtl="0" eaLnBrk="0" fontAlgn="base" hangingPunct="0">
                        <a:lnSpc>
                          <a:spcPct val="100000"/>
                        </a:lnSpc>
                        <a:spcBef>
                          <a:spcPct val="0"/>
                        </a:spcBef>
                        <a:spcAft>
                          <a:spcPct val="0"/>
                        </a:spcAft>
                        <a:buClrTx/>
                        <a:buSzTx/>
                        <a:buFontTx/>
                        <a:buNone/>
                        <a:defRPr kumimoji="1" lang="ko-KR" altLang="en-US" sz="1800" b="0" i="0" u="none" baseline="0">
                          <a:solidFill>
                            <a:schemeClr val="tx1"/>
                          </a:solidFill>
                          <a:latin typeface="Gulim" pitchFamily="34" charset="-127"/>
                          <a:ea typeface="Gulim" pitchFamily="34" charset="-127"/>
                        </a:defRPr>
                      </a:lvl1pPr>
                      <a:lvl2pPr marL="457200" indent="0" algn="l" defTabSz="914400" rtl="0" eaLnBrk="0" fontAlgn="base" hangingPunct="0">
                        <a:lnSpc>
                          <a:spcPct val="100000"/>
                        </a:lnSpc>
                        <a:spcBef>
                          <a:spcPct val="0"/>
                        </a:spcBef>
                        <a:spcAft>
                          <a:spcPct val="0"/>
                        </a:spcAft>
                        <a:buClrTx/>
                        <a:buSzTx/>
                        <a:buFontTx/>
                        <a:buNone/>
                        <a:defRPr kumimoji="1" lang="ko-KR" altLang="en-US" sz="1800" b="0" i="0" u="none" baseline="0">
                          <a:solidFill>
                            <a:schemeClr val="tx1"/>
                          </a:solidFill>
                          <a:latin typeface="Gulim" pitchFamily="34" charset="-127"/>
                          <a:ea typeface="Gulim" pitchFamily="34" charset="-127"/>
                        </a:defRPr>
                      </a:lvl2pPr>
                      <a:lvl3pPr marL="914400" indent="0" algn="l" defTabSz="914400" rtl="0" eaLnBrk="0" fontAlgn="base" hangingPunct="0">
                        <a:lnSpc>
                          <a:spcPct val="100000"/>
                        </a:lnSpc>
                        <a:spcBef>
                          <a:spcPct val="0"/>
                        </a:spcBef>
                        <a:spcAft>
                          <a:spcPct val="0"/>
                        </a:spcAft>
                        <a:buClrTx/>
                        <a:buSzTx/>
                        <a:buFontTx/>
                        <a:buNone/>
                        <a:defRPr kumimoji="1" lang="ko-KR" altLang="en-US" sz="1800" b="0" i="0" u="none" baseline="0">
                          <a:solidFill>
                            <a:schemeClr val="tx1"/>
                          </a:solidFill>
                          <a:latin typeface="Gulim" pitchFamily="34" charset="-127"/>
                          <a:ea typeface="Gulim" pitchFamily="34" charset="-127"/>
                        </a:defRPr>
                      </a:lvl3pPr>
                      <a:lvl4pPr marL="1371600" indent="0" algn="l" defTabSz="914400" rtl="0" eaLnBrk="0" fontAlgn="base" hangingPunct="0">
                        <a:lnSpc>
                          <a:spcPct val="100000"/>
                        </a:lnSpc>
                        <a:spcBef>
                          <a:spcPct val="0"/>
                        </a:spcBef>
                        <a:spcAft>
                          <a:spcPct val="0"/>
                        </a:spcAft>
                        <a:buClrTx/>
                        <a:buSzTx/>
                        <a:buFontTx/>
                        <a:buNone/>
                        <a:defRPr kumimoji="1" lang="ko-KR" altLang="en-US" sz="1800" b="0" i="0" u="none" baseline="0">
                          <a:solidFill>
                            <a:schemeClr val="tx1"/>
                          </a:solidFill>
                          <a:latin typeface="Gulim" pitchFamily="34" charset="-127"/>
                          <a:ea typeface="Gulim" pitchFamily="34" charset="-127"/>
                        </a:defRPr>
                      </a:lvl4pPr>
                      <a:lvl5pPr marL="1828800" indent="0" algn="l" defTabSz="914400" rtl="0" eaLnBrk="0" fontAlgn="base" hangingPunct="0">
                        <a:lnSpc>
                          <a:spcPct val="100000"/>
                        </a:lnSpc>
                        <a:spcBef>
                          <a:spcPct val="0"/>
                        </a:spcBef>
                        <a:spcAft>
                          <a:spcPct val="0"/>
                        </a:spcAft>
                        <a:buClrTx/>
                        <a:buSzTx/>
                        <a:buFontTx/>
                        <a:buNone/>
                        <a:defRPr kumimoji="1" lang="ko-KR" altLang="en-US" sz="1800" b="0" i="0" u="none" baseline="0">
                          <a:solidFill>
                            <a:schemeClr val="tx1"/>
                          </a:solidFill>
                          <a:latin typeface="Gulim" pitchFamily="34" charset="-127"/>
                          <a:ea typeface="Gulim" pitchFamily="34" charset="-127"/>
                        </a:defRPr>
                      </a:lvl5pPr>
                    </a:lstStyle>
                    <a:p>
                      <a:pPr marL="0" lvl="0" indent="0" eaLnBrk="1"/>
                      <a:r>
                        <a:rPr kumimoji="0" lang="zh-CN" altLang="en-US" sz="2400" b="1" dirty="0">
                          <a:latin typeface="楷体" panose="02010609060101010101" pitchFamily="49" charset="-122"/>
                          <a:ea typeface="楷体" panose="02010609060101010101" pitchFamily="49" charset="-122"/>
                        </a:rPr>
                        <a:t>退耕还林还草；修筑梯田，打坝淤地；兴修水利</a:t>
                      </a:r>
                    </a:p>
                  </a:txBody>
                  <a:tcPr marL="68580" marR="68580" marT="0" marB="0" anchor="ctr">
                    <a:lnL w="12700">
                      <a:solidFill>
                        <a:prstClr val="black"/>
                      </a:solidFill>
                      <a:miter lim="800000"/>
                    </a:lnL>
                    <a:lnR w="12700">
                      <a:solidFill>
                        <a:prstClr val="black"/>
                      </a:solidFill>
                      <a:miter lim="800000"/>
                    </a:lnR>
                    <a:lnT w="12700">
                      <a:solidFill>
                        <a:prstClr val="black"/>
                      </a:solidFill>
                      <a:miter lim="800000"/>
                    </a:lnT>
                    <a:lnB w="12700">
                      <a:solidFill>
                        <a:prstClr val="black"/>
                      </a:solidFill>
                      <a:miter lim="800000"/>
                    </a:lnB>
                    <a:noFill/>
                  </a:tcPr>
                </a:tc>
              </a:tr>
              <a:tr h="906462">
                <a:tc rowSpan="2">
                  <a:txBody>
                    <a:bodyPr/>
                    <a:lstStyle>
                      <a:lvl1pPr marL="0" indent="0" algn="l" defTabSz="914400" rtl="0" eaLnBrk="0" fontAlgn="base" hangingPunct="0">
                        <a:lnSpc>
                          <a:spcPct val="100000"/>
                        </a:lnSpc>
                        <a:spcBef>
                          <a:spcPct val="0"/>
                        </a:spcBef>
                        <a:spcAft>
                          <a:spcPct val="0"/>
                        </a:spcAft>
                        <a:buClrTx/>
                        <a:buSzTx/>
                        <a:buFontTx/>
                        <a:buNone/>
                        <a:defRPr kumimoji="1" lang="ko-KR" altLang="en-US" sz="1800" b="0" i="0" u="none" baseline="0">
                          <a:solidFill>
                            <a:schemeClr val="tx1"/>
                          </a:solidFill>
                          <a:latin typeface="Gulim" pitchFamily="34" charset="-127"/>
                          <a:ea typeface="Gulim" pitchFamily="34" charset="-127"/>
                        </a:defRPr>
                      </a:lvl1pPr>
                      <a:lvl2pPr marL="457200" indent="0" algn="l" defTabSz="914400" rtl="0" eaLnBrk="0" fontAlgn="base" hangingPunct="0">
                        <a:lnSpc>
                          <a:spcPct val="100000"/>
                        </a:lnSpc>
                        <a:spcBef>
                          <a:spcPct val="0"/>
                        </a:spcBef>
                        <a:spcAft>
                          <a:spcPct val="0"/>
                        </a:spcAft>
                        <a:buClrTx/>
                        <a:buSzTx/>
                        <a:buFontTx/>
                        <a:buNone/>
                        <a:defRPr kumimoji="1" lang="ko-KR" altLang="en-US" sz="1800" b="0" i="0" u="none" baseline="0">
                          <a:solidFill>
                            <a:schemeClr val="tx1"/>
                          </a:solidFill>
                          <a:latin typeface="Gulim" pitchFamily="34" charset="-127"/>
                          <a:ea typeface="Gulim" pitchFamily="34" charset="-127"/>
                        </a:defRPr>
                      </a:lvl2pPr>
                      <a:lvl3pPr marL="914400" indent="0" algn="l" defTabSz="914400" rtl="0" eaLnBrk="0" fontAlgn="base" hangingPunct="0">
                        <a:lnSpc>
                          <a:spcPct val="100000"/>
                        </a:lnSpc>
                        <a:spcBef>
                          <a:spcPct val="0"/>
                        </a:spcBef>
                        <a:spcAft>
                          <a:spcPct val="0"/>
                        </a:spcAft>
                        <a:buClrTx/>
                        <a:buSzTx/>
                        <a:buFontTx/>
                        <a:buNone/>
                        <a:defRPr kumimoji="1" lang="ko-KR" altLang="en-US" sz="1800" b="0" i="0" u="none" baseline="0">
                          <a:solidFill>
                            <a:schemeClr val="tx1"/>
                          </a:solidFill>
                          <a:latin typeface="Gulim" pitchFamily="34" charset="-127"/>
                          <a:ea typeface="Gulim" pitchFamily="34" charset="-127"/>
                        </a:defRPr>
                      </a:lvl3pPr>
                      <a:lvl4pPr marL="1371600" indent="0" algn="l" defTabSz="914400" rtl="0" eaLnBrk="0" fontAlgn="base" hangingPunct="0">
                        <a:lnSpc>
                          <a:spcPct val="100000"/>
                        </a:lnSpc>
                        <a:spcBef>
                          <a:spcPct val="0"/>
                        </a:spcBef>
                        <a:spcAft>
                          <a:spcPct val="0"/>
                        </a:spcAft>
                        <a:buClrTx/>
                        <a:buSzTx/>
                        <a:buFontTx/>
                        <a:buNone/>
                        <a:defRPr kumimoji="1" lang="ko-KR" altLang="en-US" sz="1800" b="0" i="0" u="none" baseline="0">
                          <a:solidFill>
                            <a:schemeClr val="tx1"/>
                          </a:solidFill>
                          <a:latin typeface="Gulim" pitchFamily="34" charset="-127"/>
                          <a:ea typeface="Gulim" pitchFamily="34" charset="-127"/>
                        </a:defRPr>
                      </a:lvl4pPr>
                      <a:lvl5pPr marL="1828800" indent="0" algn="l" defTabSz="914400" rtl="0" eaLnBrk="0" fontAlgn="base" hangingPunct="0">
                        <a:lnSpc>
                          <a:spcPct val="100000"/>
                        </a:lnSpc>
                        <a:spcBef>
                          <a:spcPct val="0"/>
                        </a:spcBef>
                        <a:spcAft>
                          <a:spcPct val="0"/>
                        </a:spcAft>
                        <a:buClrTx/>
                        <a:buSzTx/>
                        <a:buFontTx/>
                        <a:buNone/>
                        <a:defRPr kumimoji="1" lang="ko-KR" altLang="en-US" sz="1800" b="0" i="0" u="none" baseline="0">
                          <a:solidFill>
                            <a:schemeClr val="tx1"/>
                          </a:solidFill>
                          <a:latin typeface="Gulim" pitchFamily="34" charset="-127"/>
                          <a:ea typeface="Gulim" pitchFamily="34" charset="-127"/>
                        </a:defRPr>
                      </a:lvl5pPr>
                    </a:lstStyle>
                    <a:p>
                      <a:pPr marL="0" lvl="0" indent="0" algn="ctr" eaLnBrk="1"/>
                      <a:r>
                        <a:rPr kumimoji="0" lang="zh-CN" altLang="en-US" sz="2400" b="1">
                          <a:latin typeface="黑体" panose="02010609060101010101" pitchFamily="49" charset="-122"/>
                          <a:ea typeface="黑体" panose="02010609060101010101" pitchFamily="49" charset="-122"/>
                        </a:rPr>
                        <a:t>下游</a:t>
                      </a:r>
                    </a:p>
                  </a:txBody>
                  <a:tcPr marL="68580" marR="68580" marT="0" marB="0" anchor="ctr">
                    <a:lnL w="12700">
                      <a:solidFill>
                        <a:prstClr val="black"/>
                      </a:solidFill>
                      <a:miter lim="800000"/>
                    </a:lnL>
                    <a:lnR w="12700">
                      <a:solidFill>
                        <a:prstClr val="black"/>
                      </a:solidFill>
                      <a:miter lim="800000"/>
                    </a:lnR>
                    <a:lnT w="12700">
                      <a:solidFill>
                        <a:prstClr val="black"/>
                      </a:solidFill>
                      <a:miter lim="800000"/>
                    </a:lnT>
                    <a:lnB w="12700">
                      <a:solidFill>
                        <a:prstClr val="black"/>
                      </a:solidFill>
                      <a:miter lim="800000"/>
                    </a:lnB>
                    <a:noFill/>
                  </a:tcPr>
                </a:tc>
                <a:tc>
                  <a:txBody>
                    <a:bodyPr/>
                    <a:lstStyle>
                      <a:lvl1pPr marL="0" indent="0" algn="l" defTabSz="914400" rtl="0" eaLnBrk="0" fontAlgn="base" hangingPunct="0">
                        <a:lnSpc>
                          <a:spcPct val="100000"/>
                        </a:lnSpc>
                        <a:spcBef>
                          <a:spcPct val="0"/>
                        </a:spcBef>
                        <a:spcAft>
                          <a:spcPct val="0"/>
                        </a:spcAft>
                        <a:buClrTx/>
                        <a:buSzTx/>
                        <a:buFontTx/>
                        <a:buNone/>
                        <a:defRPr kumimoji="1" lang="ko-KR" altLang="en-US" sz="1800" b="0" i="0" u="none" baseline="0">
                          <a:solidFill>
                            <a:schemeClr val="tx1"/>
                          </a:solidFill>
                          <a:latin typeface="Gulim" pitchFamily="34" charset="-127"/>
                          <a:ea typeface="Gulim" pitchFamily="34" charset="-127"/>
                        </a:defRPr>
                      </a:lvl1pPr>
                      <a:lvl2pPr marL="457200" indent="0" algn="l" defTabSz="914400" rtl="0" eaLnBrk="0" fontAlgn="base" hangingPunct="0">
                        <a:lnSpc>
                          <a:spcPct val="100000"/>
                        </a:lnSpc>
                        <a:spcBef>
                          <a:spcPct val="0"/>
                        </a:spcBef>
                        <a:spcAft>
                          <a:spcPct val="0"/>
                        </a:spcAft>
                        <a:buClrTx/>
                        <a:buSzTx/>
                        <a:buFontTx/>
                        <a:buNone/>
                        <a:defRPr kumimoji="1" lang="ko-KR" altLang="en-US" sz="1800" b="0" i="0" u="none" baseline="0">
                          <a:solidFill>
                            <a:schemeClr val="tx1"/>
                          </a:solidFill>
                          <a:latin typeface="Gulim" pitchFamily="34" charset="-127"/>
                          <a:ea typeface="Gulim" pitchFamily="34" charset="-127"/>
                        </a:defRPr>
                      </a:lvl2pPr>
                      <a:lvl3pPr marL="914400" indent="0" algn="l" defTabSz="914400" rtl="0" eaLnBrk="0" fontAlgn="base" hangingPunct="0">
                        <a:lnSpc>
                          <a:spcPct val="100000"/>
                        </a:lnSpc>
                        <a:spcBef>
                          <a:spcPct val="0"/>
                        </a:spcBef>
                        <a:spcAft>
                          <a:spcPct val="0"/>
                        </a:spcAft>
                        <a:buClrTx/>
                        <a:buSzTx/>
                        <a:buFontTx/>
                        <a:buNone/>
                        <a:defRPr kumimoji="1" lang="ko-KR" altLang="en-US" sz="1800" b="0" i="0" u="none" baseline="0">
                          <a:solidFill>
                            <a:schemeClr val="tx1"/>
                          </a:solidFill>
                          <a:latin typeface="Gulim" pitchFamily="34" charset="-127"/>
                          <a:ea typeface="Gulim" pitchFamily="34" charset="-127"/>
                        </a:defRPr>
                      </a:lvl3pPr>
                      <a:lvl4pPr marL="1371600" indent="0" algn="l" defTabSz="914400" rtl="0" eaLnBrk="0" fontAlgn="base" hangingPunct="0">
                        <a:lnSpc>
                          <a:spcPct val="100000"/>
                        </a:lnSpc>
                        <a:spcBef>
                          <a:spcPct val="0"/>
                        </a:spcBef>
                        <a:spcAft>
                          <a:spcPct val="0"/>
                        </a:spcAft>
                        <a:buClrTx/>
                        <a:buSzTx/>
                        <a:buFontTx/>
                        <a:buNone/>
                        <a:defRPr kumimoji="1" lang="ko-KR" altLang="en-US" sz="1800" b="0" i="0" u="none" baseline="0">
                          <a:solidFill>
                            <a:schemeClr val="tx1"/>
                          </a:solidFill>
                          <a:latin typeface="Gulim" pitchFamily="34" charset="-127"/>
                          <a:ea typeface="Gulim" pitchFamily="34" charset="-127"/>
                        </a:defRPr>
                      </a:lvl4pPr>
                      <a:lvl5pPr marL="1828800" indent="0" algn="l" defTabSz="914400" rtl="0" eaLnBrk="0" fontAlgn="base" hangingPunct="0">
                        <a:lnSpc>
                          <a:spcPct val="100000"/>
                        </a:lnSpc>
                        <a:spcBef>
                          <a:spcPct val="0"/>
                        </a:spcBef>
                        <a:spcAft>
                          <a:spcPct val="0"/>
                        </a:spcAft>
                        <a:buClrTx/>
                        <a:buSzTx/>
                        <a:buFontTx/>
                        <a:buNone/>
                        <a:defRPr kumimoji="1" lang="ko-KR" altLang="en-US" sz="1800" b="0" i="0" u="none" baseline="0">
                          <a:solidFill>
                            <a:schemeClr val="tx1"/>
                          </a:solidFill>
                          <a:latin typeface="Gulim" pitchFamily="34" charset="-127"/>
                          <a:ea typeface="Gulim" pitchFamily="34" charset="-127"/>
                        </a:defRPr>
                      </a:lvl5pPr>
                    </a:lstStyle>
                    <a:p>
                      <a:pPr marL="0" lvl="0" indent="0" eaLnBrk="1"/>
                      <a:r>
                        <a:rPr kumimoji="0" lang="en-US" altLang="zh-CN" sz="2400" b="1">
                          <a:latin typeface="Arial"/>
                          <a:ea typeface="宋体" panose="02010600030101010101" pitchFamily="2" charset="-122"/>
                        </a:rPr>
                        <a:t>“</a:t>
                      </a:r>
                      <a:r>
                        <a:rPr kumimoji="0" lang="zh-CN" altLang="en-US" sz="2400" b="1">
                          <a:latin typeface="Times New Roman" panose="02020603050405020304" pitchFamily="18" charset="0"/>
                          <a:ea typeface="宋体" panose="02010600030101010101" pitchFamily="2" charset="-122"/>
                        </a:rPr>
                        <a:t>地上河</a:t>
                      </a:r>
                      <a:r>
                        <a:rPr kumimoji="0" lang="en-US" altLang="en-US" sz="2400" b="1">
                          <a:latin typeface="宋体" panose="02010600030101010101" pitchFamily="2" charset="-122"/>
                          <a:ea typeface="宋体" panose="02010600030101010101" pitchFamily="2" charset="-122"/>
                        </a:rPr>
                        <a:t>”</a:t>
                      </a:r>
                      <a:r>
                        <a:rPr kumimoji="0" lang="zh-CN" altLang="en-US" sz="2400" b="1">
                          <a:latin typeface="Times New Roman" panose="02020603050405020304" pitchFamily="18" charset="0"/>
                          <a:ea typeface="宋体" panose="02010600030101010101" pitchFamily="2" charset="-122"/>
                        </a:rPr>
                        <a:t>易决口改道</a:t>
                      </a:r>
                      <a:endParaRPr kumimoji="0" lang="zh-CN" altLang="en-US" sz="2400" b="1">
                        <a:latin typeface="宋体" panose="02010600030101010101" pitchFamily="2" charset="-122"/>
                        <a:ea typeface="宋体" panose="02010600030101010101" pitchFamily="2" charset="-122"/>
                      </a:endParaRPr>
                    </a:p>
                  </a:txBody>
                  <a:tcPr marL="68580" marR="68580" marT="0" marB="0" anchor="ctr">
                    <a:lnL w="12700">
                      <a:solidFill>
                        <a:prstClr val="black"/>
                      </a:solidFill>
                      <a:miter lim="800000"/>
                    </a:lnL>
                    <a:lnR w="12700">
                      <a:solidFill>
                        <a:prstClr val="black"/>
                      </a:solidFill>
                      <a:miter lim="800000"/>
                    </a:lnR>
                    <a:lnT w="12700">
                      <a:solidFill>
                        <a:prstClr val="black"/>
                      </a:solidFill>
                      <a:miter lim="800000"/>
                    </a:lnT>
                    <a:lnB w="12700">
                      <a:solidFill>
                        <a:prstClr val="black"/>
                      </a:solidFill>
                      <a:miter lim="800000"/>
                    </a:lnB>
                    <a:noFill/>
                  </a:tcPr>
                </a:tc>
                <a:tc>
                  <a:txBody>
                    <a:bodyPr/>
                    <a:lstStyle>
                      <a:lvl1pPr marL="0" indent="0" algn="l" defTabSz="914400" rtl="0" eaLnBrk="0" fontAlgn="base" hangingPunct="0">
                        <a:lnSpc>
                          <a:spcPct val="100000"/>
                        </a:lnSpc>
                        <a:spcBef>
                          <a:spcPct val="0"/>
                        </a:spcBef>
                        <a:spcAft>
                          <a:spcPct val="0"/>
                        </a:spcAft>
                        <a:buClrTx/>
                        <a:buSzTx/>
                        <a:buFontTx/>
                        <a:buNone/>
                        <a:defRPr kumimoji="1" lang="ko-KR" altLang="en-US" sz="1800" b="0" i="0" u="none" baseline="0">
                          <a:solidFill>
                            <a:schemeClr val="tx1"/>
                          </a:solidFill>
                          <a:latin typeface="Gulim" pitchFamily="34" charset="-127"/>
                          <a:ea typeface="Gulim" pitchFamily="34" charset="-127"/>
                        </a:defRPr>
                      </a:lvl1pPr>
                      <a:lvl2pPr marL="457200" indent="0" algn="l" defTabSz="914400" rtl="0" eaLnBrk="0" fontAlgn="base" hangingPunct="0">
                        <a:lnSpc>
                          <a:spcPct val="100000"/>
                        </a:lnSpc>
                        <a:spcBef>
                          <a:spcPct val="0"/>
                        </a:spcBef>
                        <a:spcAft>
                          <a:spcPct val="0"/>
                        </a:spcAft>
                        <a:buClrTx/>
                        <a:buSzTx/>
                        <a:buFontTx/>
                        <a:buNone/>
                        <a:defRPr kumimoji="1" lang="ko-KR" altLang="en-US" sz="1800" b="0" i="0" u="none" baseline="0">
                          <a:solidFill>
                            <a:schemeClr val="tx1"/>
                          </a:solidFill>
                          <a:latin typeface="Gulim" pitchFamily="34" charset="-127"/>
                          <a:ea typeface="Gulim" pitchFamily="34" charset="-127"/>
                        </a:defRPr>
                      </a:lvl2pPr>
                      <a:lvl3pPr marL="914400" indent="0" algn="l" defTabSz="914400" rtl="0" eaLnBrk="0" fontAlgn="base" hangingPunct="0">
                        <a:lnSpc>
                          <a:spcPct val="100000"/>
                        </a:lnSpc>
                        <a:spcBef>
                          <a:spcPct val="0"/>
                        </a:spcBef>
                        <a:spcAft>
                          <a:spcPct val="0"/>
                        </a:spcAft>
                        <a:buClrTx/>
                        <a:buSzTx/>
                        <a:buFontTx/>
                        <a:buNone/>
                        <a:defRPr kumimoji="1" lang="ko-KR" altLang="en-US" sz="1800" b="0" i="0" u="none" baseline="0">
                          <a:solidFill>
                            <a:schemeClr val="tx1"/>
                          </a:solidFill>
                          <a:latin typeface="Gulim" pitchFamily="34" charset="-127"/>
                          <a:ea typeface="Gulim" pitchFamily="34" charset="-127"/>
                        </a:defRPr>
                      </a:lvl3pPr>
                      <a:lvl4pPr marL="1371600" indent="0" algn="l" defTabSz="914400" rtl="0" eaLnBrk="0" fontAlgn="base" hangingPunct="0">
                        <a:lnSpc>
                          <a:spcPct val="100000"/>
                        </a:lnSpc>
                        <a:spcBef>
                          <a:spcPct val="0"/>
                        </a:spcBef>
                        <a:spcAft>
                          <a:spcPct val="0"/>
                        </a:spcAft>
                        <a:buClrTx/>
                        <a:buSzTx/>
                        <a:buFontTx/>
                        <a:buNone/>
                        <a:defRPr kumimoji="1" lang="ko-KR" altLang="en-US" sz="1800" b="0" i="0" u="none" baseline="0">
                          <a:solidFill>
                            <a:schemeClr val="tx1"/>
                          </a:solidFill>
                          <a:latin typeface="Gulim" pitchFamily="34" charset="-127"/>
                          <a:ea typeface="Gulim" pitchFamily="34" charset="-127"/>
                        </a:defRPr>
                      </a:lvl4pPr>
                      <a:lvl5pPr marL="1828800" indent="0" algn="l" defTabSz="914400" rtl="0" eaLnBrk="0" fontAlgn="base" hangingPunct="0">
                        <a:lnSpc>
                          <a:spcPct val="100000"/>
                        </a:lnSpc>
                        <a:spcBef>
                          <a:spcPct val="0"/>
                        </a:spcBef>
                        <a:spcAft>
                          <a:spcPct val="0"/>
                        </a:spcAft>
                        <a:buClrTx/>
                        <a:buSzTx/>
                        <a:buFontTx/>
                        <a:buNone/>
                        <a:defRPr kumimoji="1" lang="ko-KR" altLang="en-US" sz="1800" b="0" i="0" u="none" baseline="0">
                          <a:solidFill>
                            <a:schemeClr val="tx1"/>
                          </a:solidFill>
                          <a:latin typeface="Gulim" pitchFamily="34" charset="-127"/>
                          <a:ea typeface="Gulim" pitchFamily="34" charset="-127"/>
                        </a:defRPr>
                      </a:lvl5pPr>
                    </a:lstStyle>
                    <a:p>
                      <a:pPr marL="0" marR="0" lvl="0" indent="0" algn="l" defTabSz="914400" rtl="0" eaLnBrk="1" fontAlgn="base" latinLnBrk="0" hangingPunct="0">
                        <a:lnSpc>
                          <a:spcPct val="100000"/>
                        </a:lnSpc>
                        <a:spcBef>
                          <a:spcPct val="0"/>
                        </a:spcBef>
                        <a:spcAft>
                          <a:spcPct val="0"/>
                        </a:spcAft>
                        <a:buClrTx/>
                        <a:buSzTx/>
                        <a:buFontTx/>
                        <a:buNone/>
                        <a:tabLst/>
                        <a:defRPr/>
                      </a:pPr>
                      <a:r>
                        <a:rPr kumimoji="0" lang="zh-CN" altLang="en-US" sz="2400" b="1" i="0" u="none" kern="1200" baseline="0" dirty="0" smtClean="0">
                          <a:solidFill>
                            <a:schemeClr val="tx1"/>
                          </a:solidFill>
                          <a:latin typeface="楷体" panose="02010609060101010101" pitchFamily="49" charset="-122"/>
                          <a:ea typeface="楷体" panose="02010609060101010101" pitchFamily="49" charset="-122"/>
                          <a:cs typeface="+mn-cs"/>
                        </a:rPr>
                        <a:t>兴修水利，排水冲沙；退耕还林、还草、还蓄洪区；中游治理水土流失；加固堤坝；</a:t>
                      </a:r>
                    </a:p>
                  </a:txBody>
                  <a:tcPr marL="68580" marR="68580" marT="0" marB="0" anchor="ctr">
                    <a:lnL w="12700">
                      <a:solidFill>
                        <a:prstClr val="black"/>
                      </a:solidFill>
                      <a:miter lim="800000"/>
                    </a:lnL>
                    <a:lnR w="12700">
                      <a:solidFill>
                        <a:prstClr val="black"/>
                      </a:solidFill>
                      <a:miter lim="800000"/>
                    </a:lnR>
                    <a:lnT w="12700">
                      <a:solidFill>
                        <a:prstClr val="black"/>
                      </a:solidFill>
                      <a:miter lim="800000"/>
                    </a:lnT>
                    <a:lnB w="12700">
                      <a:solidFill>
                        <a:prstClr val="black"/>
                      </a:solidFill>
                      <a:miter lim="800000"/>
                    </a:lnB>
                    <a:noFill/>
                  </a:tcPr>
                </a:tc>
              </a:tr>
              <a:tr h="920750">
                <a:tc vMerge="1">
                  <a:txBody>
                    <a:bodyPr/>
                    <a:lstStyle/>
                    <a:p>
                      <a:endParaRPr/>
                    </a:p>
                  </a:txBody>
                  <a:tcPr>
                    <a:lnL w="12700">
                      <a:solidFill>
                        <a:prstClr val="black"/>
                      </a:solidFill>
                      <a:miter lim="800000"/>
                    </a:lnL>
                    <a:lnR w="12700">
                      <a:solidFill>
                        <a:prstClr val="black"/>
                      </a:solidFill>
                      <a:miter lim="800000"/>
                    </a:lnR>
                    <a:lnB w="12700">
                      <a:miter lim="800000"/>
                    </a:lnB>
                  </a:tcPr>
                </a:tc>
                <a:tc>
                  <a:txBody>
                    <a:bodyPr/>
                    <a:lstStyle>
                      <a:lvl1pPr marL="0" indent="0" algn="l" defTabSz="914400" rtl="0" eaLnBrk="0" fontAlgn="base" hangingPunct="0">
                        <a:lnSpc>
                          <a:spcPct val="100000"/>
                        </a:lnSpc>
                        <a:spcBef>
                          <a:spcPct val="0"/>
                        </a:spcBef>
                        <a:spcAft>
                          <a:spcPct val="0"/>
                        </a:spcAft>
                        <a:buClrTx/>
                        <a:buSzTx/>
                        <a:buFontTx/>
                        <a:buNone/>
                        <a:defRPr kumimoji="1" lang="ko-KR" altLang="en-US" sz="1800" b="0" i="0" u="none" baseline="0">
                          <a:solidFill>
                            <a:schemeClr val="tx1"/>
                          </a:solidFill>
                          <a:latin typeface="Gulim" pitchFamily="34" charset="-127"/>
                          <a:ea typeface="Gulim" pitchFamily="34" charset="-127"/>
                        </a:defRPr>
                      </a:lvl1pPr>
                      <a:lvl2pPr marL="457200" indent="0" algn="l" defTabSz="914400" rtl="0" eaLnBrk="0" fontAlgn="base" hangingPunct="0">
                        <a:lnSpc>
                          <a:spcPct val="100000"/>
                        </a:lnSpc>
                        <a:spcBef>
                          <a:spcPct val="0"/>
                        </a:spcBef>
                        <a:spcAft>
                          <a:spcPct val="0"/>
                        </a:spcAft>
                        <a:buClrTx/>
                        <a:buSzTx/>
                        <a:buFontTx/>
                        <a:buNone/>
                        <a:defRPr kumimoji="1" lang="ko-KR" altLang="en-US" sz="1800" b="0" i="0" u="none" baseline="0">
                          <a:solidFill>
                            <a:schemeClr val="tx1"/>
                          </a:solidFill>
                          <a:latin typeface="Gulim" pitchFamily="34" charset="-127"/>
                          <a:ea typeface="Gulim" pitchFamily="34" charset="-127"/>
                        </a:defRPr>
                      </a:lvl2pPr>
                      <a:lvl3pPr marL="914400" indent="0" algn="l" defTabSz="914400" rtl="0" eaLnBrk="0" fontAlgn="base" hangingPunct="0">
                        <a:lnSpc>
                          <a:spcPct val="100000"/>
                        </a:lnSpc>
                        <a:spcBef>
                          <a:spcPct val="0"/>
                        </a:spcBef>
                        <a:spcAft>
                          <a:spcPct val="0"/>
                        </a:spcAft>
                        <a:buClrTx/>
                        <a:buSzTx/>
                        <a:buFontTx/>
                        <a:buNone/>
                        <a:defRPr kumimoji="1" lang="ko-KR" altLang="en-US" sz="1800" b="0" i="0" u="none" baseline="0">
                          <a:solidFill>
                            <a:schemeClr val="tx1"/>
                          </a:solidFill>
                          <a:latin typeface="Gulim" pitchFamily="34" charset="-127"/>
                          <a:ea typeface="Gulim" pitchFamily="34" charset="-127"/>
                        </a:defRPr>
                      </a:lvl3pPr>
                      <a:lvl4pPr marL="1371600" indent="0" algn="l" defTabSz="914400" rtl="0" eaLnBrk="0" fontAlgn="base" hangingPunct="0">
                        <a:lnSpc>
                          <a:spcPct val="100000"/>
                        </a:lnSpc>
                        <a:spcBef>
                          <a:spcPct val="0"/>
                        </a:spcBef>
                        <a:spcAft>
                          <a:spcPct val="0"/>
                        </a:spcAft>
                        <a:buClrTx/>
                        <a:buSzTx/>
                        <a:buFontTx/>
                        <a:buNone/>
                        <a:defRPr kumimoji="1" lang="ko-KR" altLang="en-US" sz="1800" b="0" i="0" u="none" baseline="0">
                          <a:solidFill>
                            <a:schemeClr val="tx1"/>
                          </a:solidFill>
                          <a:latin typeface="Gulim" pitchFamily="34" charset="-127"/>
                          <a:ea typeface="Gulim" pitchFamily="34" charset="-127"/>
                        </a:defRPr>
                      </a:lvl4pPr>
                      <a:lvl5pPr marL="1828800" indent="0" algn="l" defTabSz="914400" rtl="0" eaLnBrk="0" fontAlgn="base" hangingPunct="0">
                        <a:lnSpc>
                          <a:spcPct val="100000"/>
                        </a:lnSpc>
                        <a:spcBef>
                          <a:spcPct val="0"/>
                        </a:spcBef>
                        <a:spcAft>
                          <a:spcPct val="0"/>
                        </a:spcAft>
                        <a:buClrTx/>
                        <a:buSzTx/>
                        <a:buFontTx/>
                        <a:buNone/>
                        <a:defRPr kumimoji="1" lang="ko-KR" altLang="en-US" sz="1800" b="0" i="0" u="none" baseline="0">
                          <a:solidFill>
                            <a:schemeClr val="tx1"/>
                          </a:solidFill>
                          <a:latin typeface="Gulim" pitchFamily="34" charset="-127"/>
                          <a:ea typeface="Gulim" pitchFamily="34" charset="-127"/>
                        </a:defRPr>
                      </a:lvl5pPr>
                    </a:lstStyle>
                    <a:p>
                      <a:pPr marL="0" lvl="0" indent="0" eaLnBrk="1"/>
                      <a:r>
                        <a:rPr kumimoji="0" lang="zh-CN" altLang="en-US" sz="2400" b="1">
                          <a:latin typeface="Times New Roman" panose="02020603050405020304" pitchFamily="18" charset="0"/>
                          <a:ea typeface="宋体" panose="02010600030101010101" pitchFamily="2" charset="-122"/>
                        </a:rPr>
                        <a:t>水量小，出现断流</a:t>
                      </a:r>
                      <a:endParaRPr kumimoji="0" lang="zh-CN" altLang="en-US" sz="2400" b="1">
                        <a:latin typeface="宋体" panose="02010600030101010101" pitchFamily="2" charset="-122"/>
                        <a:ea typeface="宋体" panose="02010600030101010101" pitchFamily="2" charset="-122"/>
                      </a:endParaRPr>
                    </a:p>
                  </a:txBody>
                  <a:tcPr marL="68580" marR="68580" marT="0" marB="0" anchor="ctr">
                    <a:lnL w="12700">
                      <a:solidFill>
                        <a:prstClr val="black"/>
                      </a:solidFill>
                      <a:miter lim="800000"/>
                    </a:lnL>
                    <a:lnR w="12700">
                      <a:solidFill>
                        <a:prstClr val="black"/>
                      </a:solidFill>
                      <a:miter lim="800000"/>
                    </a:lnR>
                    <a:lnT w="12700">
                      <a:solidFill>
                        <a:prstClr val="black"/>
                      </a:solidFill>
                      <a:miter lim="800000"/>
                    </a:lnT>
                    <a:lnB w="12700">
                      <a:solidFill>
                        <a:prstClr val="black"/>
                      </a:solidFill>
                      <a:miter lim="800000"/>
                    </a:lnB>
                    <a:noFill/>
                  </a:tcPr>
                </a:tc>
                <a:tc>
                  <a:txBody>
                    <a:bodyPr/>
                    <a:lstStyle>
                      <a:lvl1pPr marL="0" indent="0" algn="l" defTabSz="914400" rtl="0" eaLnBrk="0" fontAlgn="base" hangingPunct="0">
                        <a:lnSpc>
                          <a:spcPct val="100000"/>
                        </a:lnSpc>
                        <a:spcBef>
                          <a:spcPct val="0"/>
                        </a:spcBef>
                        <a:spcAft>
                          <a:spcPct val="0"/>
                        </a:spcAft>
                        <a:buClrTx/>
                        <a:buSzTx/>
                        <a:buFontTx/>
                        <a:buNone/>
                        <a:defRPr kumimoji="1" lang="ko-KR" altLang="en-US" sz="1800" b="0" i="0" u="none" baseline="0">
                          <a:solidFill>
                            <a:schemeClr val="tx1"/>
                          </a:solidFill>
                          <a:latin typeface="Gulim" pitchFamily="34" charset="-127"/>
                          <a:ea typeface="Gulim" pitchFamily="34" charset="-127"/>
                        </a:defRPr>
                      </a:lvl1pPr>
                      <a:lvl2pPr marL="457200" indent="0" algn="l" defTabSz="914400" rtl="0" eaLnBrk="0" fontAlgn="base" hangingPunct="0">
                        <a:lnSpc>
                          <a:spcPct val="100000"/>
                        </a:lnSpc>
                        <a:spcBef>
                          <a:spcPct val="0"/>
                        </a:spcBef>
                        <a:spcAft>
                          <a:spcPct val="0"/>
                        </a:spcAft>
                        <a:buClrTx/>
                        <a:buSzTx/>
                        <a:buFontTx/>
                        <a:buNone/>
                        <a:defRPr kumimoji="1" lang="ko-KR" altLang="en-US" sz="1800" b="0" i="0" u="none" baseline="0">
                          <a:solidFill>
                            <a:schemeClr val="tx1"/>
                          </a:solidFill>
                          <a:latin typeface="Gulim" pitchFamily="34" charset="-127"/>
                          <a:ea typeface="Gulim" pitchFamily="34" charset="-127"/>
                        </a:defRPr>
                      </a:lvl2pPr>
                      <a:lvl3pPr marL="914400" indent="0" algn="l" defTabSz="914400" rtl="0" eaLnBrk="0" fontAlgn="base" hangingPunct="0">
                        <a:lnSpc>
                          <a:spcPct val="100000"/>
                        </a:lnSpc>
                        <a:spcBef>
                          <a:spcPct val="0"/>
                        </a:spcBef>
                        <a:spcAft>
                          <a:spcPct val="0"/>
                        </a:spcAft>
                        <a:buClrTx/>
                        <a:buSzTx/>
                        <a:buFontTx/>
                        <a:buNone/>
                        <a:defRPr kumimoji="1" lang="ko-KR" altLang="en-US" sz="1800" b="0" i="0" u="none" baseline="0">
                          <a:solidFill>
                            <a:schemeClr val="tx1"/>
                          </a:solidFill>
                          <a:latin typeface="Gulim" pitchFamily="34" charset="-127"/>
                          <a:ea typeface="Gulim" pitchFamily="34" charset="-127"/>
                        </a:defRPr>
                      </a:lvl3pPr>
                      <a:lvl4pPr marL="1371600" indent="0" algn="l" defTabSz="914400" rtl="0" eaLnBrk="0" fontAlgn="base" hangingPunct="0">
                        <a:lnSpc>
                          <a:spcPct val="100000"/>
                        </a:lnSpc>
                        <a:spcBef>
                          <a:spcPct val="0"/>
                        </a:spcBef>
                        <a:spcAft>
                          <a:spcPct val="0"/>
                        </a:spcAft>
                        <a:buClrTx/>
                        <a:buSzTx/>
                        <a:buFontTx/>
                        <a:buNone/>
                        <a:defRPr kumimoji="1" lang="ko-KR" altLang="en-US" sz="1800" b="0" i="0" u="none" baseline="0">
                          <a:solidFill>
                            <a:schemeClr val="tx1"/>
                          </a:solidFill>
                          <a:latin typeface="Gulim" pitchFamily="34" charset="-127"/>
                          <a:ea typeface="Gulim" pitchFamily="34" charset="-127"/>
                        </a:defRPr>
                      </a:lvl4pPr>
                      <a:lvl5pPr marL="1828800" indent="0" algn="l" defTabSz="914400" rtl="0" eaLnBrk="0" fontAlgn="base" hangingPunct="0">
                        <a:lnSpc>
                          <a:spcPct val="100000"/>
                        </a:lnSpc>
                        <a:spcBef>
                          <a:spcPct val="0"/>
                        </a:spcBef>
                        <a:spcAft>
                          <a:spcPct val="0"/>
                        </a:spcAft>
                        <a:buClrTx/>
                        <a:buSzTx/>
                        <a:buFontTx/>
                        <a:buNone/>
                        <a:defRPr kumimoji="1" lang="ko-KR" altLang="en-US" sz="1800" b="0" i="0" u="none" baseline="0">
                          <a:solidFill>
                            <a:schemeClr val="tx1"/>
                          </a:solidFill>
                          <a:latin typeface="Gulim" pitchFamily="34" charset="-127"/>
                          <a:ea typeface="Gulim" pitchFamily="34" charset="-127"/>
                        </a:defRPr>
                      </a:lvl5pPr>
                    </a:lstStyle>
                    <a:p>
                      <a:pPr marL="0" lvl="0" indent="0" eaLnBrk="1"/>
                      <a:r>
                        <a:rPr kumimoji="0" lang="zh-CN" altLang="en-US" sz="2400" b="1" dirty="0">
                          <a:latin typeface="楷体" panose="02010609060101010101" pitchFamily="49" charset="-122"/>
                          <a:ea typeface="楷体" panose="02010609060101010101" pitchFamily="49" charset="-122"/>
                        </a:rPr>
                        <a:t>宣传节水；统一调配；提高水价；</a:t>
                      </a:r>
                      <a:r>
                        <a:rPr kumimoji="0" lang="zh-CN" sz="2400" b="1" dirty="0">
                          <a:latin typeface="楷体" panose="02010609060101010101" pitchFamily="49" charset="-122"/>
                          <a:ea typeface="楷体" panose="02010609060101010101" pitchFamily="49" charset="-122"/>
                          <a:sym typeface="+mn-ea"/>
                        </a:rPr>
                        <a:t>跨流域调水等</a:t>
                      </a:r>
                      <a:endParaRPr kumimoji="0" lang="zh-CN" altLang="en-US" sz="2400" b="1" dirty="0">
                        <a:latin typeface="楷体" panose="02010609060101010101" pitchFamily="49" charset="-122"/>
                        <a:ea typeface="楷体" panose="02010609060101010101" pitchFamily="49" charset="-122"/>
                      </a:endParaRPr>
                    </a:p>
                  </a:txBody>
                  <a:tcPr marL="68580" marR="68580" marT="0" marB="0" anchor="ctr">
                    <a:lnL w="12700">
                      <a:solidFill>
                        <a:prstClr val="black"/>
                      </a:solidFill>
                      <a:miter lim="800000"/>
                    </a:lnL>
                    <a:lnR w="12700">
                      <a:solidFill>
                        <a:prstClr val="black"/>
                      </a:solidFill>
                      <a:miter lim="800000"/>
                    </a:lnR>
                    <a:lnT w="12700">
                      <a:solidFill>
                        <a:prstClr val="black"/>
                      </a:solidFill>
                      <a:miter lim="800000"/>
                    </a:lnT>
                    <a:lnB w="12700">
                      <a:solidFill>
                        <a:prstClr val="black"/>
                      </a:solidFill>
                      <a:miter lim="800000"/>
                    </a:lnB>
                    <a:noFill/>
                  </a:tcPr>
                </a:tc>
              </a:tr>
            </a:tbl>
          </a:graphicData>
        </a:graphic>
      </p:graphicFrame>
      <p:sp>
        <p:nvSpPr>
          <p:cNvPr id="10" name="文本框 9"/>
          <p:cNvSpPr txBox="1"/>
          <p:nvPr>
            <p:custDataLst>
              <p:tags r:id="rId2"/>
            </p:custDataLst>
          </p:nvPr>
        </p:nvSpPr>
        <p:spPr>
          <a:xfrm>
            <a:off x="0" y="78740"/>
            <a:ext cx="11066780" cy="707886"/>
          </a:xfrm>
          <a:prstGeom prst="rect">
            <a:avLst/>
          </a:prstGeom>
          <a:noFill/>
        </p:spPr>
        <p:txBody>
          <a:bodyPr wrap="square" rtlCol="0">
            <a:spAutoFit/>
          </a:bodyPr>
          <a:lstStyle/>
          <a:p>
            <a:r>
              <a:rPr lang="zh-CN" altLang="en-US" sz="4000" dirty="0">
                <a:latin typeface="方正粗黑宋简体" panose="02000000000000000000" charset="-122"/>
                <a:ea typeface="方正粗黑宋简体" panose="02000000000000000000" charset="-122"/>
              </a:rPr>
              <a:t>（三）黄河</a:t>
            </a:r>
            <a:r>
              <a:rPr lang="zh-CN" altLang="en-US" sz="4000" dirty="0" smtClean="0">
                <a:latin typeface="方正粗黑宋简体" panose="02000000000000000000" charset="-122"/>
                <a:ea typeface="方正粗黑宋简体" panose="02000000000000000000" charset="-122"/>
              </a:rPr>
              <a:t>治理小结</a:t>
            </a:r>
            <a:endParaRPr lang="zh-CN" altLang="en-US" sz="4000" dirty="0">
              <a:latin typeface="方正粗黑宋简体" panose="02000000000000000000" charset="-122"/>
              <a:ea typeface="方正粗黑宋简体" panose="02000000000000000000" charset="-122"/>
            </a:endParaRPr>
          </a:p>
        </p:txBody>
      </p:sp>
      <p:grpSp>
        <p:nvGrpSpPr>
          <p:cNvPr id="11" name="组合 1"/>
          <p:cNvGrpSpPr/>
          <p:nvPr>
            <p:custDataLst>
              <p:tags r:id="rId3"/>
            </p:custDataLst>
          </p:nvPr>
        </p:nvGrpSpPr>
        <p:grpSpPr>
          <a:xfrm>
            <a:off x="19685" y="786130"/>
            <a:ext cx="12151995" cy="128270"/>
            <a:chOff x="57" y="1058"/>
            <a:chExt cx="13204" cy="202"/>
          </a:xfrm>
        </p:grpSpPr>
        <p:cxnSp>
          <p:nvCxnSpPr>
            <p:cNvPr id="12" name="直接连接符 11"/>
            <p:cNvCxnSpPr/>
            <p:nvPr>
              <p:custDataLst>
                <p:tags r:id="rId4"/>
              </p:custDataLst>
            </p:nvPr>
          </p:nvCxnSpPr>
          <p:spPr>
            <a:xfrm>
              <a:off x="57" y="1259"/>
              <a:ext cx="13205"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custDataLst>
                <p:tags r:id="rId5"/>
              </p:custDataLst>
            </p:nvPr>
          </p:nvCxnSpPr>
          <p:spPr>
            <a:xfrm>
              <a:off x="57" y="1057"/>
              <a:ext cx="13205" cy="0"/>
            </a:xfrm>
            <a:prstGeom prst="line">
              <a:avLst/>
            </a:prstGeom>
            <a:ln w="571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987632377"/>
      </p:ext>
    </p:extLst>
  </p:cSld>
  <p:clrMapOvr>
    <a:masterClrMapping/>
  </p:clrMapOvr>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06"/>
          <p:cNvGrpSpPr>
            <a:grpSpLocks/>
          </p:cNvGrpSpPr>
          <p:nvPr/>
        </p:nvGrpSpPr>
        <p:grpSpPr bwMode="auto">
          <a:xfrm>
            <a:off x="154665" y="1061274"/>
            <a:ext cx="4377577" cy="5511804"/>
            <a:chOff x="0" y="0"/>
            <a:chExt cx="27813" cy="30771"/>
          </a:xfrm>
        </p:grpSpPr>
        <p:sp>
          <p:nvSpPr>
            <p:cNvPr id="4" name="文本框 196"/>
            <p:cNvSpPr txBox="1">
              <a:spLocks noChangeArrowheads="1"/>
            </p:cNvSpPr>
            <p:nvPr/>
          </p:nvSpPr>
          <p:spPr bwMode="auto">
            <a:xfrm>
              <a:off x="8882" y="28999"/>
              <a:ext cx="10027" cy="17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sz="16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rPr>
                <a:t>第</a:t>
              </a:r>
              <a:r>
                <a:rPr kumimoji="0" lang="en-US" altLang="zh-CN" sz="16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rPr>
                <a:t>29</a:t>
              </a:r>
              <a:r>
                <a:rPr kumimoji="0" lang="zh-CN" altLang="en-US" sz="16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rPr>
                <a:t>题图</a:t>
              </a:r>
              <a:r>
                <a:rPr kumimoji="0" lang="en-US" altLang="zh-CN" sz="16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rPr>
                <a:t>1</a:t>
              </a:r>
              <a:endParaRPr kumimoji="0" lang="en-US" altLang="zh-CN" sz="3600" b="0" i="0" u="none" strike="noStrike" cap="none" normalizeH="0" baseline="0" dirty="0" smtClean="0">
                <a:ln>
                  <a:noFill/>
                </a:ln>
                <a:solidFill>
                  <a:schemeClr val="tx1"/>
                </a:solidFill>
                <a:effectLst/>
                <a:latin typeface="Arial" panose="020B0604020202020204" pitchFamily="34" charset="0"/>
              </a:endParaRPr>
            </a:p>
          </p:txBody>
        </p:sp>
        <p:pic>
          <p:nvPicPr>
            <p:cNvPr id="10245" name="图片 202"/>
            <p:cNvPicPr>
              <a:picLocks noChangeAspect="1" noChangeArrowheads="1"/>
            </p:cNvPicPr>
            <p:nvPr/>
          </p:nvPicPr>
          <p:blipFill>
            <a:blip r:embed="rId2" cstate="print">
              <a:lum bright="-18000" contrast="42000"/>
              <a:extLst>
                <a:ext uri="{28A0092B-C50C-407E-A947-70E740481C1C}">
                  <a14:useLocalDpi xmlns:a14="http://schemas.microsoft.com/office/drawing/2010/main" val="0"/>
                </a:ext>
              </a:extLst>
            </a:blip>
            <a:srcRect/>
            <a:stretch>
              <a:fillRect/>
            </a:stretch>
          </p:blipFill>
          <p:spPr bwMode="auto">
            <a:xfrm>
              <a:off x="0" y="0"/>
              <a:ext cx="27813" cy="28003"/>
            </a:xfrm>
            <a:prstGeom prst="rect">
              <a:avLst/>
            </a:prstGeom>
            <a:noFill/>
            <a:extLst>
              <a:ext uri="{909E8E84-426E-40DD-AFC4-6F175D3DCCD1}">
                <a14:hiddenFill xmlns:a14="http://schemas.microsoft.com/office/drawing/2010/main">
                  <a:solidFill>
                    <a:srgbClr val="FFFFFF"/>
                  </a:solidFill>
                </a14:hiddenFill>
              </a:ext>
            </a:extLst>
          </p:spPr>
        </p:pic>
      </p:grpSp>
      <p:sp>
        <p:nvSpPr>
          <p:cNvPr id="7" name="Rectangle 7"/>
          <p:cNvSpPr>
            <a:spLocks noChangeArrowheads="1"/>
          </p:cNvSpPr>
          <p:nvPr/>
        </p:nvSpPr>
        <p:spPr bwMode="auto">
          <a:xfrm>
            <a:off x="-66261" y="1248"/>
            <a:ext cx="9164688"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40005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400050" algn="l" defTabSz="914400" rtl="0" eaLnBrk="0" fontAlgn="base" latinLnBrk="0" hangingPunct="0">
              <a:lnSpc>
                <a:spcPct val="100000"/>
              </a:lnSpc>
              <a:spcBef>
                <a:spcPct val="0"/>
              </a:spcBef>
              <a:spcAft>
                <a:spcPct val="0"/>
              </a:spcAft>
              <a:buClrTx/>
              <a:buSzTx/>
              <a:buFontTx/>
              <a:buNone/>
              <a:tabLst/>
            </a:pPr>
            <a:r>
              <a:rPr kumimoji="0" lang="en-US" altLang="zh-CN" sz="2400" b="0" i="0" u="none" strike="noStrike" cap="none" normalizeH="0" baseline="0" dirty="0" smtClean="0">
                <a:ln>
                  <a:noFill/>
                </a:ln>
                <a:solidFill>
                  <a:srgbClr val="FF0000"/>
                </a:solidFill>
                <a:effectLst/>
                <a:latin typeface="Times New Roman" panose="02020603050405020304" pitchFamily="18" charset="0"/>
                <a:ea typeface="华文楷体" panose="02010600040101010101" pitchFamily="2" charset="-122"/>
                <a:cs typeface="Times New Roman" panose="02020603050405020304" pitchFamily="18" charset="0"/>
              </a:rPr>
              <a:t>(2018.4</a:t>
            </a:r>
            <a:r>
              <a:rPr kumimoji="0" lang="zh-CN" altLang="en-US" sz="2400" b="0" i="0" u="none" strike="noStrike" cap="none" normalizeH="0" baseline="0" dirty="0" smtClean="0">
                <a:ln>
                  <a:noFill/>
                </a:ln>
                <a:solidFill>
                  <a:srgbClr val="FF0000"/>
                </a:solidFill>
                <a:effectLst/>
                <a:latin typeface="Times New Roman" panose="02020603050405020304" pitchFamily="18" charset="0"/>
                <a:ea typeface="华文楷体" panose="02010600040101010101" pitchFamily="2" charset="-122"/>
                <a:cs typeface="Times New Roman" panose="02020603050405020304" pitchFamily="18" charset="0"/>
              </a:rPr>
              <a:t>浙江）</a:t>
            </a:r>
            <a:r>
              <a:rPr kumimoji="0" lang="en-US" altLang="zh-CN" sz="2400" b="0" i="0" u="none" strike="noStrike" cap="none" normalizeH="0" baseline="0" dirty="0" smtClean="0">
                <a:ln>
                  <a:noFill/>
                </a:ln>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29</a:t>
            </a:r>
            <a:r>
              <a:rPr kumimoji="0" lang="zh-CN" altLang="en-US" sz="2400" b="0" i="0" u="none" strike="noStrike" cap="none" normalizeH="0" baseline="0" dirty="0" smtClean="0">
                <a:ln>
                  <a:noFill/>
                </a:ln>
                <a:solidFill>
                  <a:srgbClr val="000000"/>
                </a:solidFill>
                <a:effectLst/>
                <a:latin typeface="Times New Roman" panose="02020603050405020304" pitchFamily="18" charset="0"/>
                <a:ea typeface="宋体" panose="02010600030101010101" pitchFamily="2" charset="-122"/>
                <a:cs typeface="华文楷体" panose="02010600040101010101" pitchFamily="2" charset="-122"/>
              </a:rPr>
              <a:t>．</a:t>
            </a:r>
            <a:r>
              <a:rPr kumimoji="0" lang="en-US" altLang="zh-CN" sz="2400" b="0" i="0" u="none" strike="noStrike" cap="none" normalizeH="0" baseline="0" dirty="0" smtClean="0">
                <a:ln>
                  <a:noFill/>
                </a:ln>
                <a:solidFill>
                  <a:srgbClr val="000000"/>
                </a:solidFill>
                <a:effectLst/>
                <a:ea typeface="宋体" panose="02010600030101010101" pitchFamily="2" charset="-122"/>
                <a:cs typeface="黑体" panose="02010609060101010101" pitchFamily="49" charset="-122"/>
              </a:rPr>
              <a:t>【</a:t>
            </a:r>
            <a:r>
              <a:rPr kumimoji="0" lang="zh-CN" altLang="en-US" sz="2400" b="0" i="0" u="none" strike="noStrike" cap="none" normalizeH="0" baseline="0" dirty="0" smtClean="0">
                <a:ln>
                  <a:noFill/>
                </a:ln>
                <a:solidFill>
                  <a:srgbClr val="000000"/>
                </a:solidFill>
                <a:effectLst/>
                <a:ea typeface="宋体" panose="02010600030101010101" pitchFamily="2" charset="-122"/>
                <a:cs typeface="黑体" panose="02010609060101010101" pitchFamily="49" charset="-122"/>
              </a:rPr>
              <a:t>加试题</a:t>
            </a:r>
            <a:r>
              <a:rPr kumimoji="0" lang="en-US" altLang="zh-CN" sz="2400" b="0" i="0" u="none" strike="noStrike" cap="none" normalizeH="0" baseline="0" dirty="0" smtClean="0">
                <a:ln>
                  <a:noFill/>
                </a:ln>
                <a:solidFill>
                  <a:srgbClr val="000000"/>
                </a:solidFill>
                <a:effectLst/>
                <a:ea typeface="宋体" panose="02010600030101010101" pitchFamily="2" charset="-122"/>
                <a:cs typeface="黑体" panose="02010609060101010101" pitchFamily="49" charset="-122"/>
              </a:rPr>
              <a:t>】</a:t>
            </a:r>
            <a:r>
              <a:rPr kumimoji="0" lang="zh-CN" altLang="en-US" sz="2400" b="0" i="0" u="none" strike="noStrike" cap="none" normalizeH="0" baseline="0" dirty="0" smtClean="0">
                <a:ln>
                  <a:noFill/>
                </a:ln>
                <a:solidFill>
                  <a:srgbClr val="000000"/>
                </a:solidFill>
                <a:effectLst/>
                <a:ea typeface="宋体" panose="02010600030101010101" pitchFamily="2" charset="-122"/>
                <a:cs typeface="宋体" panose="02010600030101010101" pitchFamily="2" charset="-122"/>
              </a:rPr>
              <a:t>阅读材料，完成下列问题。</a:t>
            </a:r>
            <a:r>
              <a:rPr kumimoji="0" lang="en-US" altLang="zh-CN" sz="2400" b="0" i="0" u="none" strike="noStrike" cap="none" normalizeH="0" baseline="0" dirty="0" smtClean="0">
                <a:ln>
                  <a:noFill/>
                </a:ln>
                <a:solidFill>
                  <a:srgbClr val="000000"/>
                </a:solidFill>
                <a:effectLst/>
                <a:ea typeface="宋体" panose="02010600030101010101" pitchFamily="2" charset="-122"/>
                <a:cs typeface="宋体" panose="02010600030101010101" pitchFamily="2" charset="-122"/>
              </a:rPr>
              <a:t>(15</a:t>
            </a:r>
            <a:r>
              <a:rPr kumimoji="0" lang="zh-CN" altLang="en-US" sz="2400" b="0" i="0" u="none" strike="noStrike" cap="none" normalizeH="0" baseline="0" dirty="0" smtClean="0">
                <a:ln>
                  <a:noFill/>
                </a:ln>
                <a:solidFill>
                  <a:srgbClr val="000000"/>
                </a:solidFill>
                <a:effectLst/>
                <a:ea typeface="宋体" panose="02010600030101010101" pitchFamily="2" charset="-122"/>
                <a:cs typeface="宋体" panose="02010600030101010101" pitchFamily="2" charset="-122"/>
              </a:rPr>
              <a:t>分</a:t>
            </a:r>
            <a:r>
              <a:rPr kumimoji="0" lang="en-US" altLang="zh-CN" sz="2400" b="0" i="0" u="none" strike="noStrike" cap="none" normalizeH="0" baseline="0" dirty="0" smtClean="0">
                <a:ln>
                  <a:noFill/>
                </a:ln>
                <a:solidFill>
                  <a:srgbClr val="000000"/>
                </a:solidFill>
                <a:effectLst/>
                <a:ea typeface="宋体" panose="02010600030101010101" pitchFamily="2" charset="-122"/>
                <a:cs typeface="宋体" panose="02010600030101010101" pitchFamily="2" charset="-122"/>
              </a:rPr>
              <a:t>)</a:t>
            </a:r>
            <a:endParaRPr kumimoji="0" lang="en-US" altLang="zh-CN" sz="3200" b="0" i="0" u="none" strike="noStrike" cap="none" normalizeH="0" baseline="0" dirty="0" smtClean="0">
              <a:ln>
                <a:noFill/>
              </a:ln>
              <a:solidFill>
                <a:schemeClr val="tx1"/>
              </a:solidFill>
              <a:effectLst/>
              <a:latin typeface="Arial" panose="020B0604020202020204" pitchFamily="34" charset="0"/>
            </a:endParaRPr>
          </a:p>
          <a:p>
            <a:pPr marL="0" marR="0" lvl="0" indent="400050" algn="l" defTabSz="914400" rtl="0" eaLnBrk="0" fontAlgn="base" latinLnBrk="0" hangingPunct="0">
              <a:lnSpc>
                <a:spcPct val="100000"/>
              </a:lnSpc>
              <a:spcBef>
                <a:spcPct val="0"/>
              </a:spcBef>
              <a:spcAft>
                <a:spcPct val="0"/>
              </a:spcAft>
              <a:buClrTx/>
              <a:buSzTx/>
              <a:buFontTx/>
              <a:buNone/>
              <a:tabLst/>
            </a:pPr>
            <a:r>
              <a:rPr kumimoji="0" lang="zh-CN" altLang="en-US" sz="2400" b="0" i="0" u="none" strike="noStrike" cap="none" normalizeH="0" baseline="0" dirty="0" smtClean="0">
                <a:ln>
                  <a:noFill/>
                </a:ln>
                <a:solidFill>
                  <a:srgbClr val="000000"/>
                </a:solidFill>
                <a:effectLst/>
                <a:ea typeface="宋体" panose="02010600030101010101" pitchFamily="2" charset="-122"/>
                <a:cs typeface="黑体" panose="02010609060101010101" pitchFamily="49" charset="-122"/>
              </a:rPr>
              <a:t>材料一：</a:t>
            </a:r>
            <a:r>
              <a:rPr kumimoji="0" lang="zh-CN" altLang="en-US" sz="2400" b="0" i="0" u="none" strike="noStrike" cap="none" normalizeH="0" baseline="0" dirty="0" smtClean="0">
                <a:ln>
                  <a:noFill/>
                </a:ln>
                <a:solidFill>
                  <a:srgbClr val="000000"/>
                </a:solidFill>
                <a:effectLst/>
                <a:latin typeface="Times New Roman" panose="02020603050405020304" pitchFamily="18" charset="0"/>
                <a:ea typeface="宋体" panose="02010600030101010101" pitchFamily="2" charset="-122"/>
                <a:cs typeface="华文楷体" panose="02010600040101010101" pitchFamily="2" charset="-122"/>
              </a:rPr>
              <a:t>图</a:t>
            </a:r>
            <a:r>
              <a:rPr kumimoji="0" lang="en-US" altLang="zh-CN" sz="2400" b="0" i="0" u="none" strike="noStrike" cap="none" normalizeH="0" baseline="0" dirty="0" smtClean="0">
                <a:ln>
                  <a:noFill/>
                </a:ln>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1</a:t>
            </a:r>
            <a:r>
              <a:rPr kumimoji="0" lang="zh-CN" altLang="en-US" sz="2400" b="0" i="0" u="none" strike="noStrike" cap="none" normalizeH="0" baseline="0" dirty="0" smtClean="0">
                <a:ln>
                  <a:noFill/>
                </a:ln>
                <a:solidFill>
                  <a:srgbClr val="000000"/>
                </a:solidFill>
                <a:effectLst/>
                <a:latin typeface="Times New Roman" panose="02020603050405020304" pitchFamily="18" charset="0"/>
                <a:ea typeface="宋体" panose="02010600030101010101" pitchFamily="2" charset="-122"/>
                <a:cs typeface="华文楷体" panose="02010600040101010101" pitchFamily="2" charset="-122"/>
              </a:rPr>
              <a:t>为黄河三角洲略图。</a:t>
            </a:r>
            <a:endParaRPr kumimoji="0" lang="zh-CN" altLang="en-US" sz="3200" b="0" i="0" u="none" strike="noStrike" cap="none" normalizeH="0" baseline="0" dirty="0" smtClean="0">
              <a:ln>
                <a:noFill/>
              </a:ln>
              <a:solidFill>
                <a:schemeClr val="tx1"/>
              </a:solidFill>
              <a:effectLst/>
            </a:endParaRPr>
          </a:p>
          <a:p>
            <a:pPr marL="0" marR="0" lvl="0" indent="400050" algn="l" defTabSz="914400" rtl="0" eaLnBrk="0" fontAlgn="base" latinLnBrk="0" hangingPunct="0">
              <a:lnSpc>
                <a:spcPct val="100000"/>
              </a:lnSpc>
              <a:spcBef>
                <a:spcPct val="0"/>
              </a:spcBef>
              <a:spcAft>
                <a:spcPct val="0"/>
              </a:spcAft>
              <a:buClrTx/>
              <a:buSzTx/>
              <a:buFontTx/>
              <a:buNone/>
              <a:tabLst/>
            </a:pPr>
            <a:endParaRPr kumimoji="0" lang="zh-CN" altLang="en-US" sz="4800" b="0" i="0" u="none" strike="noStrike" cap="none" normalizeH="0" baseline="0" dirty="0" smtClean="0">
              <a:ln>
                <a:noFill/>
              </a:ln>
              <a:solidFill>
                <a:schemeClr val="tx1"/>
              </a:solidFill>
              <a:effectLst/>
              <a:latin typeface="Arial" panose="020B0604020202020204" pitchFamily="34" charset="0"/>
            </a:endParaRPr>
          </a:p>
        </p:txBody>
      </p:sp>
      <p:sp>
        <p:nvSpPr>
          <p:cNvPr id="8" name="Rectangle 10"/>
          <p:cNvSpPr>
            <a:spLocks noChangeArrowheads="1"/>
          </p:cNvSpPr>
          <p:nvPr/>
        </p:nvSpPr>
        <p:spPr bwMode="auto">
          <a:xfrm>
            <a:off x="4651513" y="786078"/>
            <a:ext cx="7235687" cy="22159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2800" b="0" i="0" u="none" strike="noStrike" cap="none" normalizeH="0" baseline="0" dirty="0" smtClean="0">
              <a:ln>
                <a:noFill/>
              </a:ln>
              <a:solidFill>
                <a:srgbClr val="000000"/>
              </a:solidFill>
              <a:effectLst/>
              <a:latin typeface="Arial" panose="020B0604020202020204" pitchFamily="34" charset="0"/>
              <a:ea typeface="宋体" panose="02010600030101010101" pitchFamily="2" charset="-122"/>
              <a:cs typeface="黑体" panose="02010609060101010101" pitchFamily="49" charset="-122"/>
            </a:endParaRPr>
          </a:p>
          <a:p>
            <a:pPr marL="0" marR="0" lvl="0" indent="400050" algn="l" defTabSz="914400" rtl="0" eaLnBrk="0" fontAlgn="base" latinLnBrk="0" hangingPunct="0">
              <a:lnSpc>
                <a:spcPct val="100000"/>
              </a:lnSpc>
              <a:spcBef>
                <a:spcPct val="0"/>
              </a:spcBef>
              <a:spcAft>
                <a:spcPct val="0"/>
              </a:spcAft>
              <a:buClrTx/>
              <a:buSzTx/>
              <a:buFontTx/>
              <a:buNone/>
              <a:tabLst/>
            </a:pPr>
            <a:r>
              <a:rPr kumimoji="0" lang="en-US" altLang="zh-CN" sz="2800" b="0" i="0" u="none" strike="noStrike" cap="none" normalizeH="0" baseline="0" dirty="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(1)21</a:t>
            </a:r>
            <a:r>
              <a:rPr kumimoji="0" lang="zh-CN" altLang="en-US" sz="2800" b="0" i="0" u="none" strike="noStrike" cap="none" normalizeH="0" baseline="0" dirty="0" smtClean="0">
                <a:ln>
                  <a:noFill/>
                </a:ln>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世纪以来黄河三角洲河道未发生摆动，说明主要原因。</a:t>
            </a:r>
            <a:r>
              <a:rPr kumimoji="0" lang="en-US" altLang="zh-CN" sz="2800" b="0" i="0" u="none" strike="noStrike" cap="none" normalizeH="0" baseline="0" dirty="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(4</a:t>
            </a:r>
            <a:r>
              <a:rPr kumimoji="0" lang="zh-CN" altLang="en-US" sz="2800" b="0" i="0" u="none" strike="noStrike" cap="none" normalizeH="0" baseline="0" dirty="0" smtClean="0">
                <a:ln>
                  <a:noFill/>
                </a:ln>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分</a:t>
            </a:r>
            <a:r>
              <a:rPr kumimoji="0" lang="en-US" altLang="zh-CN" sz="2800" b="0" i="0" u="none" strike="noStrike" cap="none" normalizeH="0" baseline="0" dirty="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endParaRPr kumimoji="0" lang="en-US" altLang="zh-CN" sz="3600" b="0" i="0" u="none" strike="noStrike" cap="none" normalizeH="0" baseline="0" dirty="0" smtClean="0">
              <a:ln>
                <a:noFill/>
              </a:ln>
              <a:solidFill>
                <a:schemeClr val="tx1"/>
              </a:solidFill>
              <a:effectLst/>
            </a:endParaRPr>
          </a:p>
          <a:p>
            <a:pPr marL="0" marR="0" lvl="0" indent="400050" algn="l" defTabSz="914400" rtl="0" eaLnBrk="0" fontAlgn="base" latinLnBrk="0" hangingPunct="0">
              <a:lnSpc>
                <a:spcPct val="100000"/>
              </a:lnSpc>
              <a:spcBef>
                <a:spcPct val="0"/>
              </a:spcBef>
              <a:spcAft>
                <a:spcPct val="0"/>
              </a:spcAft>
              <a:buClrTx/>
              <a:buSzTx/>
              <a:buFontTx/>
              <a:buNone/>
              <a:tabLst/>
            </a:pPr>
            <a:endParaRPr kumimoji="0" lang="en-US" altLang="zh-CN" sz="5400" b="0" i="0" u="none" strike="noStrike" cap="none" normalizeH="0" baseline="0" dirty="0" smtClean="0">
              <a:ln>
                <a:noFill/>
              </a:ln>
              <a:solidFill>
                <a:schemeClr val="tx1"/>
              </a:solidFill>
              <a:effectLst/>
              <a:latin typeface="Arial" panose="020B0604020202020204" pitchFamily="34" charset="0"/>
            </a:endParaRPr>
          </a:p>
        </p:txBody>
      </p:sp>
      <p:sp>
        <p:nvSpPr>
          <p:cNvPr id="9" name="矩形 8"/>
          <p:cNvSpPr/>
          <p:nvPr/>
        </p:nvSpPr>
        <p:spPr>
          <a:xfrm>
            <a:off x="4753168" y="2900756"/>
            <a:ext cx="7134032" cy="1815882"/>
          </a:xfrm>
          <a:prstGeom prst="rect">
            <a:avLst/>
          </a:prstGeom>
        </p:spPr>
        <p:txBody>
          <a:bodyPr wrap="square">
            <a:spAutoFit/>
          </a:bodyPr>
          <a:lstStyle/>
          <a:p>
            <a:pPr algn="just">
              <a:spcAft>
                <a:spcPts val="0"/>
              </a:spcAft>
            </a:pPr>
            <a:r>
              <a:rPr lang="zh-CN" altLang="zh-CN" sz="2800" b="1" kern="100" dirty="0" smtClean="0">
                <a:solidFill>
                  <a:srgbClr val="FF0000"/>
                </a:solidFill>
                <a:latin typeface="Calibri" panose="020F0502020204030204" pitchFamily="34" charset="0"/>
                <a:cs typeface="宋体" panose="02010600030101010101" pitchFamily="2" charset="-122"/>
              </a:rPr>
              <a:t>中</a:t>
            </a:r>
            <a:r>
              <a:rPr lang="zh-CN" altLang="zh-CN" sz="2800" b="1" kern="100" dirty="0">
                <a:solidFill>
                  <a:srgbClr val="FF0000"/>
                </a:solidFill>
                <a:latin typeface="Calibri" panose="020F0502020204030204" pitchFamily="34" charset="0"/>
                <a:cs typeface="宋体" panose="02010600030101010101" pitchFamily="2" charset="-122"/>
              </a:rPr>
              <a:t>上游生态环境改善</a:t>
            </a:r>
            <a:r>
              <a:rPr lang="en-US" altLang="zh-CN" sz="2800" b="1" kern="100" dirty="0">
                <a:solidFill>
                  <a:srgbClr val="FF0000"/>
                </a:solidFill>
                <a:latin typeface="Calibri" panose="020F0502020204030204" pitchFamily="34" charset="0"/>
                <a:cs typeface="宋体" panose="02010600030101010101" pitchFamily="2" charset="-122"/>
              </a:rPr>
              <a:t>,</a:t>
            </a:r>
            <a:r>
              <a:rPr lang="zh-CN" altLang="zh-CN" sz="2800" b="1" kern="100" dirty="0">
                <a:solidFill>
                  <a:srgbClr val="FF0000"/>
                </a:solidFill>
                <a:latin typeface="Calibri" panose="020F0502020204030204" pitchFamily="34" charset="0"/>
                <a:cs typeface="宋体" panose="02010600030101010101" pitchFamily="2" charset="-122"/>
              </a:rPr>
              <a:t>水土流失减轻</a:t>
            </a:r>
            <a:r>
              <a:rPr lang="en-US" altLang="zh-CN" sz="2800" b="1" kern="100" dirty="0" smtClean="0">
                <a:solidFill>
                  <a:srgbClr val="FF0000"/>
                </a:solidFill>
                <a:latin typeface="Calibri" panose="020F0502020204030204" pitchFamily="34" charset="0"/>
                <a:cs typeface="宋体" panose="02010600030101010101" pitchFamily="2" charset="-122"/>
              </a:rPr>
              <a:t>;</a:t>
            </a:r>
          </a:p>
          <a:p>
            <a:pPr algn="just">
              <a:spcAft>
                <a:spcPts val="0"/>
              </a:spcAft>
            </a:pPr>
            <a:r>
              <a:rPr lang="zh-CN" altLang="zh-CN" sz="2800" b="1" kern="100" dirty="0" smtClean="0">
                <a:solidFill>
                  <a:srgbClr val="FF0000"/>
                </a:solidFill>
                <a:latin typeface="Calibri" panose="020F0502020204030204" pitchFamily="34" charset="0"/>
                <a:cs typeface="宋体" panose="02010600030101010101" pitchFamily="2" charset="-122"/>
              </a:rPr>
              <a:t>水土保持工程</a:t>
            </a:r>
            <a:r>
              <a:rPr lang="zh-CN" altLang="zh-CN" sz="2800" b="1" kern="100" dirty="0">
                <a:solidFill>
                  <a:srgbClr val="FF0000"/>
                </a:solidFill>
                <a:latin typeface="Calibri" panose="020F0502020204030204" pitchFamily="34" charset="0"/>
                <a:cs typeface="宋体" panose="02010600030101010101" pitchFamily="2" charset="-122"/>
              </a:rPr>
              <a:t>发挥效益</a:t>
            </a:r>
            <a:r>
              <a:rPr lang="en-US" altLang="zh-CN" sz="2800" b="1" kern="100" dirty="0">
                <a:solidFill>
                  <a:srgbClr val="FF0000"/>
                </a:solidFill>
                <a:latin typeface="Calibri" panose="020F0502020204030204" pitchFamily="34" charset="0"/>
                <a:cs typeface="宋体" panose="02010600030101010101" pitchFamily="2" charset="-122"/>
              </a:rPr>
              <a:t>,</a:t>
            </a:r>
            <a:r>
              <a:rPr lang="zh-CN" altLang="zh-CN" sz="2800" b="1" kern="100" dirty="0">
                <a:solidFill>
                  <a:srgbClr val="FF0000"/>
                </a:solidFill>
                <a:latin typeface="Calibri" panose="020F0502020204030204" pitchFamily="34" charset="0"/>
                <a:cs typeface="宋体" panose="02010600030101010101" pitchFamily="2" charset="-122"/>
              </a:rPr>
              <a:t>泥沙减少</a:t>
            </a:r>
            <a:r>
              <a:rPr lang="zh-CN" altLang="zh-CN" sz="2800" b="1" kern="100" dirty="0" smtClean="0">
                <a:solidFill>
                  <a:srgbClr val="FF0000"/>
                </a:solidFill>
                <a:latin typeface="Calibri" panose="020F0502020204030204" pitchFamily="34" charset="0"/>
                <a:cs typeface="宋体" panose="02010600030101010101" pitchFamily="2" charset="-122"/>
              </a:rPr>
              <a:t>；</a:t>
            </a:r>
            <a:endParaRPr lang="en-US" altLang="zh-CN" sz="2800" b="1" kern="100" dirty="0" smtClean="0">
              <a:solidFill>
                <a:srgbClr val="FF0000"/>
              </a:solidFill>
              <a:latin typeface="Calibri" panose="020F0502020204030204" pitchFamily="34" charset="0"/>
              <a:cs typeface="宋体" panose="02010600030101010101" pitchFamily="2" charset="-122"/>
            </a:endParaRPr>
          </a:p>
          <a:p>
            <a:pPr algn="just">
              <a:spcAft>
                <a:spcPts val="0"/>
              </a:spcAft>
            </a:pPr>
            <a:r>
              <a:rPr lang="zh-CN" altLang="zh-CN" sz="2800" b="1" kern="100" dirty="0" smtClean="0">
                <a:solidFill>
                  <a:srgbClr val="FF0000"/>
                </a:solidFill>
                <a:latin typeface="Calibri" panose="020F0502020204030204" pitchFamily="34" charset="0"/>
                <a:cs typeface="宋体" panose="02010600030101010101" pitchFamily="2" charset="-122"/>
              </a:rPr>
              <a:t>流域用水量增加</a:t>
            </a:r>
            <a:r>
              <a:rPr lang="en-US" altLang="zh-CN" sz="2800" b="1" kern="100" dirty="0">
                <a:solidFill>
                  <a:srgbClr val="FF0000"/>
                </a:solidFill>
                <a:latin typeface="Calibri" panose="020F0502020204030204" pitchFamily="34" charset="0"/>
                <a:cs typeface="宋体" panose="02010600030101010101" pitchFamily="2" charset="-122"/>
              </a:rPr>
              <a:t>,</a:t>
            </a:r>
            <a:r>
              <a:rPr lang="zh-CN" altLang="zh-CN" sz="2800" b="1" kern="100" dirty="0">
                <a:solidFill>
                  <a:srgbClr val="FF0000"/>
                </a:solidFill>
                <a:latin typeface="Calibri" panose="020F0502020204030204" pitchFamily="34" charset="0"/>
                <a:cs typeface="宋体" panose="02010600030101010101" pitchFamily="2" charset="-122"/>
              </a:rPr>
              <a:t>河口径流减少</a:t>
            </a:r>
            <a:r>
              <a:rPr lang="zh-CN" altLang="zh-CN" sz="2800" b="1" kern="100" dirty="0" smtClean="0">
                <a:solidFill>
                  <a:srgbClr val="FF0000"/>
                </a:solidFill>
                <a:latin typeface="Calibri" panose="020F0502020204030204" pitchFamily="34" charset="0"/>
                <a:cs typeface="宋体" panose="02010600030101010101" pitchFamily="2" charset="-122"/>
              </a:rPr>
              <a:t>；</a:t>
            </a:r>
            <a:endParaRPr lang="en-US" altLang="zh-CN" sz="2800" b="1" kern="100" dirty="0" smtClean="0">
              <a:solidFill>
                <a:srgbClr val="FF0000"/>
              </a:solidFill>
              <a:latin typeface="Calibri" panose="020F0502020204030204" pitchFamily="34" charset="0"/>
              <a:cs typeface="宋体" panose="02010600030101010101" pitchFamily="2" charset="-122"/>
            </a:endParaRPr>
          </a:p>
          <a:p>
            <a:pPr algn="just">
              <a:spcAft>
                <a:spcPts val="0"/>
              </a:spcAft>
            </a:pPr>
            <a:r>
              <a:rPr lang="zh-CN" altLang="zh-CN" sz="2800" b="1" kern="100" dirty="0" smtClean="0">
                <a:solidFill>
                  <a:srgbClr val="FF0000"/>
                </a:solidFill>
                <a:latin typeface="Calibri" panose="020F0502020204030204" pitchFamily="34" charset="0"/>
                <a:cs typeface="宋体" panose="02010600030101010101" pitchFamily="2" charset="-122"/>
              </a:rPr>
              <a:t>河道</a:t>
            </a:r>
            <a:r>
              <a:rPr lang="zh-CN" altLang="en-US" sz="2800" b="1" kern="100" dirty="0" smtClean="0">
                <a:solidFill>
                  <a:srgbClr val="FF0000"/>
                </a:solidFill>
                <a:latin typeface="Calibri" panose="020F0502020204030204" pitchFamily="34" charset="0"/>
                <a:cs typeface="宋体" panose="02010600030101010101" pitchFamily="2" charset="-122"/>
              </a:rPr>
              <a:t>疏浚</a:t>
            </a:r>
            <a:r>
              <a:rPr lang="en-US" altLang="zh-CN" sz="2800" b="1" kern="100" dirty="0" smtClean="0">
                <a:solidFill>
                  <a:srgbClr val="FF0000"/>
                </a:solidFill>
                <a:latin typeface="Calibri" panose="020F0502020204030204" pitchFamily="34" charset="0"/>
                <a:cs typeface="宋体" panose="02010600030101010101" pitchFamily="2" charset="-122"/>
              </a:rPr>
              <a:t>,</a:t>
            </a:r>
            <a:r>
              <a:rPr lang="zh-CN" altLang="zh-CN" sz="2800" b="1" kern="100" dirty="0">
                <a:solidFill>
                  <a:srgbClr val="FF0000"/>
                </a:solidFill>
                <a:latin typeface="Calibri" panose="020F0502020204030204" pitchFamily="34" charset="0"/>
                <a:cs typeface="宋体" panose="02010600030101010101" pitchFamily="2" charset="-122"/>
              </a:rPr>
              <a:t>加固堤岸</a:t>
            </a:r>
            <a:r>
              <a:rPr lang="en-US" altLang="zh-CN" sz="2800" b="1" kern="100" dirty="0">
                <a:solidFill>
                  <a:srgbClr val="FF0000"/>
                </a:solidFill>
                <a:latin typeface="Calibri" panose="020F0502020204030204" pitchFamily="34" charset="0"/>
                <a:cs typeface="宋体" panose="02010600030101010101" pitchFamily="2" charset="-122"/>
              </a:rPr>
              <a:t>,</a:t>
            </a:r>
            <a:r>
              <a:rPr lang="zh-CN" altLang="zh-CN" sz="2800" b="1" kern="100" dirty="0">
                <a:solidFill>
                  <a:srgbClr val="FF0000"/>
                </a:solidFill>
                <a:latin typeface="Calibri" panose="020F0502020204030204" pitchFamily="34" charset="0"/>
                <a:cs typeface="宋体" panose="02010600030101010101" pitchFamily="2" charset="-122"/>
              </a:rPr>
              <a:t>不易泛滥。</a:t>
            </a:r>
            <a:endParaRPr lang="zh-CN" altLang="zh-CN" sz="2800" b="1" kern="100" dirty="0">
              <a:solidFill>
                <a:srgbClr val="FF00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82722269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3876" name="Text Box 4"/>
          <p:cNvSpPr txBox="1">
            <a:spLocks noChangeArrowheads="1"/>
          </p:cNvSpPr>
          <p:nvPr/>
        </p:nvSpPr>
        <p:spPr bwMode="auto">
          <a:xfrm>
            <a:off x="19685" y="2548703"/>
            <a:ext cx="2843213"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800" b="1">
                <a:solidFill>
                  <a:srgbClr val="FF3300"/>
                </a:solidFill>
                <a:ea typeface="楷体_GB2312" pitchFamily="49" charset="-122"/>
              </a:rPr>
              <a:t>⑵</a:t>
            </a:r>
            <a:r>
              <a:rPr lang="zh-CN" altLang="en-US" sz="2800" b="1">
                <a:solidFill>
                  <a:srgbClr val="FF3300"/>
                </a:solidFill>
                <a:ea typeface="楷体_GB2312" pitchFamily="49" charset="-122"/>
              </a:rPr>
              <a:t>按湖水盐度分</a:t>
            </a:r>
          </a:p>
        </p:txBody>
      </p:sp>
      <p:sp>
        <p:nvSpPr>
          <p:cNvPr id="463877" name="Text Box 5"/>
          <p:cNvSpPr txBox="1">
            <a:spLocks noChangeArrowheads="1"/>
          </p:cNvSpPr>
          <p:nvPr/>
        </p:nvSpPr>
        <p:spPr bwMode="auto">
          <a:xfrm>
            <a:off x="2862897" y="2404241"/>
            <a:ext cx="6481762"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b="1">
                <a:solidFill>
                  <a:srgbClr val="0000FF"/>
                </a:solidFill>
                <a:latin typeface="楷体_GB2312" pitchFamily="49" charset="-122"/>
                <a:ea typeface="楷体_GB2312" pitchFamily="49" charset="-122"/>
              </a:rPr>
              <a:t>咸水湖</a:t>
            </a:r>
            <a:r>
              <a:rPr lang="en-US" altLang="zh-CN" sz="2400" b="1">
                <a:solidFill>
                  <a:srgbClr val="0000FF"/>
                </a:solidFill>
                <a:latin typeface="楷体_GB2312" pitchFamily="49" charset="-122"/>
                <a:ea typeface="楷体_GB2312" pitchFamily="49" charset="-122"/>
              </a:rPr>
              <a:t>:</a:t>
            </a:r>
            <a:r>
              <a:rPr lang="zh-CN" altLang="en-US" sz="2400" b="1">
                <a:latin typeface="楷体_GB2312" pitchFamily="49" charset="-122"/>
                <a:ea typeface="楷体_GB2312" pitchFamily="49" charset="-122"/>
              </a:rPr>
              <a:t>内流湖多咸水湖，如青海湖。</a:t>
            </a:r>
          </a:p>
          <a:p>
            <a:pPr eaLnBrk="1" hangingPunct="1"/>
            <a:r>
              <a:rPr lang="zh-CN" altLang="en-US" sz="2400" b="1">
                <a:solidFill>
                  <a:srgbClr val="0000FF"/>
                </a:solidFill>
                <a:latin typeface="楷体_GB2312" pitchFamily="49" charset="-122"/>
                <a:ea typeface="楷体_GB2312" pitchFamily="49" charset="-122"/>
              </a:rPr>
              <a:t>淡水湖</a:t>
            </a:r>
            <a:r>
              <a:rPr lang="en-US" altLang="zh-CN" sz="2400" b="1">
                <a:solidFill>
                  <a:srgbClr val="0000FF"/>
                </a:solidFill>
                <a:latin typeface="楷体_GB2312" pitchFamily="49" charset="-122"/>
                <a:ea typeface="楷体_GB2312" pitchFamily="49" charset="-122"/>
              </a:rPr>
              <a:t>:</a:t>
            </a:r>
            <a:r>
              <a:rPr lang="zh-CN" altLang="en-US" sz="2400" b="1">
                <a:latin typeface="楷体_GB2312" pitchFamily="49" charset="-122"/>
                <a:ea typeface="楷体_GB2312" pitchFamily="49" charset="-122"/>
              </a:rPr>
              <a:t>外流湖多淡水湖，如鄱阳湖。</a:t>
            </a:r>
          </a:p>
        </p:txBody>
      </p:sp>
      <p:sp>
        <p:nvSpPr>
          <p:cNvPr id="463878" name="Text Box 6"/>
          <p:cNvSpPr txBox="1">
            <a:spLocks noChangeArrowheads="1"/>
          </p:cNvSpPr>
          <p:nvPr/>
        </p:nvSpPr>
        <p:spPr bwMode="auto">
          <a:xfrm>
            <a:off x="19685" y="4564828"/>
            <a:ext cx="277177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800" b="1" dirty="0">
                <a:solidFill>
                  <a:srgbClr val="FF3300"/>
                </a:solidFill>
                <a:ea typeface="楷体_GB2312" pitchFamily="49" charset="-122"/>
              </a:rPr>
              <a:t>⑶</a:t>
            </a:r>
            <a:r>
              <a:rPr lang="zh-CN" altLang="en-US" sz="2800" b="1" dirty="0">
                <a:solidFill>
                  <a:srgbClr val="FF3300"/>
                </a:solidFill>
                <a:ea typeface="楷体_GB2312" pitchFamily="49" charset="-122"/>
              </a:rPr>
              <a:t>按湖盆成因分</a:t>
            </a:r>
          </a:p>
        </p:txBody>
      </p:sp>
      <p:sp>
        <p:nvSpPr>
          <p:cNvPr id="63494" name="Text Box 7"/>
          <p:cNvSpPr txBox="1">
            <a:spLocks noChangeArrowheads="1"/>
          </p:cNvSpPr>
          <p:nvPr/>
        </p:nvSpPr>
        <p:spPr bwMode="auto">
          <a:xfrm>
            <a:off x="5239384" y="2764603"/>
            <a:ext cx="19446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2400"/>
          </a:p>
        </p:txBody>
      </p:sp>
      <p:sp>
        <p:nvSpPr>
          <p:cNvPr id="463880" name="Text Box 8"/>
          <p:cNvSpPr txBox="1">
            <a:spLocks noChangeArrowheads="1"/>
          </p:cNvSpPr>
          <p:nvPr/>
        </p:nvSpPr>
        <p:spPr bwMode="auto">
          <a:xfrm>
            <a:off x="2935922" y="3628204"/>
            <a:ext cx="923667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b="1" dirty="0">
                <a:solidFill>
                  <a:srgbClr val="0000FF"/>
                </a:solidFill>
                <a:latin typeface="楷体_GB2312" pitchFamily="49" charset="-122"/>
                <a:ea typeface="楷体_GB2312" pitchFamily="49" charset="-122"/>
              </a:rPr>
              <a:t>构造湖</a:t>
            </a:r>
            <a:r>
              <a:rPr lang="en-US" altLang="zh-CN" sz="2400" b="1" dirty="0" smtClean="0">
                <a:solidFill>
                  <a:srgbClr val="0000FF"/>
                </a:solidFill>
                <a:latin typeface="楷体_GB2312" pitchFamily="49" charset="-122"/>
                <a:ea typeface="楷体_GB2312" pitchFamily="49" charset="-122"/>
              </a:rPr>
              <a:t>:</a:t>
            </a:r>
            <a:r>
              <a:rPr lang="zh-CN" altLang="en-US" sz="2000" dirty="0" smtClean="0"/>
              <a:t>地壳</a:t>
            </a:r>
            <a:r>
              <a:rPr lang="zh-CN" altLang="en-US" sz="2000" dirty="0"/>
              <a:t>变动，断层、褶曲、地震作用</a:t>
            </a:r>
            <a:r>
              <a:rPr lang="zh-CN" altLang="en-US" sz="2000" dirty="0" smtClean="0"/>
              <a:t>形成，如贝加尔湖，死海，青海</a:t>
            </a:r>
            <a:endParaRPr lang="zh-CN" altLang="en-US" sz="2000" b="1" dirty="0"/>
          </a:p>
        </p:txBody>
      </p:sp>
      <p:sp>
        <p:nvSpPr>
          <p:cNvPr id="463881" name="Text Box 9"/>
          <p:cNvSpPr txBox="1">
            <a:spLocks noChangeArrowheads="1"/>
          </p:cNvSpPr>
          <p:nvPr/>
        </p:nvSpPr>
        <p:spPr bwMode="auto">
          <a:xfrm>
            <a:off x="3059670" y="4032078"/>
            <a:ext cx="770851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b="1" dirty="0">
                <a:solidFill>
                  <a:srgbClr val="0000FF"/>
                </a:solidFill>
                <a:latin typeface="楷体_GB2312" pitchFamily="49" charset="-122"/>
                <a:ea typeface="楷体_GB2312" pitchFamily="49" charset="-122"/>
              </a:rPr>
              <a:t>冰川湖</a:t>
            </a:r>
            <a:r>
              <a:rPr lang="en-US" altLang="zh-CN" sz="2400" b="1" dirty="0">
                <a:solidFill>
                  <a:srgbClr val="0000FF"/>
                </a:solidFill>
                <a:latin typeface="楷体_GB2312" pitchFamily="49" charset="-122"/>
                <a:ea typeface="楷体_GB2312" pitchFamily="49" charset="-122"/>
              </a:rPr>
              <a:t>:</a:t>
            </a:r>
            <a:r>
              <a:rPr lang="zh-CN" altLang="en-US" sz="2400" b="1" dirty="0" smtClean="0">
                <a:latin typeface="楷体_GB2312" pitchFamily="49" charset="-122"/>
                <a:ea typeface="楷体_GB2312" pitchFamily="49" charset="-122"/>
              </a:rPr>
              <a:t>冰川作用（冰蚀湖，冰碛湖），</a:t>
            </a:r>
            <a:r>
              <a:rPr lang="zh-CN" altLang="en-US" sz="2400" b="1" dirty="0">
                <a:latin typeface="楷体_GB2312" pitchFamily="49" charset="-122"/>
                <a:ea typeface="楷体_GB2312" pitchFamily="49" charset="-122"/>
              </a:rPr>
              <a:t>如北美五大湖群。</a:t>
            </a:r>
          </a:p>
        </p:txBody>
      </p:sp>
      <p:sp>
        <p:nvSpPr>
          <p:cNvPr id="463882" name="Text Box 10"/>
          <p:cNvSpPr txBox="1">
            <a:spLocks noChangeArrowheads="1"/>
          </p:cNvSpPr>
          <p:nvPr/>
        </p:nvSpPr>
        <p:spPr bwMode="auto">
          <a:xfrm>
            <a:off x="2791461" y="4967420"/>
            <a:ext cx="68754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b="1">
                <a:solidFill>
                  <a:srgbClr val="0000FF"/>
                </a:solidFill>
                <a:latin typeface="楷体_GB2312" pitchFamily="49" charset="-122"/>
                <a:ea typeface="楷体_GB2312" pitchFamily="49" charset="-122"/>
              </a:rPr>
              <a:t>火山口湖</a:t>
            </a:r>
            <a:r>
              <a:rPr lang="en-US" altLang="zh-CN" sz="2400" b="1">
                <a:solidFill>
                  <a:srgbClr val="0000FF"/>
                </a:solidFill>
                <a:latin typeface="楷体_GB2312" pitchFamily="49" charset="-122"/>
                <a:ea typeface="楷体_GB2312" pitchFamily="49" charset="-122"/>
              </a:rPr>
              <a:t>:</a:t>
            </a:r>
            <a:r>
              <a:rPr lang="zh-CN" altLang="en-US" sz="2400" b="1">
                <a:latin typeface="楷体_GB2312" pitchFamily="49" charset="-122"/>
                <a:ea typeface="楷体_GB2312" pitchFamily="49" charset="-122"/>
              </a:rPr>
              <a:t>火山口积水成湖，如长白山天池。</a:t>
            </a:r>
          </a:p>
        </p:txBody>
      </p:sp>
      <p:sp>
        <p:nvSpPr>
          <p:cNvPr id="463883" name="Text Box 11"/>
          <p:cNvSpPr txBox="1">
            <a:spLocks noChangeArrowheads="1"/>
          </p:cNvSpPr>
          <p:nvPr/>
        </p:nvSpPr>
        <p:spPr bwMode="auto">
          <a:xfrm>
            <a:off x="2912111" y="4551495"/>
            <a:ext cx="812269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b="1" dirty="0">
                <a:solidFill>
                  <a:srgbClr val="0000FF"/>
                </a:solidFill>
                <a:latin typeface="楷体_GB2312" pitchFamily="49" charset="-122"/>
                <a:ea typeface="楷体_GB2312" pitchFamily="49" charset="-122"/>
              </a:rPr>
              <a:t>堰塞湖</a:t>
            </a:r>
            <a:r>
              <a:rPr lang="en-US" altLang="zh-CN" sz="2400" b="1" dirty="0">
                <a:solidFill>
                  <a:srgbClr val="0000FF"/>
                </a:solidFill>
                <a:latin typeface="楷体_GB2312" pitchFamily="49" charset="-122"/>
                <a:ea typeface="楷体_GB2312" pitchFamily="49" charset="-122"/>
              </a:rPr>
              <a:t>:</a:t>
            </a:r>
            <a:r>
              <a:rPr lang="zh-CN" altLang="en-US" sz="2400" b="1" dirty="0">
                <a:latin typeface="楷体_GB2312" pitchFamily="49" charset="-122"/>
                <a:ea typeface="楷体_GB2312" pitchFamily="49" charset="-122"/>
              </a:rPr>
              <a:t>火山</a:t>
            </a:r>
            <a:r>
              <a:rPr lang="zh-CN" altLang="en-US" sz="2400" b="1" dirty="0" smtClean="0">
                <a:latin typeface="楷体_GB2312" pitchFamily="49" charset="-122"/>
                <a:ea typeface="楷体_GB2312" pitchFamily="49" charset="-122"/>
              </a:rPr>
              <a:t>熔岩或崩塌物堵塞</a:t>
            </a:r>
            <a:r>
              <a:rPr lang="zh-CN" altLang="en-US" sz="2400" b="1" dirty="0">
                <a:latin typeface="楷体_GB2312" pitchFamily="49" charset="-122"/>
                <a:ea typeface="楷体_GB2312" pitchFamily="49" charset="-122"/>
              </a:rPr>
              <a:t>河道而成，如五大连池。</a:t>
            </a:r>
          </a:p>
        </p:txBody>
      </p:sp>
      <p:sp>
        <p:nvSpPr>
          <p:cNvPr id="463884" name="Line 12"/>
          <p:cNvSpPr>
            <a:spLocks noChangeShapeType="1"/>
          </p:cNvSpPr>
          <p:nvPr/>
        </p:nvSpPr>
        <p:spPr bwMode="auto">
          <a:xfrm flipH="1">
            <a:off x="2575560" y="2620140"/>
            <a:ext cx="360363" cy="217488"/>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463885" name="Line 13"/>
          <p:cNvSpPr>
            <a:spLocks noChangeShapeType="1"/>
          </p:cNvSpPr>
          <p:nvPr/>
        </p:nvSpPr>
        <p:spPr bwMode="auto">
          <a:xfrm>
            <a:off x="2575560" y="2837628"/>
            <a:ext cx="360363" cy="144462"/>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463886" name="Text Box 14"/>
          <p:cNvSpPr txBox="1">
            <a:spLocks noChangeArrowheads="1"/>
          </p:cNvSpPr>
          <p:nvPr/>
        </p:nvSpPr>
        <p:spPr bwMode="auto">
          <a:xfrm>
            <a:off x="2791460" y="5472245"/>
            <a:ext cx="66246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400" b="1" dirty="0">
                <a:solidFill>
                  <a:srgbClr val="0000FF"/>
                </a:solidFill>
                <a:latin typeface="楷体_GB2312" pitchFamily="49" charset="-122"/>
                <a:ea typeface="楷体_GB2312" pitchFamily="49" charset="-122"/>
              </a:rPr>
              <a:t>河迹湖</a:t>
            </a:r>
            <a:r>
              <a:rPr lang="en-US" altLang="zh-CN" sz="2400" b="1" dirty="0">
                <a:solidFill>
                  <a:srgbClr val="0000FF"/>
                </a:solidFill>
                <a:latin typeface="楷体_GB2312" pitchFamily="49" charset="-122"/>
                <a:ea typeface="楷体_GB2312" pitchFamily="49" charset="-122"/>
              </a:rPr>
              <a:t>:</a:t>
            </a:r>
            <a:r>
              <a:rPr lang="zh-CN" altLang="en-US" sz="2400" b="1" dirty="0">
                <a:latin typeface="楷体_GB2312" pitchFamily="49" charset="-122"/>
                <a:ea typeface="楷体_GB2312" pitchFamily="49" charset="-122"/>
              </a:rPr>
              <a:t>河流改道，淤积而形成的</a:t>
            </a:r>
            <a:r>
              <a:rPr lang="zh-CN" altLang="en-US" sz="2400" b="1" dirty="0" smtClean="0">
                <a:latin typeface="楷体_GB2312" pitchFamily="49" charset="-122"/>
                <a:ea typeface="楷体_GB2312" pitchFamily="49" charset="-122"/>
              </a:rPr>
              <a:t>。如</a:t>
            </a:r>
            <a:r>
              <a:rPr lang="zh-CN" altLang="en-US" sz="2400" dirty="0" smtClean="0"/>
              <a:t>牛轭湖</a:t>
            </a:r>
            <a:endParaRPr lang="zh-CN" altLang="en-US" sz="2400" b="1" dirty="0">
              <a:latin typeface="楷体_GB2312" pitchFamily="49" charset="-122"/>
              <a:ea typeface="楷体_GB2312" pitchFamily="49" charset="-122"/>
            </a:endParaRPr>
          </a:p>
        </p:txBody>
      </p:sp>
      <p:grpSp>
        <p:nvGrpSpPr>
          <p:cNvPr id="463887" name="Group 15"/>
          <p:cNvGrpSpPr>
            <a:grpSpLocks/>
          </p:cNvGrpSpPr>
          <p:nvPr/>
        </p:nvGrpSpPr>
        <p:grpSpPr bwMode="auto">
          <a:xfrm>
            <a:off x="2575560" y="3845691"/>
            <a:ext cx="360363" cy="2232025"/>
            <a:chOff x="1338" y="1570"/>
            <a:chExt cx="227" cy="1406"/>
          </a:xfrm>
        </p:grpSpPr>
        <p:sp>
          <p:nvSpPr>
            <p:cNvPr id="63508" name="Line 16"/>
            <p:cNvSpPr>
              <a:spLocks noChangeShapeType="1"/>
            </p:cNvSpPr>
            <p:nvPr/>
          </p:nvSpPr>
          <p:spPr bwMode="auto">
            <a:xfrm flipH="1">
              <a:off x="1338" y="1570"/>
              <a:ext cx="227" cy="59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63509" name="Line 17"/>
            <p:cNvSpPr>
              <a:spLocks noChangeShapeType="1"/>
            </p:cNvSpPr>
            <p:nvPr/>
          </p:nvSpPr>
          <p:spPr bwMode="auto">
            <a:xfrm>
              <a:off x="1338" y="2160"/>
              <a:ext cx="181"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63510" name="Line 18"/>
            <p:cNvSpPr>
              <a:spLocks noChangeShapeType="1"/>
            </p:cNvSpPr>
            <p:nvPr/>
          </p:nvSpPr>
          <p:spPr bwMode="auto">
            <a:xfrm>
              <a:off x="1338" y="2160"/>
              <a:ext cx="181" cy="227"/>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63511" name="Line 19"/>
            <p:cNvSpPr>
              <a:spLocks noChangeShapeType="1"/>
            </p:cNvSpPr>
            <p:nvPr/>
          </p:nvSpPr>
          <p:spPr bwMode="auto">
            <a:xfrm>
              <a:off x="1338" y="2160"/>
              <a:ext cx="181" cy="544"/>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63512" name="Line 20"/>
            <p:cNvSpPr>
              <a:spLocks noChangeShapeType="1"/>
            </p:cNvSpPr>
            <p:nvPr/>
          </p:nvSpPr>
          <p:spPr bwMode="auto">
            <a:xfrm>
              <a:off x="1338" y="2205"/>
              <a:ext cx="136" cy="771"/>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grpSp>
      <p:sp>
        <p:nvSpPr>
          <p:cNvPr id="463893" name="Text Box 21"/>
          <p:cNvSpPr txBox="1">
            <a:spLocks noChangeArrowheads="1"/>
          </p:cNvSpPr>
          <p:nvPr/>
        </p:nvSpPr>
        <p:spPr bwMode="auto">
          <a:xfrm>
            <a:off x="19685" y="1324741"/>
            <a:ext cx="4932363"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800" b="1">
                <a:solidFill>
                  <a:srgbClr val="FF3300"/>
                </a:solidFill>
                <a:ea typeface="楷体_GB2312" pitchFamily="49" charset="-122"/>
              </a:rPr>
              <a:t>⑴</a:t>
            </a:r>
            <a:r>
              <a:rPr lang="zh-CN" altLang="en-US" sz="2800" b="1">
                <a:solidFill>
                  <a:srgbClr val="FF3300"/>
                </a:solidFill>
                <a:ea typeface="楷体_GB2312" pitchFamily="49" charset="-122"/>
              </a:rPr>
              <a:t>按湖水与径流的补给关系分</a:t>
            </a:r>
          </a:p>
        </p:txBody>
      </p:sp>
      <p:sp>
        <p:nvSpPr>
          <p:cNvPr id="463894" name="Text Box 22"/>
          <p:cNvSpPr txBox="1">
            <a:spLocks noChangeArrowheads="1"/>
          </p:cNvSpPr>
          <p:nvPr/>
        </p:nvSpPr>
        <p:spPr bwMode="auto">
          <a:xfrm>
            <a:off x="4952048" y="1180279"/>
            <a:ext cx="1368425"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b="1">
                <a:solidFill>
                  <a:srgbClr val="0000FF"/>
                </a:solidFill>
                <a:latin typeface="楷体_GB2312" pitchFamily="49" charset="-122"/>
                <a:ea typeface="楷体_GB2312" pitchFamily="49" charset="-122"/>
              </a:rPr>
              <a:t>内流湖</a:t>
            </a:r>
          </a:p>
          <a:p>
            <a:pPr eaLnBrk="1" hangingPunct="1"/>
            <a:r>
              <a:rPr lang="zh-CN" altLang="en-US" sz="2400" b="1">
                <a:solidFill>
                  <a:srgbClr val="0000FF"/>
                </a:solidFill>
                <a:latin typeface="楷体_GB2312" pitchFamily="49" charset="-122"/>
                <a:ea typeface="楷体_GB2312" pitchFamily="49" charset="-122"/>
              </a:rPr>
              <a:t>外流湖</a:t>
            </a:r>
          </a:p>
        </p:txBody>
      </p:sp>
      <p:sp>
        <p:nvSpPr>
          <p:cNvPr id="463895" name="Line 23"/>
          <p:cNvSpPr>
            <a:spLocks noChangeShapeType="1"/>
          </p:cNvSpPr>
          <p:nvPr/>
        </p:nvSpPr>
        <p:spPr bwMode="auto">
          <a:xfrm flipH="1">
            <a:off x="4664710" y="1396179"/>
            <a:ext cx="360363" cy="217487"/>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463896" name="Line 24"/>
          <p:cNvSpPr>
            <a:spLocks noChangeShapeType="1"/>
          </p:cNvSpPr>
          <p:nvPr/>
        </p:nvSpPr>
        <p:spPr bwMode="auto">
          <a:xfrm>
            <a:off x="4664710" y="1613666"/>
            <a:ext cx="360363" cy="144463"/>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63507" name="Text Box 25"/>
          <p:cNvSpPr txBox="1">
            <a:spLocks noChangeArrowheads="1"/>
          </p:cNvSpPr>
          <p:nvPr/>
        </p:nvSpPr>
        <p:spPr bwMode="auto">
          <a:xfrm>
            <a:off x="225426" y="24764"/>
            <a:ext cx="59436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3600" b="1" dirty="0" smtClean="0"/>
              <a:t>六、中国湖泊</a:t>
            </a:r>
            <a:endParaRPr lang="zh-CN" altLang="en-US" sz="3600" b="1" dirty="0"/>
          </a:p>
        </p:txBody>
      </p:sp>
      <p:grpSp>
        <p:nvGrpSpPr>
          <p:cNvPr id="25" name="组合 1"/>
          <p:cNvGrpSpPr/>
          <p:nvPr>
            <p:custDataLst>
              <p:tags r:id="rId1"/>
            </p:custDataLst>
          </p:nvPr>
        </p:nvGrpSpPr>
        <p:grpSpPr>
          <a:xfrm>
            <a:off x="19685" y="786130"/>
            <a:ext cx="12151995" cy="128270"/>
            <a:chOff x="57" y="1058"/>
            <a:chExt cx="13204" cy="202"/>
          </a:xfrm>
        </p:grpSpPr>
        <p:cxnSp>
          <p:nvCxnSpPr>
            <p:cNvPr id="26" name="直接连接符 25"/>
            <p:cNvCxnSpPr/>
            <p:nvPr>
              <p:custDataLst>
                <p:tags r:id="rId2"/>
              </p:custDataLst>
            </p:nvPr>
          </p:nvCxnSpPr>
          <p:spPr>
            <a:xfrm>
              <a:off x="57" y="1259"/>
              <a:ext cx="13205"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custDataLst>
                <p:tags r:id="rId3"/>
              </p:custDataLst>
            </p:nvPr>
          </p:nvCxnSpPr>
          <p:spPr>
            <a:xfrm>
              <a:off x="57" y="1057"/>
              <a:ext cx="13205" cy="0"/>
            </a:xfrm>
            <a:prstGeom prst="line">
              <a:avLst/>
            </a:prstGeom>
            <a:ln w="571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2" name="矩形 1"/>
          <p:cNvSpPr/>
          <p:nvPr/>
        </p:nvSpPr>
        <p:spPr>
          <a:xfrm>
            <a:off x="2912111" y="5934490"/>
            <a:ext cx="3273653" cy="461665"/>
          </a:xfrm>
          <a:prstGeom prst="rect">
            <a:avLst/>
          </a:prstGeom>
        </p:spPr>
        <p:txBody>
          <a:bodyPr wrap="none">
            <a:spAutoFit/>
          </a:bodyPr>
          <a:lstStyle/>
          <a:p>
            <a:r>
              <a:rPr lang="zh-TW" altLang="en-US" sz="2400" b="1" dirty="0">
                <a:solidFill>
                  <a:srgbClr val="0000FF"/>
                </a:solidFill>
                <a:latin typeface="楷体_GB2312" pitchFamily="49" charset="-122"/>
                <a:ea typeface="楷体_GB2312" pitchFamily="49" charset="-122"/>
              </a:rPr>
              <a:t>海成湖</a:t>
            </a:r>
            <a:r>
              <a:rPr lang="en-US" altLang="zh-CN" sz="2400" b="1" dirty="0">
                <a:solidFill>
                  <a:srgbClr val="0000FF"/>
                </a:solidFill>
                <a:latin typeface="楷体_GB2312" pitchFamily="49" charset="-122"/>
                <a:ea typeface="楷体_GB2312" pitchFamily="49" charset="-122"/>
              </a:rPr>
              <a:t>——</a:t>
            </a:r>
            <a:r>
              <a:rPr lang="zh-TW" altLang="en-US" sz="2400" b="1" dirty="0">
                <a:solidFill>
                  <a:srgbClr val="0000FF"/>
                </a:solidFill>
                <a:latin typeface="楷体_GB2312" pitchFamily="49" charset="-122"/>
                <a:ea typeface="楷体_GB2312" pitchFamily="49" charset="-122"/>
              </a:rPr>
              <a:t>潟</a:t>
            </a:r>
            <a:r>
              <a:rPr lang="zh-TW" altLang="en-US" sz="2400" b="1" dirty="0" smtClean="0">
                <a:solidFill>
                  <a:srgbClr val="0000FF"/>
                </a:solidFill>
                <a:latin typeface="楷体_GB2312" pitchFamily="49" charset="-122"/>
                <a:ea typeface="楷体_GB2312" pitchFamily="49" charset="-122"/>
              </a:rPr>
              <a:t>湖</a:t>
            </a:r>
            <a:r>
              <a:rPr lang="zh-CN" altLang="en-US" dirty="0">
                <a:solidFill>
                  <a:srgbClr val="333333"/>
                </a:solidFill>
                <a:latin typeface="Microsoft YaHei" panose="020B0503020204020204" pitchFamily="34" charset="-122"/>
                <a:ea typeface="Microsoft YaHei" panose="020B0503020204020204" pitchFamily="34" charset="-122"/>
              </a:rPr>
              <a:t>：</a:t>
            </a:r>
            <a:r>
              <a:rPr lang="zh-CN" altLang="en-US" dirty="0" smtClean="0">
                <a:solidFill>
                  <a:srgbClr val="333333"/>
                </a:solidFill>
                <a:latin typeface="Microsoft YaHei" panose="020B0503020204020204" pitchFamily="34" charset="-122"/>
                <a:ea typeface="Microsoft YaHei" panose="020B0503020204020204" pitchFamily="34" charset="-122"/>
              </a:rPr>
              <a:t>如西湖</a:t>
            </a:r>
            <a:endParaRPr lang="zh-CN" altLang="en-US" dirty="0"/>
          </a:p>
        </p:txBody>
      </p:sp>
      <p:sp>
        <p:nvSpPr>
          <p:cNvPr id="3" name="文本框 2"/>
          <p:cNvSpPr txBox="1"/>
          <p:nvPr/>
        </p:nvSpPr>
        <p:spPr>
          <a:xfrm>
            <a:off x="225426" y="913765"/>
            <a:ext cx="4148270" cy="523220"/>
          </a:xfrm>
          <a:prstGeom prst="rect">
            <a:avLst/>
          </a:prstGeom>
          <a:noFill/>
        </p:spPr>
        <p:txBody>
          <a:bodyPr wrap="square" rtlCol="0">
            <a:spAutoFit/>
          </a:bodyPr>
          <a:lstStyle/>
          <a:p>
            <a:r>
              <a:rPr lang="en-US" altLang="zh-CN" sz="2800" dirty="0" smtClean="0"/>
              <a:t>1</a:t>
            </a:r>
            <a:r>
              <a:rPr lang="zh-CN" altLang="en-US" sz="2800" dirty="0" smtClean="0"/>
              <a:t>、湖泊分类</a:t>
            </a:r>
            <a:endParaRPr lang="zh-CN" altLang="en-US" sz="2800" dirty="0"/>
          </a:p>
        </p:txBody>
      </p:sp>
      <p:sp>
        <p:nvSpPr>
          <p:cNvPr id="4" name="文本框 3"/>
          <p:cNvSpPr txBox="1"/>
          <p:nvPr/>
        </p:nvSpPr>
        <p:spPr>
          <a:xfrm>
            <a:off x="2912111" y="6396155"/>
            <a:ext cx="6432548" cy="369332"/>
          </a:xfrm>
          <a:prstGeom prst="rect">
            <a:avLst/>
          </a:prstGeom>
          <a:noFill/>
        </p:spPr>
        <p:txBody>
          <a:bodyPr wrap="square" rtlCol="0">
            <a:spAutoFit/>
          </a:bodyPr>
          <a:lstStyle/>
          <a:p>
            <a:r>
              <a:rPr lang="zh-CN" altLang="en-US" dirty="0" smtClean="0"/>
              <a:t>风成湖：</a:t>
            </a:r>
            <a:r>
              <a:rPr lang="zh-CN" altLang="en-US" dirty="0">
                <a:latin typeface="Arial" panose="020B0604020202020204" pitchFamily="34" charset="0"/>
              </a:rPr>
              <a:t>沙丘间的洼地低于潜水面（地下水水位</a:t>
            </a:r>
            <a:r>
              <a:rPr lang="zh-CN" altLang="en-US" dirty="0" smtClean="0">
                <a:latin typeface="Arial" panose="020B0604020202020204" pitchFamily="34" charset="0"/>
              </a:rPr>
              <a:t>）</a:t>
            </a:r>
            <a:endParaRPr lang="zh-CN" altLang="en-US" dirty="0"/>
          </a:p>
        </p:txBody>
      </p:sp>
    </p:spTree>
    <p:extLst>
      <p:ext uri="{BB962C8B-B14F-4D97-AF65-F5344CB8AC3E}">
        <p14:creationId xmlns:p14="http://schemas.microsoft.com/office/powerpoint/2010/main" val="39711246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63893"/>
                                        </p:tgtEl>
                                        <p:attrNameLst>
                                          <p:attrName>style.visibility</p:attrName>
                                        </p:attrNameLst>
                                      </p:cBhvr>
                                      <p:to>
                                        <p:strVal val="visible"/>
                                      </p:to>
                                    </p:set>
                                    <p:anim calcmode="lin" valueType="num">
                                      <p:cBhvr additive="base">
                                        <p:cTn id="7" dur="500" fill="hold"/>
                                        <p:tgtEl>
                                          <p:spTgt spid="463893"/>
                                        </p:tgtEl>
                                        <p:attrNameLst>
                                          <p:attrName>ppt_x</p:attrName>
                                        </p:attrNameLst>
                                      </p:cBhvr>
                                      <p:tavLst>
                                        <p:tav tm="0">
                                          <p:val>
                                            <p:strVal val="#ppt_x"/>
                                          </p:val>
                                        </p:tav>
                                        <p:tav tm="100000">
                                          <p:val>
                                            <p:strVal val="#ppt_x"/>
                                          </p:val>
                                        </p:tav>
                                      </p:tavLst>
                                    </p:anim>
                                    <p:anim calcmode="lin" valueType="num">
                                      <p:cBhvr additive="base">
                                        <p:cTn id="8" dur="500" fill="hold"/>
                                        <p:tgtEl>
                                          <p:spTgt spid="463893"/>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9" presetClass="entr" presetSubtype="0" fill="hold" grpId="0" nodeType="clickEffect">
                                  <p:stCondLst>
                                    <p:cond delay="0"/>
                                  </p:stCondLst>
                                  <p:childTnLst>
                                    <p:set>
                                      <p:cBhvr>
                                        <p:cTn id="12" dur="1" fill="hold">
                                          <p:stCondLst>
                                            <p:cond delay="0"/>
                                          </p:stCondLst>
                                        </p:cTn>
                                        <p:tgtEl>
                                          <p:spTgt spid="463895"/>
                                        </p:tgtEl>
                                        <p:attrNameLst>
                                          <p:attrName>style.visibility</p:attrName>
                                        </p:attrNameLst>
                                      </p:cBhvr>
                                      <p:to>
                                        <p:strVal val="visible"/>
                                      </p:to>
                                    </p:set>
                                    <p:animEffect transition="in" filter="dissolve">
                                      <p:cBhvr>
                                        <p:cTn id="13" dur="500"/>
                                        <p:tgtEl>
                                          <p:spTgt spid="463895"/>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463896"/>
                                        </p:tgtEl>
                                        <p:attrNameLst>
                                          <p:attrName>style.visibility</p:attrName>
                                        </p:attrNameLst>
                                      </p:cBhvr>
                                      <p:to>
                                        <p:strVal val="visible"/>
                                      </p:to>
                                    </p:set>
                                    <p:animEffect transition="in" filter="dissolve">
                                      <p:cBhvr>
                                        <p:cTn id="16" dur="500"/>
                                        <p:tgtEl>
                                          <p:spTgt spid="463896"/>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463894"/>
                                        </p:tgtEl>
                                        <p:attrNameLst>
                                          <p:attrName>style.visibility</p:attrName>
                                        </p:attrNameLst>
                                      </p:cBhvr>
                                      <p:to>
                                        <p:strVal val="visible"/>
                                      </p:to>
                                    </p:set>
                                    <p:animEffect transition="in" filter="dissolve">
                                      <p:cBhvr>
                                        <p:cTn id="19" dur="500"/>
                                        <p:tgtEl>
                                          <p:spTgt spid="463894"/>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463876"/>
                                        </p:tgtEl>
                                        <p:attrNameLst>
                                          <p:attrName>style.visibility</p:attrName>
                                        </p:attrNameLst>
                                      </p:cBhvr>
                                      <p:to>
                                        <p:strVal val="visible"/>
                                      </p:to>
                                    </p:set>
                                    <p:anim calcmode="lin" valueType="num">
                                      <p:cBhvr additive="base">
                                        <p:cTn id="24" dur="500" fill="hold"/>
                                        <p:tgtEl>
                                          <p:spTgt spid="463876"/>
                                        </p:tgtEl>
                                        <p:attrNameLst>
                                          <p:attrName>ppt_x</p:attrName>
                                        </p:attrNameLst>
                                      </p:cBhvr>
                                      <p:tavLst>
                                        <p:tav tm="0">
                                          <p:val>
                                            <p:strVal val="#ppt_x"/>
                                          </p:val>
                                        </p:tav>
                                        <p:tav tm="100000">
                                          <p:val>
                                            <p:strVal val="#ppt_x"/>
                                          </p:val>
                                        </p:tav>
                                      </p:tavLst>
                                    </p:anim>
                                    <p:anim calcmode="lin" valueType="num">
                                      <p:cBhvr additive="base">
                                        <p:cTn id="25" dur="500" fill="hold"/>
                                        <p:tgtEl>
                                          <p:spTgt spid="463876"/>
                                        </p:tgtEl>
                                        <p:attrNameLst>
                                          <p:attrName>ppt_y</p:attrName>
                                        </p:attrNameLst>
                                      </p:cBhvr>
                                      <p:tavLst>
                                        <p:tav tm="0">
                                          <p:val>
                                            <p:strVal val="1+#ppt_h/2"/>
                                          </p:val>
                                        </p:tav>
                                        <p:tav tm="100000">
                                          <p:val>
                                            <p:strVal val="#ppt_y"/>
                                          </p:val>
                                        </p:tav>
                                      </p:tavLst>
                                    </p:anim>
                                  </p:childTnLst>
                                </p:cTn>
                              </p:par>
                            </p:childTnLst>
                          </p:cTn>
                        </p:par>
                      </p:childTnLst>
                    </p:cTn>
                  </p:par>
                  <p:par>
                    <p:cTn id="26" fill="hold" nodeType="clickPar">
                      <p:stCondLst>
                        <p:cond delay="indefinite"/>
                      </p:stCondLst>
                      <p:childTnLst>
                        <p:par>
                          <p:cTn id="27" fill="hold" nodeType="withGroup">
                            <p:stCondLst>
                              <p:cond delay="0"/>
                            </p:stCondLst>
                            <p:childTnLst>
                              <p:par>
                                <p:cTn id="28" presetID="9" presetClass="entr" presetSubtype="0" fill="hold" grpId="0" nodeType="clickEffect">
                                  <p:stCondLst>
                                    <p:cond delay="0"/>
                                  </p:stCondLst>
                                  <p:childTnLst>
                                    <p:set>
                                      <p:cBhvr>
                                        <p:cTn id="29" dur="1" fill="hold">
                                          <p:stCondLst>
                                            <p:cond delay="0"/>
                                          </p:stCondLst>
                                        </p:cTn>
                                        <p:tgtEl>
                                          <p:spTgt spid="463884"/>
                                        </p:tgtEl>
                                        <p:attrNameLst>
                                          <p:attrName>style.visibility</p:attrName>
                                        </p:attrNameLst>
                                      </p:cBhvr>
                                      <p:to>
                                        <p:strVal val="visible"/>
                                      </p:to>
                                    </p:set>
                                    <p:animEffect transition="in" filter="dissolve">
                                      <p:cBhvr>
                                        <p:cTn id="30" dur="500"/>
                                        <p:tgtEl>
                                          <p:spTgt spid="463884"/>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463885"/>
                                        </p:tgtEl>
                                        <p:attrNameLst>
                                          <p:attrName>style.visibility</p:attrName>
                                        </p:attrNameLst>
                                      </p:cBhvr>
                                      <p:to>
                                        <p:strVal val="visible"/>
                                      </p:to>
                                    </p:set>
                                    <p:animEffect transition="in" filter="dissolve">
                                      <p:cBhvr>
                                        <p:cTn id="33" dur="500"/>
                                        <p:tgtEl>
                                          <p:spTgt spid="463885"/>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463877"/>
                                        </p:tgtEl>
                                        <p:attrNameLst>
                                          <p:attrName>style.visibility</p:attrName>
                                        </p:attrNameLst>
                                      </p:cBhvr>
                                      <p:to>
                                        <p:strVal val="visible"/>
                                      </p:to>
                                    </p:set>
                                    <p:animEffect transition="in" filter="dissolve">
                                      <p:cBhvr>
                                        <p:cTn id="36" dur="500"/>
                                        <p:tgtEl>
                                          <p:spTgt spid="463877"/>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463878"/>
                                        </p:tgtEl>
                                        <p:attrNameLst>
                                          <p:attrName>style.visibility</p:attrName>
                                        </p:attrNameLst>
                                      </p:cBhvr>
                                      <p:to>
                                        <p:strVal val="visible"/>
                                      </p:to>
                                    </p:set>
                                    <p:anim calcmode="lin" valueType="num">
                                      <p:cBhvr additive="base">
                                        <p:cTn id="41" dur="500" fill="hold"/>
                                        <p:tgtEl>
                                          <p:spTgt spid="463878"/>
                                        </p:tgtEl>
                                        <p:attrNameLst>
                                          <p:attrName>ppt_x</p:attrName>
                                        </p:attrNameLst>
                                      </p:cBhvr>
                                      <p:tavLst>
                                        <p:tav tm="0">
                                          <p:val>
                                            <p:strVal val="#ppt_x"/>
                                          </p:val>
                                        </p:tav>
                                        <p:tav tm="100000">
                                          <p:val>
                                            <p:strVal val="#ppt_x"/>
                                          </p:val>
                                        </p:tav>
                                      </p:tavLst>
                                    </p:anim>
                                    <p:anim calcmode="lin" valueType="num">
                                      <p:cBhvr additive="base">
                                        <p:cTn id="42" dur="500" fill="hold"/>
                                        <p:tgtEl>
                                          <p:spTgt spid="463878"/>
                                        </p:tgtEl>
                                        <p:attrNameLst>
                                          <p:attrName>ppt_y</p:attrName>
                                        </p:attrNameLst>
                                      </p:cBhvr>
                                      <p:tavLst>
                                        <p:tav tm="0">
                                          <p:val>
                                            <p:strVal val="1+#ppt_h/2"/>
                                          </p:val>
                                        </p:tav>
                                        <p:tav tm="100000">
                                          <p:val>
                                            <p:strVal val="#ppt_y"/>
                                          </p:val>
                                        </p:tav>
                                      </p:tavLst>
                                    </p:anim>
                                  </p:childTnLst>
                                </p:cTn>
                              </p:par>
                            </p:childTnLst>
                          </p:cTn>
                        </p:par>
                      </p:childTnLst>
                    </p:cTn>
                  </p:par>
                  <p:par>
                    <p:cTn id="43" fill="hold" nodeType="clickPar">
                      <p:stCondLst>
                        <p:cond delay="indefinite"/>
                      </p:stCondLst>
                      <p:childTnLst>
                        <p:par>
                          <p:cTn id="44" fill="hold" nodeType="withGroup">
                            <p:stCondLst>
                              <p:cond delay="0"/>
                            </p:stCondLst>
                            <p:childTnLst>
                              <p:par>
                                <p:cTn id="45" presetID="3" presetClass="entr" presetSubtype="10" fill="hold" nodeType="clickEffect">
                                  <p:stCondLst>
                                    <p:cond delay="0"/>
                                  </p:stCondLst>
                                  <p:childTnLst>
                                    <p:set>
                                      <p:cBhvr>
                                        <p:cTn id="46" dur="1" fill="hold">
                                          <p:stCondLst>
                                            <p:cond delay="0"/>
                                          </p:stCondLst>
                                        </p:cTn>
                                        <p:tgtEl>
                                          <p:spTgt spid="463887"/>
                                        </p:tgtEl>
                                        <p:attrNameLst>
                                          <p:attrName>style.visibility</p:attrName>
                                        </p:attrNameLst>
                                      </p:cBhvr>
                                      <p:to>
                                        <p:strVal val="visible"/>
                                      </p:to>
                                    </p:set>
                                    <p:animEffect transition="in" filter="blinds(horizontal)">
                                      <p:cBhvr>
                                        <p:cTn id="47" dur="500"/>
                                        <p:tgtEl>
                                          <p:spTgt spid="463887"/>
                                        </p:tgtEl>
                                      </p:cBhvr>
                                    </p:animEffect>
                                  </p:childTnLst>
                                </p:cTn>
                              </p:par>
                              <p:par>
                                <p:cTn id="48" presetID="20" presetClass="entr" presetSubtype="0" fill="hold" grpId="0" nodeType="withEffect">
                                  <p:stCondLst>
                                    <p:cond delay="0"/>
                                  </p:stCondLst>
                                  <p:childTnLst>
                                    <p:set>
                                      <p:cBhvr>
                                        <p:cTn id="49" dur="1" fill="hold">
                                          <p:stCondLst>
                                            <p:cond delay="0"/>
                                          </p:stCondLst>
                                        </p:cTn>
                                        <p:tgtEl>
                                          <p:spTgt spid="463883"/>
                                        </p:tgtEl>
                                        <p:attrNameLst>
                                          <p:attrName>style.visibility</p:attrName>
                                        </p:attrNameLst>
                                      </p:cBhvr>
                                      <p:to>
                                        <p:strVal val="visible"/>
                                      </p:to>
                                    </p:set>
                                    <p:animEffect transition="in" filter="wedge">
                                      <p:cBhvr>
                                        <p:cTn id="50" dur="2000"/>
                                        <p:tgtEl>
                                          <p:spTgt spid="463883"/>
                                        </p:tgtEl>
                                      </p:cBhvr>
                                    </p:animEffect>
                                  </p:childTnLst>
                                </p:cTn>
                              </p:par>
                              <p:par>
                                <p:cTn id="51" presetID="20" presetClass="entr" presetSubtype="0" fill="hold" grpId="0" nodeType="withEffect">
                                  <p:stCondLst>
                                    <p:cond delay="0"/>
                                  </p:stCondLst>
                                  <p:childTnLst>
                                    <p:set>
                                      <p:cBhvr>
                                        <p:cTn id="52" dur="1" fill="hold">
                                          <p:stCondLst>
                                            <p:cond delay="0"/>
                                          </p:stCondLst>
                                        </p:cTn>
                                        <p:tgtEl>
                                          <p:spTgt spid="463881"/>
                                        </p:tgtEl>
                                        <p:attrNameLst>
                                          <p:attrName>style.visibility</p:attrName>
                                        </p:attrNameLst>
                                      </p:cBhvr>
                                      <p:to>
                                        <p:strVal val="visible"/>
                                      </p:to>
                                    </p:set>
                                    <p:animEffect transition="in" filter="wedge">
                                      <p:cBhvr>
                                        <p:cTn id="53" dur="2000"/>
                                        <p:tgtEl>
                                          <p:spTgt spid="463881"/>
                                        </p:tgtEl>
                                      </p:cBhvr>
                                    </p:animEffect>
                                  </p:childTnLst>
                                </p:cTn>
                              </p:par>
                              <p:par>
                                <p:cTn id="54" presetID="20" presetClass="entr" presetSubtype="0" fill="hold" grpId="0" nodeType="withEffect">
                                  <p:stCondLst>
                                    <p:cond delay="0"/>
                                  </p:stCondLst>
                                  <p:childTnLst>
                                    <p:set>
                                      <p:cBhvr>
                                        <p:cTn id="55" dur="1" fill="hold">
                                          <p:stCondLst>
                                            <p:cond delay="0"/>
                                          </p:stCondLst>
                                        </p:cTn>
                                        <p:tgtEl>
                                          <p:spTgt spid="463880"/>
                                        </p:tgtEl>
                                        <p:attrNameLst>
                                          <p:attrName>style.visibility</p:attrName>
                                        </p:attrNameLst>
                                      </p:cBhvr>
                                      <p:to>
                                        <p:strVal val="visible"/>
                                      </p:to>
                                    </p:set>
                                    <p:animEffect transition="in" filter="wedge">
                                      <p:cBhvr>
                                        <p:cTn id="56" dur="2000"/>
                                        <p:tgtEl>
                                          <p:spTgt spid="463880"/>
                                        </p:tgtEl>
                                      </p:cBhvr>
                                    </p:animEffect>
                                  </p:childTnLst>
                                </p:cTn>
                              </p:par>
                              <p:par>
                                <p:cTn id="57" presetID="20" presetClass="entr" presetSubtype="0" fill="hold" grpId="0" nodeType="withEffect">
                                  <p:stCondLst>
                                    <p:cond delay="0"/>
                                  </p:stCondLst>
                                  <p:childTnLst>
                                    <p:set>
                                      <p:cBhvr>
                                        <p:cTn id="58" dur="1" fill="hold">
                                          <p:stCondLst>
                                            <p:cond delay="0"/>
                                          </p:stCondLst>
                                        </p:cTn>
                                        <p:tgtEl>
                                          <p:spTgt spid="463882"/>
                                        </p:tgtEl>
                                        <p:attrNameLst>
                                          <p:attrName>style.visibility</p:attrName>
                                        </p:attrNameLst>
                                      </p:cBhvr>
                                      <p:to>
                                        <p:strVal val="visible"/>
                                      </p:to>
                                    </p:set>
                                    <p:animEffect transition="in" filter="wedge">
                                      <p:cBhvr>
                                        <p:cTn id="59" dur="2000"/>
                                        <p:tgtEl>
                                          <p:spTgt spid="463882"/>
                                        </p:tgtEl>
                                      </p:cBhvr>
                                    </p:animEffect>
                                  </p:childTnLst>
                                </p:cTn>
                              </p:par>
                              <p:par>
                                <p:cTn id="60" presetID="20" presetClass="entr" presetSubtype="0" fill="hold" grpId="0" nodeType="withEffect">
                                  <p:stCondLst>
                                    <p:cond delay="0"/>
                                  </p:stCondLst>
                                  <p:childTnLst>
                                    <p:set>
                                      <p:cBhvr>
                                        <p:cTn id="61" dur="1" fill="hold">
                                          <p:stCondLst>
                                            <p:cond delay="0"/>
                                          </p:stCondLst>
                                        </p:cTn>
                                        <p:tgtEl>
                                          <p:spTgt spid="463886"/>
                                        </p:tgtEl>
                                        <p:attrNameLst>
                                          <p:attrName>style.visibility</p:attrName>
                                        </p:attrNameLst>
                                      </p:cBhvr>
                                      <p:to>
                                        <p:strVal val="visible"/>
                                      </p:to>
                                    </p:set>
                                    <p:animEffect transition="in" filter="wedge">
                                      <p:cBhvr>
                                        <p:cTn id="62" dur="2000"/>
                                        <p:tgtEl>
                                          <p:spTgt spid="4638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3876" grpId="0"/>
      <p:bldP spid="463877" grpId="0"/>
      <p:bldP spid="463878" grpId="0"/>
      <p:bldP spid="463880" grpId="0"/>
      <p:bldP spid="463881" grpId="0"/>
      <p:bldP spid="463882" grpId="0"/>
      <p:bldP spid="463883" grpId="0"/>
      <p:bldP spid="463884" grpId="0" animBg="1"/>
      <p:bldP spid="463885" grpId="0" animBg="1"/>
      <p:bldP spid="463886" grpId="0"/>
      <p:bldP spid="463893" grpId="0"/>
      <p:bldP spid="463894" grpId="0"/>
      <p:bldP spid="463895" grpId="0" animBg="1"/>
      <p:bldP spid="463896"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custDataLst>
              <p:tags r:id="rId1"/>
            </p:custDataLst>
          </p:nvPr>
        </p:nvPicPr>
        <p:blipFill>
          <a:blip r:embed="rId9"/>
          <a:stretch>
            <a:fillRect/>
          </a:stretch>
        </p:blipFill>
        <p:spPr>
          <a:xfrm>
            <a:off x="12065" y="1419860"/>
            <a:ext cx="12167870" cy="3343910"/>
          </a:xfrm>
          <a:prstGeom prst="rect">
            <a:avLst/>
          </a:prstGeom>
        </p:spPr>
      </p:pic>
      <p:grpSp>
        <p:nvGrpSpPr>
          <p:cNvPr id="102428" name="组合 1"/>
          <p:cNvGrpSpPr/>
          <p:nvPr>
            <p:custDataLst>
              <p:tags r:id="rId2"/>
            </p:custDataLst>
          </p:nvPr>
        </p:nvGrpSpPr>
        <p:grpSpPr>
          <a:xfrm>
            <a:off x="0" y="770255"/>
            <a:ext cx="12151995" cy="128270"/>
            <a:chOff x="57" y="1058"/>
            <a:chExt cx="13204" cy="202"/>
          </a:xfrm>
        </p:grpSpPr>
        <p:cxnSp>
          <p:nvCxnSpPr>
            <p:cNvPr id="2" name="直接连接符 1"/>
            <p:cNvCxnSpPr/>
            <p:nvPr>
              <p:custDataLst>
                <p:tags r:id="rId5"/>
              </p:custDataLst>
            </p:nvPr>
          </p:nvCxnSpPr>
          <p:spPr>
            <a:xfrm>
              <a:off x="57" y="1259"/>
              <a:ext cx="13205"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custDataLst>
                <p:tags r:id="rId6"/>
              </p:custDataLst>
            </p:nvPr>
          </p:nvCxnSpPr>
          <p:spPr>
            <a:xfrm>
              <a:off x="57" y="1057"/>
              <a:ext cx="13205" cy="0"/>
            </a:xfrm>
            <a:prstGeom prst="line">
              <a:avLst/>
            </a:prstGeom>
            <a:ln w="571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pic>
        <p:nvPicPr>
          <p:cNvPr id="4" name="图片 3" descr="我想我是海-潟湖形成过程图.webp"/>
          <p:cNvPicPr>
            <a:picLocks noChangeAspect="1"/>
          </p:cNvPicPr>
          <p:nvPr>
            <p:custDataLst>
              <p:tags r:id="rId3"/>
            </p:custDataLst>
          </p:nvPr>
        </p:nvPicPr>
        <p:blipFill>
          <a:blip r:embed="rId10"/>
          <a:stretch>
            <a:fillRect/>
          </a:stretch>
        </p:blipFill>
        <p:spPr>
          <a:xfrm>
            <a:off x="-27305" y="4069715"/>
            <a:ext cx="12179935" cy="2893695"/>
          </a:xfrm>
          <a:prstGeom prst="rect">
            <a:avLst/>
          </a:prstGeom>
          <a:noFill/>
          <a:ln w="9525">
            <a:noFill/>
          </a:ln>
        </p:spPr>
      </p:pic>
      <p:sp>
        <p:nvSpPr>
          <p:cNvPr id="6" name="文本框 5"/>
          <p:cNvSpPr txBox="1"/>
          <p:nvPr>
            <p:custDataLst>
              <p:tags r:id="rId4"/>
            </p:custDataLst>
          </p:nvPr>
        </p:nvSpPr>
        <p:spPr>
          <a:xfrm>
            <a:off x="0" y="1419860"/>
            <a:ext cx="12179300" cy="1814830"/>
          </a:xfrm>
          <a:prstGeom prst="rect">
            <a:avLst/>
          </a:prstGeom>
          <a:solidFill>
            <a:schemeClr val="bg1">
              <a:lumMod val="85000"/>
            </a:schemeClr>
          </a:solidFill>
          <a:ln w="9525">
            <a:noFill/>
          </a:ln>
        </p:spPr>
        <p:txBody>
          <a:bodyPr wrap="square">
            <a:spAutoFit/>
          </a:bodyPr>
          <a:lstStyle/>
          <a:p>
            <a:pPr indent="612140"/>
            <a:r>
              <a:rPr lang="zh-CN" sz="2800" b="1">
                <a:ea typeface="宋体" panose="02010600030101010101" pitchFamily="2" charset="-122"/>
              </a:rPr>
              <a:t>潟湖：原为海域的一部分</a:t>
            </a:r>
            <a:r>
              <a:rPr lang="zh-CN" sz="2800" b="1">
                <a:latin typeface="Times New Roman" panose="02020603050405020304" pitchFamily="18" charset="0"/>
                <a:ea typeface="宋体" panose="02010600030101010101" pitchFamily="2" charset="-122"/>
              </a:rPr>
              <a:t>，</a:t>
            </a:r>
            <a:r>
              <a:rPr lang="zh-CN" sz="2800" b="1">
                <a:ea typeface="宋体" panose="02010600030101010101" pitchFamily="2" charset="-122"/>
              </a:rPr>
              <a:t>因泥沙淤积而与海洋分开</a:t>
            </a:r>
            <a:r>
              <a:rPr lang="zh-CN" sz="2800" b="1">
                <a:latin typeface="Times New Roman" panose="02020603050405020304" pitchFamily="18" charset="0"/>
                <a:ea typeface="宋体" panose="02010600030101010101" pitchFamily="2" charset="-122"/>
              </a:rPr>
              <a:t>，</a:t>
            </a:r>
            <a:r>
              <a:rPr lang="zh-CN" sz="2800" b="1">
                <a:ea typeface="宋体" panose="02010600030101010101" pitchFamily="2" charset="-122"/>
              </a:rPr>
              <a:t>形成封闭或接近封闭状态的湖泊。有的潟湖保留有高潮时与海相连的狭长通道</a:t>
            </a:r>
            <a:r>
              <a:rPr lang="zh-CN" sz="2800" b="1">
                <a:latin typeface="Times New Roman" panose="02020603050405020304" pitchFamily="18" charset="0"/>
                <a:ea typeface="宋体" panose="02010600030101010101" pitchFamily="2" charset="-122"/>
              </a:rPr>
              <a:t>，</a:t>
            </a:r>
            <a:r>
              <a:rPr lang="zh-CN" sz="2800" b="1">
                <a:ea typeface="宋体" panose="02010600030101010101" pitchFamily="2" charset="-122"/>
              </a:rPr>
              <a:t>有的则完全不通。一些形成年代较久的古潟湖</a:t>
            </a:r>
            <a:r>
              <a:rPr lang="zh-CN" sz="2800" b="1">
                <a:latin typeface="Times New Roman" panose="02020603050405020304" pitchFamily="18" charset="0"/>
                <a:ea typeface="宋体" panose="02010600030101010101" pitchFamily="2" charset="-122"/>
              </a:rPr>
              <a:t>，</a:t>
            </a:r>
            <a:r>
              <a:rPr lang="zh-CN" sz="2800" b="1">
                <a:ea typeface="宋体" panose="02010600030101010101" pitchFamily="2" charset="-122"/>
              </a:rPr>
              <a:t>因长期与海隔离</a:t>
            </a:r>
            <a:r>
              <a:rPr lang="zh-CN" sz="2800" b="1">
                <a:latin typeface="Times New Roman" panose="02020603050405020304" pitchFamily="18" charset="0"/>
                <a:ea typeface="宋体" panose="02010600030101010101" pitchFamily="2" charset="-122"/>
              </a:rPr>
              <a:t>，</a:t>
            </a:r>
            <a:r>
              <a:rPr lang="zh-CN" sz="2800" b="1">
                <a:ea typeface="宋体" panose="02010600030101010101" pitchFamily="2" charset="-122"/>
              </a:rPr>
              <a:t>陆上淡水注入</a:t>
            </a:r>
            <a:r>
              <a:rPr lang="zh-CN" sz="2800" b="1">
                <a:latin typeface="Times New Roman" panose="02020603050405020304" pitchFamily="18" charset="0"/>
                <a:ea typeface="宋体" panose="02010600030101010101" pitchFamily="2" charset="-122"/>
              </a:rPr>
              <a:t>，</a:t>
            </a:r>
            <a:r>
              <a:rPr lang="zh-CN" sz="2800" b="1">
                <a:ea typeface="宋体" panose="02010600030101010101" pitchFamily="2" charset="-122"/>
              </a:rPr>
              <a:t>已逐渐淡化而成淡水湖</a:t>
            </a:r>
            <a:r>
              <a:rPr lang="zh-CN" sz="2800" b="1">
                <a:latin typeface="Times New Roman" panose="02020603050405020304" pitchFamily="18" charset="0"/>
                <a:ea typeface="宋体" panose="02010600030101010101" pitchFamily="2" charset="-122"/>
              </a:rPr>
              <a:t>，</a:t>
            </a:r>
            <a:r>
              <a:rPr lang="zh-CN" sz="2800" b="1">
                <a:ea typeface="宋体" panose="02010600030101010101" pitchFamily="2" charset="-122"/>
              </a:rPr>
              <a:t>称残迹湖</a:t>
            </a:r>
            <a:r>
              <a:rPr lang="zh-CN" sz="2800" b="1">
                <a:latin typeface="Times New Roman" panose="02020603050405020304" pitchFamily="18" charset="0"/>
                <a:ea typeface="宋体" panose="02010600030101010101" pitchFamily="2" charset="-122"/>
              </a:rPr>
              <a:t>，</a:t>
            </a:r>
            <a:r>
              <a:rPr lang="zh-CN" sz="2800" b="1">
                <a:ea typeface="宋体" panose="02010600030101010101" pitchFamily="2" charset="-122"/>
              </a:rPr>
              <a:t>如浙江杭州的西湖。</a:t>
            </a:r>
            <a:endParaRPr lang="zh-CN" altLang="en-US" sz="2800"/>
          </a:p>
        </p:txBody>
      </p:sp>
      <p:sp>
        <p:nvSpPr>
          <p:cNvPr id="10" name="Text Box 25"/>
          <p:cNvSpPr txBox="1">
            <a:spLocks noChangeArrowheads="1"/>
          </p:cNvSpPr>
          <p:nvPr/>
        </p:nvSpPr>
        <p:spPr bwMode="auto">
          <a:xfrm>
            <a:off x="225426" y="24764"/>
            <a:ext cx="59436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3600" b="1" dirty="0" smtClean="0"/>
              <a:t>六、中国湖泊</a:t>
            </a:r>
            <a:endParaRPr lang="zh-CN" altLang="en-US" sz="3600" b="1" dirty="0"/>
          </a:p>
        </p:txBody>
      </p:sp>
      <p:sp>
        <p:nvSpPr>
          <p:cNvPr id="12" name="文本框 11"/>
          <p:cNvSpPr txBox="1"/>
          <p:nvPr/>
        </p:nvSpPr>
        <p:spPr>
          <a:xfrm>
            <a:off x="225426" y="913765"/>
            <a:ext cx="4148270" cy="523220"/>
          </a:xfrm>
          <a:prstGeom prst="rect">
            <a:avLst/>
          </a:prstGeom>
          <a:noFill/>
        </p:spPr>
        <p:txBody>
          <a:bodyPr wrap="square" rtlCol="0">
            <a:spAutoFit/>
          </a:bodyPr>
          <a:lstStyle/>
          <a:p>
            <a:r>
              <a:rPr lang="en-US" altLang="zh-CN" sz="2800" dirty="0" smtClean="0"/>
              <a:t>1</a:t>
            </a:r>
            <a:r>
              <a:rPr lang="zh-CN" altLang="en-US" sz="2800" dirty="0" smtClean="0"/>
              <a:t>、湖泊分类</a:t>
            </a:r>
            <a:endParaRPr lang="zh-CN" altLang="en-US" sz="2800" dirty="0"/>
          </a:p>
        </p:txBody>
      </p:sp>
    </p:spTree>
    <p:extLst>
      <p:ext uri="{BB962C8B-B14F-4D97-AF65-F5344CB8AC3E}">
        <p14:creationId xmlns:p14="http://schemas.microsoft.com/office/powerpoint/2010/main" val="40862116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428" name="组合 1"/>
          <p:cNvGrpSpPr/>
          <p:nvPr>
            <p:custDataLst>
              <p:tags r:id="rId1"/>
            </p:custDataLst>
          </p:nvPr>
        </p:nvGrpSpPr>
        <p:grpSpPr>
          <a:xfrm>
            <a:off x="0" y="770255"/>
            <a:ext cx="12151995" cy="128270"/>
            <a:chOff x="57" y="1058"/>
            <a:chExt cx="13204" cy="202"/>
          </a:xfrm>
        </p:grpSpPr>
        <p:cxnSp>
          <p:nvCxnSpPr>
            <p:cNvPr id="2" name="直接连接符 1"/>
            <p:cNvCxnSpPr/>
            <p:nvPr>
              <p:custDataLst>
                <p:tags r:id="rId4"/>
              </p:custDataLst>
            </p:nvPr>
          </p:nvCxnSpPr>
          <p:spPr>
            <a:xfrm>
              <a:off x="57" y="1259"/>
              <a:ext cx="13205"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custDataLst>
                <p:tags r:id="rId5"/>
              </p:custDataLst>
            </p:nvPr>
          </p:nvCxnSpPr>
          <p:spPr>
            <a:xfrm>
              <a:off x="57" y="1057"/>
              <a:ext cx="13205" cy="0"/>
            </a:xfrm>
            <a:prstGeom prst="line">
              <a:avLst/>
            </a:prstGeom>
            <a:ln w="571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pic>
        <p:nvPicPr>
          <p:cNvPr id="4" name="图片 3"/>
          <p:cNvPicPr>
            <a:picLocks noChangeAspect="1"/>
          </p:cNvPicPr>
          <p:nvPr>
            <p:custDataLst>
              <p:tags r:id="rId2"/>
            </p:custDataLst>
          </p:nvPr>
        </p:nvPicPr>
        <p:blipFill>
          <a:blip r:embed="rId7"/>
          <a:stretch>
            <a:fillRect/>
          </a:stretch>
        </p:blipFill>
        <p:spPr>
          <a:xfrm>
            <a:off x="0" y="1419860"/>
            <a:ext cx="12153265" cy="4532630"/>
          </a:xfrm>
          <a:prstGeom prst="rect">
            <a:avLst/>
          </a:prstGeom>
        </p:spPr>
      </p:pic>
      <p:sp>
        <p:nvSpPr>
          <p:cNvPr id="101" name="文本框 100"/>
          <p:cNvSpPr txBox="1"/>
          <p:nvPr>
            <p:custDataLst>
              <p:tags r:id="rId3"/>
            </p:custDataLst>
          </p:nvPr>
        </p:nvSpPr>
        <p:spPr>
          <a:xfrm>
            <a:off x="-12700" y="5953125"/>
            <a:ext cx="12016105" cy="953135"/>
          </a:xfrm>
          <a:prstGeom prst="rect">
            <a:avLst/>
          </a:prstGeom>
          <a:noFill/>
          <a:ln w="9525">
            <a:noFill/>
          </a:ln>
        </p:spPr>
        <p:txBody>
          <a:bodyPr wrap="square">
            <a:spAutoFit/>
          </a:bodyPr>
          <a:lstStyle/>
          <a:p>
            <a:pPr indent="0"/>
            <a:r>
              <a:rPr lang="zh-CN" sz="2800" b="1" dirty="0">
                <a:ea typeface="宋体" panose="02010600030101010101" pitchFamily="2" charset="-122"/>
              </a:rPr>
              <a:t>堰塞湖：由火山喷出的岩浆、地震引起的山崩和冰川与泥石流引起的滑坡体等堵塞河床</a:t>
            </a:r>
            <a:r>
              <a:rPr lang="zh-CN" sz="2800" b="1" dirty="0">
                <a:latin typeface="Times New Roman" panose="02020603050405020304" pitchFamily="18" charset="0"/>
                <a:ea typeface="宋体" panose="02010600030101010101" pitchFamily="2" charset="-122"/>
              </a:rPr>
              <a:t>，</a:t>
            </a:r>
            <a:r>
              <a:rPr lang="zh-CN" sz="2800" b="1" dirty="0">
                <a:ea typeface="宋体" panose="02010600030101010101" pitchFamily="2" charset="-122"/>
              </a:rPr>
              <a:t>截断水流出口</a:t>
            </a:r>
            <a:r>
              <a:rPr lang="zh-CN" sz="2800" b="1" dirty="0">
                <a:latin typeface="Times New Roman" panose="02020603050405020304" pitchFamily="18" charset="0"/>
                <a:ea typeface="宋体" panose="02010600030101010101" pitchFamily="2" charset="-122"/>
              </a:rPr>
              <a:t>，</a:t>
            </a:r>
            <a:r>
              <a:rPr lang="zh-CN" sz="2800" b="1" dirty="0">
                <a:ea typeface="宋体" panose="02010600030101010101" pitchFamily="2" charset="-122"/>
              </a:rPr>
              <a:t>其上部河段积水成湖</a:t>
            </a:r>
            <a:r>
              <a:rPr lang="zh-CN" sz="2800" b="1" dirty="0">
                <a:latin typeface="Times New Roman" panose="02020603050405020304" pitchFamily="18" charset="0"/>
                <a:ea typeface="宋体" panose="02010600030101010101" pitchFamily="2" charset="-122"/>
              </a:rPr>
              <a:t>，</a:t>
            </a:r>
            <a:r>
              <a:rPr lang="zh-CN" sz="2800" b="1" dirty="0">
                <a:ea typeface="宋体" panose="02010600030101010101" pitchFamily="2" charset="-122"/>
              </a:rPr>
              <a:t>如五大连池、镜泊湖等。</a:t>
            </a:r>
            <a:endParaRPr lang="zh-CN" altLang="en-US" sz="2800" dirty="0"/>
          </a:p>
        </p:txBody>
      </p:sp>
      <p:sp>
        <p:nvSpPr>
          <p:cNvPr id="9" name="Text Box 25"/>
          <p:cNvSpPr txBox="1">
            <a:spLocks noChangeArrowheads="1"/>
          </p:cNvSpPr>
          <p:nvPr/>
        </p:nvSpPr>
        <p:spPr bwMode="auto">
          <a:xfrm>
            <a:off x="225426" y="24764"/>
            <a:ext cx="59436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3600" b="1" dirty="0" smtClean="0"/>
              <a:t>六、中国湖泊</a:t>
            </a:r>
            <a:endParaRPr lang="zh-CN" altLang="en-US" sz="3600" b="1" dirty="0"/>
          </a:p>
        </p:txBody>
      </p:sp>
      <p:sp>
        <p:nvSpPr>
          <p:cNvPr id="11" name="文本框 10"/>
          <p:cNvSpPr txBox="1"/>
          <p:nvPr/>
        </p:nvSpPr>
        <p:spPr>
          <a:xfrm>
            <a:off x="225426" y="913765"/>
            <a:ext cx="4148270" cy="523220"/>
          </a:xfrm>
          <a:prstGeom prst="rect">
            <a:avLst/>
          </a:prstGeom>
          <a:noFill/>
        </p:spPr>
        <p:txBody>
          <a:bodyPr wrap="square" rtlCol="0">
            <a:spAutoFit/>
          </a:bodyPr>
          <a:lstStyle/>
          <a:p>
            <a:r>
              <a:rPr lang="en-US" altLang="zh-CN" sz="2800" dirty="0" smtClean="0"/>
              <a:t>1</a:t>
            </a:r>
            <a:r>
              <a:rPr lang="zh-CN" altLang="en-US" sz="2800" dirty="0" smtClean="0"/>
              <a:t>、湖泊分类</a:t>
            </a:r>
            <a:endParaRPr lang="zh-CN" altLang="en-US" sz="2800" dirty="0"/>
          </a:p>
        </p:txBody>
      </p:sp>
    </p:spTree>
    <p:extLst>
      <p:ext uri="{BB962C8B-B14F-4D97-AF65-F5344CB8AC3E}">
        <p14:creationId xmlns:p14="http://schemas.microsoft.com/office/powerpoint/2010/main" val="17105107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1"/>
                                        </p:tgtEl>
                                        <p:attrNameLst>
                                          <p:attrName>style.visibility</p:attrName>
                                        </p:attrNameLst>
                                      </p:cBhvr>
                                      <p:to>
                                        <p:strVal val="visible"/>
                                      </p:to>
                                    </p:set>
                                    <p:anim calcmode="lin" valueType="num">
                                      <p:cBhvr additive="base">
                                        <p:cTn id="7" dur="500" fill="hold"/>
                                        <p:tgtEl>
                                          <p:spTgt spid="101"/>
                                        </p:tgtEl>
                                        <p:attrNameLst>
                                          <p:attrName>ppt_x</p:attrName>
                                        </p:attrNameLst>
                                      </p:cBhvr>
                                      <p:tavLst>
                                        <p:tav tm="0">
                                          <p:val>
                                            <p:strVal val="#ppt_x"/>
                                          </p:val>
                                        </p:tav>
                                        <p:tav tm="100000">
                                          <p:val>
                                            <p:strVal val="#ppt_x"/>
                                          </p:val>
                                        </p:tav>
                                      </p:tavLst>
                                    </p:anim>
                                    <p:anim calcmode="lin" valueType="num">
                                      <p:cBhvr additive="base">
                                        <p:cTn id="8" dur="500" fill="hold"/>
                                        <p:tgtEl>
                                          <p:spTgt spid="10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3" name="图片 3699"/>
          <p:cNvPicPr>
            <a:picLocks noChangeAspect="1" noChangeArrowheads="1"/>
          </p:cNvPicPr>
          <p:nvPr>
            <p:custDataLst>
              <p:tags r:id="rId1"/>
            </p:custDataLst>
          </p:nvPr>
        </p:nvPicPr>
        <p:blipFill>
          <a:blip r:embed="rId11">
            <a:extLst>
              <a:ext uri="{28A0092B-C50C-407E-A947-70E740481C1C}">
                <a14:useLocalDpi xmlns:a14="http://schemas.microsoft.com/office/drawing/2010/main" val="0"/>
              </a:ext>
            </a:extLst>
          </a:blip>
          <a:stretch>
            <a:fillRect/>
          </a:stretch>
        </p:blipFill>
        <p:spPr bwMode="auto">
          <a:xfrm>
            <a:off x="1037590" y="755015"/>
            <a:ext cx="5987415" cy="4467225"/>
          </a:xfrm>
          <a:prstGeom prst="rect">
            <a:avLst/>
          </a:prstGeom>
          <a:noFill/>
          <a:extLst>
            <a:ext uri="{909E8E84-426E-40DD-AFC4-6F175D3DCCD1}">
              <a14:hiddenFill xmlns:a14="http://schemas.microsoft.com/office/drawing/2010/main">
                <a:solidFill>
                  <a:srgbClr val="FFFFFF"/>
                </a:solidFill>
              </a14:hiddenFill>
            </a:ext>
          </a:extLst>
        </p:spPr>
      </p:pic>
      <p:pic>
        <p:nvPicPr>
          <p:cNvPr id="8" name="图片 7"/>
          <p:cNvPicPr>
            <a:picLocks noChangeAspect="1"/>
          </p:cNvPicPr>
          <p:nvPr>
            <p:custDataLst>
              <p:tags r:id="rId2"/>
            </p:custDataLst>
          </p:nvPr>
        </p:nvPicPr>
        <p:blipFill>
          <a:blip r:embed="rId12">
            <a:extLst>
              <a:ext uri="{28A0092B-C50C-407E-A947-70E740481C1C}">
                <a14:useLocalDpi xmlns:a14="http://schemas.microsoft.com/office/drawing/2010/main" val="0"/>
              </a:ext>
            </a:extLst>
          </a:blip>
          <a:stretch>
            <a:fillRect/>
          </a:stretch>
        </p:blipFill>
        <p:spPr bwMode="auto">
          <a:xfrm>
            <a:off x="7877810" y="963930"/>
            <a:ext cx="3582035" cy="4048760"/>
          </a:xfrm>
          <a:prstGeom prst="rect">
            <a:avLst/>
          </a:prstGeom>
          <a:noFill/>
          <a:ln>
            <a:noFill/>
          </a:ln>
        </p:spPr>
      </p:pic>
      <p:sp>
        <p:nvSpPr>
          <p:cNvPr id="5" name="Rectangle 6"/>
          <p:cNvSpPr>
            <a:spLocks noChangeArrowheads="1"/>
          </p:cNvSpPr>
          <p:nvPr>
            <p:custDataLst>
              <p:tags r:id="rId3"/>
            </p:custDataLst>
          </p:nvPr>
        </p:nvSpPr>
        <p:spPr bwMode="auto">
          <a:xfrm>
            <a:off x="6952615" y="5222240"/>
            <a:ext cx="5219700" cy="5219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lvl1pPr indent="200025"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200025" algn="l" defTabSz="914400" rtl="0" eaLnBrk="0" fontAlgn="base" latinLnBrk="0" hangingPunct="0">
              <a:lnSpc>
                <a:spcPct val="100000"/>
              </a:lnSpc>
              <a:spcBef>
                <a:spcPct val="0"/>
              </a:spcBef>
              <a:spcAft>
                <a:spcPct val="0"/>
              </a:spcAft>
              <a:buClrTx/>
              <a:buSzTx/>
              <a:buFontTx/>
              <a:buNone/>
            </a:pPr>
            <a:r>
              <a:rPr kumimoji="0" lang="zh-CN" altLang="en-US" sz="2800" b="1" i="0" u="none" strike="noStrike" cap="none" normalizeH="0" baseline="0">
                <a:ln>
                  <a:noFill/>
                </a:ln>
                <a:solidFill>
                  <a:schemeClr val="tx1"/>
                </a:solidFill>
                <a:effectLst/>
                <a:latin typeface="等线"/>
                <a:ea typeface="等线" panose="02010600030101010101" charset="-122"/>
                <a:cs typeface="楷体" panose="02010609060101010101" pitchFamily="49" charset="-122"/>
              </a:rPr>
              <a:t>图</a:t>
            </a:r>
            <a:r>
              <a:rPr kumimoji="0" lang="en-US" altLang="zh-CN" sz="2800" b="1" i="0" u="none" strike="noStrike" cap="none" normalizeH="0" baseline="0">
                <a:ln>
                  <a:noFill/>
                </a:ln>
                <a:solidFill>
                  <a:schemeClr val="tx1"/>
                </a:solidFill>
                <a:effectLst/>
                <a:latin typeface="宋体" panose="02010600030101010101" pitchFamily="2" charset="-122"/>
                <a:ea typeface="宋体" panose="02010600030101010101" pitchFamily="2" charset="-122"/>
                <a:cs typeface="楷体" panose="02010609060101010101" pitchFamily="49" charset="-122"/>
              </a:rPr>
              <a:t>2</a:t>
            </a:r>
            <a:r>
              <a:rPr kumimoji="0" lang="zh-CN" altLang="en-US" sz="2800" b="1" i="0" u="none" strike="noStrike" cap="none" normalizeH="0" baseline="0">
                <a:ln>
                  <a:noFill/>
                </a:ln>
                <a:solidFill>
                  <a:schemeClr val="tx1"/>
                </a:solidFill>
                <a:effectLst/>
                <a:latin typeface="等线"/>
                <a:ea typeface="等线" panose="02010600030101010101" charset="-122"/>
                <a:cs typeface="楷体" panose="02010609060101010101" pitchFamily="49" charset="-122"/>
              </a:rPr>
              <a:t>为图</a:t>
            </a:r>
            <a:r>
              <a:rPr kumimoji="0" lang="en-US" altLang="zh-CN" sz="2800" b="1" i="0" u="none" strike="noStrike" cap="none" normalizeH="0" baseline="0">
                <a:ln>
                  <a:noFill/>
                </a:ln>
                <a:solidFill>
                  <a:schemeClr val="tx1"/>
                </a:solidFill>
                <a:effectLst/>
                <a:latin typeface="宋体" panose="02010600030101010101" pitchFamily="2" charset="-122"/>
                <a:ea typeface="宋体" panose="02010600030101010101" pitchFamily="2" charset="-122"/>
                <a:cs typeface="楷体" panose="02010609060101010101" pitchFamily="49" charset="-122"/>
              </a:rPr>
              <a:t>1</a:t>
            </a:r>
            <a:r>
              <a:rPr kumimoji="0" lang="zh-CN" altLang="en-US" sz="2800" b="1" i="0" u="none" strike="noStrike" cap="none" normalizeH="0" baseline="0">
                <a:ln>
                  <a:noFill/>
                </a:ln>
                <a:solidFill>
                  <a:schemeClr val="tx1"/>
                </a:solidFill>
                <a:effectLst/>
                <a:latin typeface="等线"/>
                <a:ea typeface="等线" panose="02010600030101010101" charset="-122"/>
                <a:cs typeface="楷体" panose="02010609060101010101" pitchFamily="49" charset="-122"/>
              </a:rPr>
              <a:t>中乙地降水量统计图</a:t>
            </a:r>
            <a:endParaRPr kumimoji="0" lang="zh-CN" altLang="en-US" sz="2800" b="1" i="0" u="none" strike="noStrike" cap="none" normalizeH="0" baseline="0">
              <a:ln>
                <a:noFill/>
              </a:ln>
              <a:solidFill>
                <a:schemeClr val="tx1"/>
              </a:solidFill>
              <a:effectLst/>
            </a:endParaRPr>
          </a:p>
        </p:txBody>
      </p:sp>
      <p:sp>
        <p:nvSpPr>
          <p:cNvPr id="10" name="矩形 9"/>
          <p:cNvSpPr/>
          <p:nvPr>
            <p:custDataLst>
              <p:tags r:id="rId4"/>
            </p:custDataLst>
          </p:nvPr>
        </p:nvSpPr>
        <p:spPr>
          <a:xfrm>
            <a:off x="24765" y="5720080"/>
            <a:ext cx="12258675" cy="521970"/>
          </a:xfrm>
          <a:prstGeom prst="rect">
            <a:avLst/>
          </a:prstGeom>
        </p:spPr>
        <p:txBody>
          <a:bodyPr wrap="square">
            <a:spAutoFit/>
          </a:bodyPr>
          <a:lstStyle/>
          <a:p>
            <a:pPr indent="133350" algn="just">
              <a:spcAft>
                <a:spcPct val="0"/>
              </a:spcAft>
            </a:pPr>
            <a:r>
              <a:rPr lang="en-US" altLang="zh-CN" sz="2800" b="1" kern="100" dirty="0">
                <a:latin typeface="Times New Roman" panose="02020603050405020304" pitchFamily="18" charset="0"/>
                <a:ea typeface="方正粗黑宋简体" panose="02000000000000000000" charset="-122"/>
                <a:cs typeface="Times New Roman" panose="02020603050405020304" pitchFamily="18" charset="0"/>
              </a:rPr>
              <a:t>1.</a:t>
            </a:r>
            <a:r>
              <a:rPr lang="zh-CN" altLang="zh-CN" sz="2800" b="1" kern="100" dirty="0">
                <a:latin typeface="Times New Roman" panose="02020603050405020304" pitchFamily="18" charset="0"/>
                <a:ea typeface="方正粗黑宋简体" panose="02000000000000000000" charset="-122"/>
                <a:cs typeface="Times New Roman" panose="02020603050405020304" pitchFamily="18" charset="0"/>
              </a:rPr>
              <a:t>甲地处于内流区，简述该内流区形成的自然条件。</a:t>
            </a:r>
            <a:r>
              <a:rPr lang="zh-CN" altLang="zh-CN" sz="2800" b="1" kern="100" dirty="0" smtClean="0">
                <a:latin typeface="Times New Roman" panose="02020603050405020304" pitchFamily="18" charset="0"/>
                <a:ea typeface="方正粗黑宋简体" panose="02000000000000000000" charset="-122"/>
                <a:cs typeface="Times New Roman" panose="02020603050405020304" pitchFamily="18" charset="0"/>
              </a:rPr>
              <a:t>（</a:t>
            </a:r>
            <a:r>
              <a:rPr lang="en-US" altLang="zh-CN" sz="2800" b="1" kern="100" dirty="0" smtClean="0">
                <a:latin typeface="Times New Roman" panose="02020603050405020304" pitchFamily="18" charset="0"/>
                <a:ea typeface="方正粗黑宋简体" panose="02000000000000000000" charset="-122"/>
                <a:cs typeface="Times New Roman" panose="02020603050405020304" pitchFamily="18" charset="0"/>
              </a:rPr>
              <a:t>3</a:t>
            </a:r>
            <a:r>
              <a:rPr lang="zh-CN" altLang="zh-CN" sz="2800" b="1" kern="100" dirty="0" smtClean="0">
                <a:latin typeface="Times New Roman" panose="02020603050405020304" pitchFamily="18" charset="0"/>
                <a:ea typeface="方正粗黑宋简体" panose="02000000000000000000" charset="-122"/>
                <a:cs typeface="Times New Roman" panose="02020603050405020304" pitchFamily="18" charset="0"/>
              </a:rPr>
              <a:t>分</a:t>
            </a:r>
            <a:r>
              <a:rPr lang="zh-CN" altLang="zh-CN" sz="2800" b="1" kern="100" dirty="0">
                <a:latin typeface="Times New Roman" panose="02020603050405020304" pitchFamily="18" charset="0"/>
                <a:ea typeface="方正粗黑宋简体" panose="02000000000000000000" charset="-122"/>
                <a:cs typeface="Times New Roman" panose="02020603050405020304" pitchFamily="18" charset="0"/>
              </a:rPr>
              <a:t>）</a:t>
            </a:r>
          </a:p>
        </p:txBody>
      </p:sp>
      <p:sp>
        <p:nvSpPr>
          <p:cNvPr id="11" name="矩形 10"/>
          <p:cNvSpPr/>
          <p:nvPr>
            <p:custDataLst>
              <p:tags r:id="rId5"/>
            </p:custDataLst>
          </p:nvPr>
        </p:nvSpPr>
        <p:spPr>
          <a:xfrm>
            <a:off x="2027964" y="6242193"/>
            <a:ext cx="6224781" cy="523220"/>
          </a:xfrm>
          <a:prstGeom prst="rect">
            <a:avLst/>
          </a:prstGeom>
        </p:spPr>
        <p:txBody>
          <a:bodyPr wrap="none">
            <a:spAutoFit/>
          </a:bodyPr>
          <a:lstStyle/>
          <a:p>
            <a:pPr marL="266700" algn="just">
              <a:spcAft>
                <a:spcPct val="0"/>
              </a:spcAft>
            </a:pPr>
            <a:r>
              <a:rPr lang="zh-CN" altLang="zh-CN" sz="2800" b="1" kern="100" dirty="0">
                <a:solidFill>
                  <a:srgbClr val="FF0000"/>
                </a:solidFill>
                <a:latin typeface="+mn-ea"/>
                <a:cs typeface="Times New Roman" panose="02020603050405020304" pitchFamily="18" charset="0"/>
              </a:rPr>
              <a:t>盆地地形；降水量较小；蒸发量大。</a:t>
            </a:r>
          </a:p>
        </p:txBody>
      </p:sp>
      <p:grpSp>
        <p:nvGrpSpPr>
          <p:cNvPr id="102428" name="组合 1"/>
          <p:cNvGrpSpPr/>
          <p:nvPr>
            <p:custDataLst>
              <p:tags r:id="rId6"/>
            </p:custDataLst>
          </p:nvPr>
        </p:nvGrpSpPr>
        <p:grpSpPr>
          <a:xfrm>
            <a:off x="19685" y="627380"/>
            <a:ext cx="12151995" cy="128270"/>
            <a:chOff x="57" y="1058"/>
            <a:chExt cx="13204" cy="202"/>
          </a:xfrm>
        </p:grpSpPr>
        <p:cxnSp>
          <p:nvCxnSpPr>
            <p:cNvPr id="7" name="直接连接符 6"/>
            <p:cNvCxnSpPr/>
            <p:nvPr>
              <p:custDataLst>
                <p:tags r:id="rId8"/>
              </p:custDataLst>
            </p:nvPr>
          </p:nvCxnSpPr>
          <p:spPr>
            <a:xfrm>
              <a:off x="57" y="1259"/>
              <a:ext cx="13205"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 name="直接连接符 1"/>
            <p:cNvCxnSpPr/>
            <p:nvPr>
              <p:custDataLst>
                <p:tags r:id="rId9"/>
              </p:custDataLst>
            </p:nvPr>
          </p:nvCxnSpPr>
          <p:spPr>
            <a:xfrm>
              <a:off x="57" y="1057"/>
              <a:ext cx="13205" cy="0"/>
            </a:xfrm>
            <a:prstGeom prst="line">
              <a:avLst/>
            </a:prstGeom>
            <a:ln w="571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3" name="文本框 2"/>
          <p:cNvSpPr txBox="1"/>
          <p:nvPr>
            <p:custDataLst>
              <p:tags r:id="rId7"/>
            </p:custDataLst>
          </p:nvPr>
        </p:nvSpPr>
        <p:spPr>
          <a:xfrm>
            <a:off x="1614805" y="5198110"/>
            <a:ext cx="3207385" cy="521970"/>
          </a:xfrm>
          <a:prstGeom prst="rect">
            <a:avLst/>
          </a:prstGeom>
          <a:noFill/>
        </p:spPr>
        <p:txBody>
          <a:bodyPr wrap="none" rtlCol="0">
            <a:spAutoFit/>
          </a:bodyPr>
          <a:lstStyle/>
          <a:p>
            <a:pPr algn="l"/>
            <a:r>
              <a:rPr lang="zh-CN" altLang="en-US" sz="2800" b="1">
                <a:ln>
                  <a:noFill/>
                </a:ln>
                <a:effectLst/>
                <a:latin typeface="等线"/>
                <a:ea typeface="等线" panose="02010600030101010101" charset="-122"/>
                <a:cs typeface="楷体" panose="02010609060101010101" pitchFamily="49" charset="-122"/>
                <a:sym typeface="+mn-ea"/>
              </a:rPr>
              <a:t>图</a:t>
            </a:r>
            <a:r>
              <a:rPr lang="en-US" altLang="zh-CN" sz="2800" b="1">
                <a:ln>
                  <a:noFill/>
                </a:ln>
                <a:effectLst/>
                <a:latin typeface="宋体" panose="02010600030101010101" pitchFamily="2" charset="-122"/>
                <a:ea typeface="宋体" panose="02010600030101010101" pitchFamily="2" charset="-122"/>
                <a:cs typeface="楷体" panose="02010609060101010101" pitchFamily="49" charset="-122"/>
                <a:sym typeface="+mn-ea"/>
              </a:rPr>
              <a:t>1</a:t>
            </a:r>
            <a:r>
              <a:rPr lang="zh-CN" altLang="en-US" sz="2800" b="1">
                <a:ln>
                  <a:noFill/>
                </a:ln>
                <a:effectLst/>
                <a:latin typeface="等线"/>
                <a:ea typeface="等线" panose="02010600030101010101" charset="-122"/>
                <a:cs typeface="楷体" panose="02010609060101010101" pitchFamily="49" charset="-122"/>
                <a:sym typeface="+mn-ea"/>
              </a:rPr>
              <a:t>为坦桑尼亚略图</a:t>
            </a:r>
            <a:endParaRPr kumimoji="0" lang="zh-CN" altLang="en-US" sz="2800" b="1" i="0" u="none" strike="noStrike" cap="none" normalizeH="0" baseline="0">
              <a:ln>
                <a:noFill/>
              </a:ln>
              <a:solidFill>
                <a:schemeClr val="tx1"/>
              </a:solidFill>
              <a:effectLst/>
            </a:endParaRPr>
          </a:p>
        </p:txBody>
      </p:sp>
      <p:sp>
        <p:nvSpPr>
          <p:cNvPr id="13" name="文本框 12"/>
          <p:cNvSpPr txBox="1"/>
          <p:nvPr/>
        </p:nvSpPr>
        <p:spPr>
          <a:xfrm>
            <a:off x="38997" y="66830"/>
            <a:ext cx="3084723" cy="461665"/>
          </a:xfrm>
          <a:prstGeom prst="rect">
            <a:avLst/>
          </a:prstGeom>
          <a:noFill/>
        </p:spPr>
        <p:txBody>
          <a:bodyPr wrap="square" rtlCol="0">
            <a:spAutoFit/>
          </a:bodyPr>
          <a:lstStyle/>
          <a:p>
            <a:r>
              <a:rPr lang="en-US" altLang="zh-CN" sz="2400" b="1" dirty="0" smtClean="0">
                <a:solidFill>
                  <a:srgbClr val="0000FF"/>
                </a:solidFill>
              </a:rPr>
              <a:t>2</a:t>
            </a:r>
            <a:r>
              <a:rPr lang="zh-CN" altLang="en-US" sz="2400" b="1" dirty="0" smtClean="0">
                <a:solidFill>
                  <a:srgbClr val="0000FF"/>
                </a:solidFill>
              </a:rPr>
              <a:t>、内流区外流区</a:t>
            </a:r>
            <a:endParaRPr lang="zh-CN" altLang="en-US" sz="2400" b="1" dirty="0">
              <a:solidFill>
                <a:srgbClr val="0000FF"/>
              </a:solidFill>
            </a:endParaRPr>
          </a:p>
        </p:txBody>
      </p:sp>
    </p:spTree>
    <p:extLst>
      <p:ext uri="{BB962C8B-B14F-4D97-AF65-F5344CB8AC3E}">
        <p14:creationId xmlns:p14="http://schemas.microsoft.com/office/powerpoint/2010/main" val="26037331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custDataLst>
              <p:tags r:id="rId1"/>
            </p:custDataLst>
          </p:nvPr>
        </p:nvSpPr>
        <p:spPr>
          <a:xfrm>
            <a:off x="0" y="4977130"/>
            <a:ext cx="12115165" cy="1814830"/>
          </a:xfrm>
          <a:prstGeom prst="rect">
            <a:avLst/>
          </a:prstGeom>
          <a:solidFill>
            <a:schemeClr val="bg1">
              <a:lumMod val="85000"/>
            </a:schemeClr>
          </a:solidFill>
          <a:ln w="9525">
            <a:noFill/>
          </a:ln>
        </p:spPr>
        <p:txBody>
          <a:bodyPr wrap="square">
            <a:spAutoFit/>
          </a:bodyPr>
          <a:lstStyle/>
          <a:p>
            <a:pPr indent="612140"/>
            <a:r>
              <a:rPr lang="zh-CN" sz="2800" b="1" dirty="0">
                <a:ea typeface="宋体" panose="02010600030101010101" pitchFamily="2" charset="-122"/>
              </a:rPr>
              <a:t>牛轭湖：在平原地区流淌的河流</a:t>
            </a:r>
            <a:r>
              <a:rPr lang="zh-CN" sz="2800" b="1" dirty="0">
                <a:latin typeface="Times New Roman" panose="02020603050405020304" pitchFamily="18" charset="0"/>
                <a:ea typeface="宋体" panose="02010600030101010101" pitchFamily="2" charset="-122"/>
              </a:rPr>
              <a:t>，</a:t>
            </a:r>
            <a:r>
              <a:rPr lang="zh-CN" sz="2800" b="1" dirty="0">
                <a:ea typeface="宋体" panose="02010600030101010101" pitchFamily="2" charset="-122"/>
              </a:rPr>
              <a:t>河曲发育</a:t>
            </a:r>
            <a:r>
              <a:rPr lang="zh-CN" sz="2800" b="1" dirty="0">
                <a:latin typeface="Times New Roman" panose="02020603050405020304" pitchFamily="18" charset="0"/>
                <a:ea typeface="宋体" panose="02010600030101010101" pitchFamily="2" charset="-122"/>
              </a:rPr>
              <a:t>，</a:t>
            </a:r>
            <a:r>
              <a:rPr lang="zh-CN" sz="2800" b="1" dirty="0">
                <a:ea typeface="宋体" panose="02010600030101010101" pitchFamily="2" charset="-122"/>
              </a:rPr>
              <a:t>随着流水对河面的冲刷与侵蚀</a:t>
            </a:r>
            <a:r>
              <a:rPr lang="zh-CN" sz="2800" b="1" dirty="0">
                <a:latin typeface="Times New Roman" panose="02020603050405020304" pitchFamily="18" charset="0"/>
                <a:ea typeface="宋体" panose="02010600030101010101" pitchFamily="2" charset="-122"/>
              </a:rPr>
              <a:t>，</a:t>
            </a:r>
            <a:r>
              <a:rPr lang="zh-CN" sz="2800" b="1" dirty="0">
                <a:ea typeface="宋体" panose="02010600030101010101" pitchFamily="2" charset="-122"/>
              </a:rPr>
              <a:t>河流愈来愈曲</a:t>
            </a:r>
            <a:r>
              <a:rPr lang="zh-CN" sz="2800" b="1" dirty="0">
                <a:latin typeface="Times New Roman" panose="02020603050405020304" pitchFamily="18" charset="0"/>
                <a:ea typeface="宋体" panose="02010600030101010101" pitchFamily="2" charset="-122"/>
              </a:rPr>
              <a:t>，</a:t>
            </a:r>
            <a:r>
              <a:rPr lang="zh-CN" sz="2800" b="1" dirty="0">
                <a:ea typeface="宋体" panose="02010600030101010101" pitchFamily="2" charset="-122"/>
              </a:rPr>
              <a:t>最后</a:t>
            </a:r>
            <a:r>
              <a:rPr lang="zh-CN" sz="2800" b="1" dirty="0">
                <a:latin typeface="Times New Roman" panose="02020603050405020304" pitchFamily="18" charset="0"/>
                <a:ea typeface="宋体" panose="02010600030101010101" pitchFamily="2" charset="-122"/>
              </a:rPr>
              <a:t>导致河流自然裁弯取直，河水由取直部位径直流去，原来弯曲的河道被废弃，形成湖泊，因这种湖泊的形状恰似牛轭，故称之为牛轭湖。中国湖北省境内的荆江两岸，牛轭湖众多。</a:t>
            </a:r>
            <a:endParaRPr lang="zh-CN" altLang="en-US" sz="2800" dirty="0"/>
          </a:p>
        </p:txBody>
      </p:sp>
      <p:grpSp>
        <p:nvGrpSpPr>
          <p:cNvPr id="102428" name="组合 1"/>
          <p:cNvGrpSpPr/>
          <p:nvPr>
            <p:custDataLst>
              <p:tags r:id="rId2"/>
            </p:custDataLst>
          </p:nvPr>
        </p:nvGrpSpPr>
        <p:grpSpPr>
          <a:xfrm>
            <a:off x="0" y="770255"/>
            <a:ext cx="12151995" cy="128270"/>
            <a:chOff x="57" y="1058"/>
            <a:chExt cx="13204" cy="202"/>
          </a:xfrm>
        </p:grpSpPr>
        <p:cxnSp>
          <p:nvCxnSpPr>
            <p:cNvPr id="4" name="直接连接符 3"/>
            <p:cNvCxnSpPr/>
            <p:nvPr>
              <p:custDataLst>
                <p:tags r:id="rId3"/>
              </p:custDataLst>
            </p:nvPr>
          </p:nvCxnSpPr>
          <p:spPr>
            <a:xfrm>
              <a:off x="57" y="1259"/>
              <a:ext cx="13205"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custDataLst>
                <p:tags r:id="rId4"/>
              </p:custDataLst>
            </p:nvPr>
          </p:nvCxnSpPr>
          <p:spPr>
            <a:xfrm>
              <a:off x="57" y="1057"/>
              <a:ext cx="13205" cy="0"/>
            </a:xfrm>
            <a:prstGeom prst="line">
              <a:avLst/>
            </a:prstGeom>
            <a:ln w="571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11" name="Text Box 25"/>
          <p:cNvSpPr txBox="1">
            <a:spLocks noChangeArrowheads="1"/>
          </p:cNvSpPr>
          <p:nvPr/>
        </p:nvSpPr>
        <p:spPr bwMode="auto">
          <a:xfrm>
            <a:off x="225426" y="24764"/>
            <a:ext cx="59436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3600" b="1" dirty="0" smtClean="0"/>
              <a:t>六、中国湖泊</a:t>
            </a:r>
            <a:endParaRPr lang="zh-CN" altLang="en-US" sz="3600" b="1" dirty="0"/>
          </a:p>
        </p:txBody>
      </p:sp>
      <p:pic>
        <p:nvPicPr>
          <p:cNvPr id="8" name="图片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80978" y="1548129"/>
            <a:ext cx="2240280" cy="3118104"/>
          </a:xfrm>
          <a:prstGeom prst="rect">
            <a:avLst/>
          </a:prstGeom>
        </p:spPr>
      </p:pic>
      <p:pic>
        <p:nvPicPr>
          <p:cNvPr id="10" name="图片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048000" y="1514475"/>
            <a:ext cx="8861234" cy="3377014"/>
          </a:xfrm>
          <a:prstGeom prst="rect">
            <a:avLst/>
          </a:prstGeom>
        </p:spPr>
      </p:pic>
      <p:sp>
        <p:nvSpPr>
          <p:cNvPr id="18" name="文本框 17"/>
          <p:cNvSpPr txBox="1"/>
          <p:nvPr/>
        </p:nvSpPr>
        <p:spPr>
          <a:xfrm>
            <a:off x="225426" y="913765"/>
            <a:ext cx="4148270" cy="523220"/>
          </a:xfrm>
          <a:prstGeom prst="rect">
            <a:avLst/>
          </a:prstGeom>
          <a:noFill/>
        </p:spPr>
        <p:txBody>
          <a:bodyPr wrap="square" rtlCol="0">
            <a:spAutoFit/>
          </a:bodyPr>
          <a:lstStyle/>
          <a:p>
            <a:r>
              <a:rPr lang="en-US" altLang="zh-CN" sz="2800" dirty="0" smtClean="0"/>
              <a:t>1</a:t>
            </a:r>
            <a:r>
              <a:rPr lang="zh-CN" altLang="en-US" sz="2800" dirty="0" smtClean="0"/>
              <a:t>、湖泊分类</a:t>
            </a:r>
            <a:endParaRPr lang="zh-CN" altLang="en-US" sz="2800" dirty="0"/>
          </a:p>
        </p:txBody>
      </p:sp>
    </p:spTree>
    <p:extLst>
      <p:ext uri="{BB962C8B-B14F-4D97-AF65-F5344CB8AC3E}">
        <p14:creationId xmlns:p14="http://schemas.microsoft.com/office/powerpoint/2010/main" val="37531511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5" name="图片 1" descr="（风成湖）敦煌月牙泉，由于地下水的补给，一直未干涸。"/>
          <p:cNvPicPr>
            <a:picLocks noChangeAspect="1"/>
          </p:cNvPicPr>
          <p:nvPr>
            <p:custDataLst>
              <p:tags r:id="rId1"/>
            </p:custDataLst>
          </p:nvPr>
        </p:nvPicPr>
        <p:blipFill>
          <a:blip r:embed="rId7"/>
          <a:stretch>
            <a:fillRect/>
          </a:stretch>
        </p:blipFill>
        <p:spPr>
          <a:xfrm>
            <a:off x="7620" y="1419860"/>
            <a:ext cx="12176125" cy="5411470"/>
          </a:xfrm>
          <a:prstGeom prst="rect">
            <a:avLst/>
          </a:prstGeom>
          <a:noFill/>
          <a:ln w="9525">
            <a:noFill/>
          </a:ln>
        </p:spPr>
      </p:pic>
      <p:sp>
        <p:nvSpPr>
          <p:cNvPr id="3" name="文本框 2"/>
          <p:cNvSpPr txBox="1"/>
          <p:nvPr>
            <p:custDataLst>
              <p:tags r:id="rId2"/>
            </p:custDataLst>
          </p:nvPr>
        </p:nvSpPr>
        <p:spPr>
          <a:xfrm>
            <a:off x="-23495" y="1419860"/>
            <a:ext cx="12176125" cy="1568450"/>
          </a:xfrm>
          <a:prstGeom prst="rect">
            <a:avLst/>
          </a:prstGeom>
          <a:solidFill>
            <a:schemeClr val="bg1">
              <a:lumMod val="85000"/>
            </a:schemeClr>
          </a:solidFill>
          <a:ln w="9525">
            <a:noFill/>
          </a:ln>
        </p:spPr>
        <p:txBody>
          <a:bodyPr wrap="square" anchor="t">
            <a:spAutoFit/>
          </a:bodyPr>
          <a:lstStyle/>
          <a:p>
            <a:r>
              <a:rPr lang="en-US" altLang="zh-CN" sz="2400" dirty="0">
                <a:latin typeface="Arial" panose="020B0604020202020204" pitchFamily="34" charset="0"/>
                <a:ea typeface="宋体" panose="02010600030101010101" pitchFamily="2" charset="-122"/>
              </a:rPr>
              <a:t> </a:t>
            </a:r>
            <a:r>
              <a:rPr lang="en-US" altLang="zh-CN" sz="3200" dirty="0">
                <a:latin typeface="Arial" panose="020B0604020202020204" pitchFamily="34" charset="0"/>
                <a:ea typeface="宋体" panose="02010600030101010101" pitchFamily="2" charset="-122"/>
              </a:rPr>
              <a:t>  </a:t>
            </a:r>
            <a:r>
              <a:rPr lang="zh-CN" altLang="en-US" sz="3200" dirty="0">
                <a:latin typeface="Arial" panose="020B0604020202020204" pitchFamily="34" charset="0"/>
                <a:ea typeface="宋体" panose="02010600030101010101" pitchFamily="2" charset="-122"/>
              </a:rPr>
              <a:t>风成湖指因沙漠中沙丘间的洼地低于潜水面（地下水水位），由四周沙丘汇集洼地而形成的湖泊。</a:t>
            </a:r>
            <a:r>
              <a:rPr lang="zh-CN" altLang="en-US" sz="3200" dirty="0">
                <a:latin typeface="楷体" panose="02010609060101010101" pitchFamily="49" charset="-122"/>
                <a:ea typeface="楷体" panose="02010609060101010101" pitchFamily="49" charset="-122"/>
                <a:sym typeface="+mn-ea"/>
              </a:rPr>
              <a:t>湖泊水浅易干，一般面积较小，</a:t>
            </a:r>
            <a:r>
              <a:rPr lang="zh-CN" altLang="en-US" sz="3200" dirty="0">
                <a:latin typeface="Arial" panose="020B0604020202020204" pitchFamily="34" charset="0"/>
                <a:ea typeface="宋体" panose="02010600030101010101" pitchFamily="2" charset="-122"/>
                <a:sym typeface="+mn-ea"/>
              </a:rPr>
              <a:t>多出现在干旱的沙漠地区（ 因风蚀作用而成的湖盆，称为风蚀湖）</a:t>
            </a:r>
            <a:endParaRPr lang="zh-CN" altLang="en-US" sz="3200" dirty="0">
              <a:latin typeface="Arial" panose="020B0604020202020204" pitchFamily="34" charset="0"/>
              <a:ea typeface="宋体" panose="02010600030101010101" pitchFamily="2" charset="-122"/>
            </a:endParaRPr>
          </a:p>
        </p:txBody>
      </p:sp>
      <p:grpSp>
        <p:nvGrpSpPr>
          <p:cNvPr id="102428" name="组合 1"/>
          <p:cNvGrpSpPr/>
          <p:nvPr>
            <p:custDataLst>
              <p:tags r:id="rId3"/>
            </p:custDataLst>
          </p:nvPr>
        </p:nvGrpSpPr>
        <p:grpSpPr>
          <a:xfrm>
            <a:off x="0" y="770255"/>
            <a:ext cx="12151995" cy="128270"/>
            <a:chOff x="57" y="1058"/>
            <a:chExt cx="13204" cy="202"/>
          </a:xfrm>
        </p:grpSpPr>
        <p:cxnSp>
          <p:nvCxnSpPr>
            <p:cNvPr id="2" name="直接连接符 1"/>
            <p:cNvCxnSpPr/>
            <p:nvPr>
              <p:custDataLst>
                <p:tags r:id="rId4"/>
              </p:custDataLst>
            </p:nvPr>
          </p:nvCxnSpPr>
          <p:spPr>
            <a:xfrm>
              <a:off x="57" y="1259"/>
              <a:ext cx="13205"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custDataLst>
                <p:tags r:id="rId5"/>
              </p:custDataLst>
            </p:nvPr>
          </p:nvCxnSpPr>
          <p:spPr>
            <a:xfrm>
              <a:off x="57" y="1057"/>
              <a:ext cx="13205" cy="0"/>
            </a:xfrm>
            <a:prstGeom prst="line">
              <a:avLst/>
            </a:prstGeom>
            <a:ln w="571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10" name="Text Box 25"/>
          <p:cNvSpPr txBox="1">
            <a:spLocks noChangeArrowheads="1"/>
          </p:cNvSpPr>
          <p:nvPr/>
        </p:nvSpPr>
        <p:spPr bwMode="auto">
          <a:xfrm>
            <a:off x="225426" y="24764"/>
            <a:ext cx="59436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3600" b="1" dirty="0" smtClean="0"/>
              <a:t>六、中国湖泊</a:t>
            </a:r>
            <a:endParaRPr lang="zh-CN" altLang="en-US" sz="3600" b="1" dirty="0"/>
          </a:p>
        </p:txBody>
      </p:sp>
      <p:pic>
        <p:nvPicPr>
          <p:cNvPr id="4" name="图片 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3495" y="3023181"/>
            <a:ext cx="2876704" cy="3773277"/>
          </a:xfrm>
          <a:prstGeom prst="rect">
            <a:avLst/>
          </a:prstGeom>
        </p:spPr>
      </p:pic>
      <p:sp>
        <p:nvSpPr>
          <p:cNvPr id="12" name="文本框 11"/>
          <p:cNvSpPr txBox="1"/>
          <p:nvPr/>
        </p:nvSpPr>
        <p:spPr>
          <a:xfrm>
            <a:off x="225426" y="913765"/>
            <a:ext cx="4148270" cy="523220"/>
          </a:xfrm>
          <a:prstGeom prst="rect">
            <a:avLst/>
          </a:prstGeom>
          <a:noFill/>
        </p:spPr>
        <p:txBody>
          <a:bodyPr wrap="square" rtlCol="0">
            <a:spAutoFit/>
          </a:bodyPr>
          <a:lstStyle/>
          <a:p>
            <a:r>
              <a:rPr lang="en-US" altLang="zh-CN" sz="2800" dirty="0" smtClean="0"/>
              <a:t>1</a:t>
            </a:r>
            <a:r>
              <a:rPr lang="zh-CN" altLang="en-US" sz="2800" dirty="0" smtClean="0"/>
              <a:t>、湖泊分类</a:t>
            </a:r>
            <a:endParaRPr lang="zh-CN" altLang="en-US" sz="2800" dirty="0"/>
          </a:p>
        </p:txBody>
      </p:sp>
    </p:spTree>
    <p:extLst>
      <p:ext uri="{BB962C8B-B14F-4D97-AF65-F5344CB8AC3E}">
        <p14:creationId xmlns:p14="http://schemas.microsoft.com/office/powerpoint/2010/main" val="27136858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afterGroup">
                            <p:stCondLst>
                              <p:cond delay="0"/>
                            </p:stCondLst>
                            <p:childTnLst>
                              <p:par>
                                <p:cTn id="11" presetID="2" presetClass="entr" presetSubtype="4" fill="hold" grpId="1"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3" name="Picture 2" descr="395"/>
          <p:cNvPicPr/>
          <p:nvPr>
            <p:custDataLst>
              <p:tags r:id="rId1"/>
            </p:custDataLst>
          </p:nvPr>
        </p:nvPicPr>
        <p:blipFill>
          <a:blip r:embed="rId15"/>
          <a:srcRect t="20203" b="16405"/>
          <a:stretch>
            <a:fillRect/>
          </a:stretch>
        </p:blipFill>
        <p:spPr>
          <a:xfrm>
            <a:off x="77470" y="2925073"/>
            <a:ext cx="4719955" cy="2174875"/>
          </a:xfrm>
          <a:prstGeom prst="rect">
            <a:avLst/>
          </a:prstGeom>
          <a:noFill/>
          <a:ln>
            <a:noFill/>
            <a:miter lim="800000"/>
          </a:ln>
        </p:spPr>
      </p:pic>
      <p:pic>
        <p:nvPicPr>
          <p:cNvPr id="37891" name="Picture 3" descr="401"/>
          <p:cNvPicPr/>
          <p:nvPr>
            <p:custDataLst>
              <p:tags r:id="rId2"/>
            </p:custDataLst>
          </p:nvPr>
        </p:nvPicPr>
        <p:blipFill>
          <a:blip r:embed="rId16"/>
          <a:srcRect b="13266"/>
          <a:stretch>
            <a:fillRect/>
          </a:stretch>
        </p:blipFill>
        <p:spPr>
          <a:xfrm>
            <a:off x="4796790" y="2924438"/>
            <a:ext cx="7355840" cy="2175510"/>
          </a:xfrm>
          <a:prstGeom prst="rect">
            <a:avLst/>
          </a:prstGeom>
          <a:noFill/>
          <a:ln>
            <a:noFill/>
            <a:miter lim="800000"/>
          </a:ln>
        </p:spPr>
      </p:pic>
      <p:grpSp>
        <p:nvGrpSpPr>
          <p:cNvPr id="102428" name="组合 1"/>
          <p:cNvGrpSpPr/>
          <p:nvPr>
            <p:custDataLst>
              <p:tags r:id="rId3"/>
            </p:custDataLst>
          </p:nvPr>
        </p:nvGrpSpPr>
        <p:grpSpPr>
          <a:xfrm>
            <a:off x="0" y="770255"/>
            <a:ext cx="12151995" cy="128270"/>
            <a:chOff x="57" y="1058"/>
            <a:chExt cx="13204" cy="202"/>
          </a:xfrm>
        </p:grpSpPr>
        <p:cxnSp>
          <p:nvCxnSpPr>
            <p:cNvPr id="5" name="直接连接符 4"/>
            <p:cNvCxnSpPr/>
            <p:nvPr>
              <p:custDataLst>
                <p:tags r:id="rId11"/>
              </p:custDataLst>
            </p:nvPr>
          </p:nvCxnSpPr>
          <p:spPr>
            <a:xfrm>
              <a:off x="57" y="1259"/>
              <a:ext cx="13205"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custDataLst>
                <p:tags r:id="rId12"/>
              </p:custDataLst>
            </p:nvPr>
          </p:nvCxnSpPr>
          <p:spPr>
            <a:xfrm>
              <a:off x="57" y="1057"/>
              <a:ext cx="13205" cy="0"/>
            </a:xfrm>
            <a:prstGeom prst="line">
              <a:avLst/>
            </a:prstGeom>
            <a:ln w="571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8" name="文本框 7"/>
          <p:cNvSpPr txBox="1"/>
          <p:nvPr>
            <p:custDataLst>
              <p:tags r:id="rId4"/>
            </p:custDataLst>
          </p:nvPr>
        </p:nvSpPr>
        <p:spPr>
          <a:xfrm>
            <a:off x="0" y="4750063"/>
            <a:ext cx="12102465" cy="460375"/>
          </a:xfrm>
          <a:prstGeom prst="rect">
            <a:avLst/>
          </a:prstGeom>
          <a:noFill/>
        </p:spPr>
        <p:txBody>
          <a:bodyPr wrap="square" rtlCol="0">
            <a:spAutoFit/>
          </a:bodyPr>
          <a:lstStyle/>
          <a:p>
            <a:r>
              <a:rPr lang="en-US" altLang="zh-CN" sz="2400">
                <a:latin typeface="Times New Roman" panose="02020603050405020304" pitchFamily="18" charset="0"/>
                <a:cs typeface="Times New Roman" panose="02020603050405020304" pitchFamily="18" charset="0"/>
              </a:rPr>
              <a:t>             A                         B                       C                                  D                                 E</a:t>
            </a:r>
          </a:p>
        </p:txBody>
      </p:sp>
      <p:sp>
        <p:nvSpPr>
          <p:cNvPr id="9" name="文本框 8"/>
          <p:cNvSpPr txBox="1"/>
          <p:nvPr>
            <p:custDataLst>
              <p:tags r:id="rId5"/>
            </p:custDataLst>
          </p:nvPr>
        </p:nvSpPr>
        <p:spPr>
          <a:xfrm>
            <a:off x="38100" y="1614488"/>
            <a:ext cx="12153900" cy="953135"/>
          </a:xfrm>
          <a:prstGeom prst="rect">
            <a:avLst/>
          </a:prstGeom>
          <a:solidFill>
            <a:schemeClr val="bg1">
              <a:lumMod val="65000"/>
            </a:schemeClr>
          </a:solidFill>
        </p:spPr>
        <p:txBody>
          <a:bodyPr wrap="square" rtlCol="0">
            <a:spAutoFit/>
          </a:bodyPr>
          <a:lstStyle/>
          <a:p>
            <a:r>
              <a:rPr lang="en-US" altLang="zh-CN" sz="2400" dirty="0">
                <a:latin typeface="Times New Roman" panose="02020603050405020304" pitchFamily="18" charset="0"/>
                <a:cs typeface="Times New Roman" panose="02020603050405020304" pitchFamily="18" charset="0"/>
              </a:rPr>
              <a:t>   </a:t>
            </a:r>
            <a:r>
              <a:rPr lang="zh-CN" altLang="en-US" sz="2800" dirty="0">
                <a:latin typeface="Times New Roman" panose="02020603050405020304" pitchFamily="18" charset="0"/>
                <a:cs typeface="Times New Roman" panose="02020603050405020304" pitchFamily="18" charset="0"/>
              </a:rPr>
              <a:t>根据所学知识判断</a:t>
            </a:r>
            <a:r>
              <a:rPr lang="en-US" altLang="zh-CN" sz="2800" dirty="0">
                <a:latin typeface="Times New Roman" panose="02020603050405020304" pitchFamily="18" charset="0"/>
                <a:cs typeface="Times New Roman" panose="02020603050405020304" pitchFamily="18" charset="0"/>
              </a:rPr>
              <a:t>ABCDE</a:t>
            </a:r>
            <a:r>
              <a:rPr lang="zh-CN" altLang="en-US" sz="2800" dirty="0">
                <a:latin typeface="Times New Roman" panose="02020603050405020304" pitchFamily="18" charset="0"/>
                <a:cs typeface="Times New Roman" panose="02020603050405020304" pitchFamily="18" charset="0"/>
              </a:rPr>
              <a:t>湖泊的类型（咸水湖、淡水湖），并说出判断的依据。</a:t>
            </a:r>
          </a:p>
        </p:txBody>
      </p:sp>
      <p:sp>
        <p:nvSpPr>
          <p:cNvPr id="2" name="文本框 1"/>
          <p:cNvSpPr txBox="1"/>
          <p:nvPr>
            <p:custDataLst>
              <p:tags r:id="rId6"/>
            </p:custDataLst>
          </p:nvPr>
        </p:nvSpPr>
        <p:spPr>
          <a:xfrm>
            <a:off x="569595" y="4118238"/>
            <a:ext cx="1456690" cy="521970"/>
          </a:xfrm>
          <a:prstGeom prst="rect">
            <a:avLst/>
          </a:prstGeom>
          <a:noFill/>
        </p:spPr>
        <p:txBody>
          <a:bodyPr wrap="square" rtlCol="0">
            <a:spAutoFit/>
          </a:bodyPr>
          <a:lstStyle/>
          <a:p>
            <a:r>
              <a:rPr lang="zh-CN" altLang="en-US" sz="2800">
                <a:solidFill>
                  <a:srgbClr val="7030A0"/>
                </a:solidFill>
              </a:rPr>
              <a:t>咸水湖</a:t>
            </a:r>
          </a:p>
        </p:txBody>
      </p:sp>
      <p:sp>
        <p:nvSpPr>
          <p:cNvPr id="10" name="文本框 9"/>
          <p:cNvSpPr txBox="1"/>
          <p:nvPr>
            <p:custDataLst>
              <p:tags r:id="rId7"/>
            </p:custDataLst>
          </p:nvPr>
        </p:nvSpPr>
        <p:spPr>
          <a:xfrm>
            <a:off x="2881630" y="4118238"/>
            <a:ext cx="1456690" cy="521970"/>
          </a:xfrm>
          <a:prstGeom prst="rect">
            <a:avLst/>
          </a:prstGeom>
          <a:noFill/>
        </p:spPr>
        <p:txBody>
          <a:bodyPr wrap="square" rtlCol="0">
            <a:spAutoFit/>
          </a:bodyPr>
          <a:lstStyle/>
          <a:p>
            <a:r>
              <a:rPr lang="zh-CN" altLang="en-US" sz="2800">
                <a:solidFill>
                  <a:srgbClr val="7030A0"/>
                </a:solidFill>
              </a:rPr>
              <a:t>淡水湖</a:t>
            </a:r>
          </a:p>
        </p:txBody>
      </p:sp>
      <p:sp>
        <p:nvSpPr>
          <p:cNvPr id="14" name="文本框 13"/>
          <p:cNvSpPr txBox="1"/>
          <p:nvPr>
            <p:custDataLst>
              <p:tags r:id="rId8"/>
            </p:custDataLst>
          </p:nvPr>
        </p:nvSpPr>
        <p:spPr>
          <a:xfrm>
            <a:off x="4797425" y="3751843"/>
            <a:ext cx="1456690" cy="521970"/>
          </a:xfrm>
          <a:prstGeom prst="rect">
            <a:avLst/>
          </a:prstGeom>
          <a:noFill/>
        </p:spPr>
        <p:txBody>
          <a:bodyPr wrap="square" rtlCol="0">
            <a:spAutoFit/>
          </a:bodyPr>
          <a:lstStyle/>
          <a:p>
            <a:r>
              <a:rPr lang="zh-CN" altLang="en-US" sz="2800">
                <a:solidFill>
                  <a:srgbClr val="7030A0"/>
                </a:solidFill>
              </a:rPr>
              <a:t>咸水湖</a:t>
            </a:r>
          </a:p>
        </p:txBody>
      </p:sp>
      <p:sp>
        <p:nvSpPr>
          <p:cNvPr id="16" name="文本框 15"/>
          <p:cNvSpPr txBox="1"/>
          <p:nvPr>
            <p:custDataLst>
              <p:tags r:id="rId9"/>
            </p:custDataLst>
          </p:nvPr>
        </p:nvSpPr>
        <p:spPr>
          <a:xfrm>
            <a:off x="7746365" y="3975998"/>
            <a:ext cx="1456690" cy="521970"/>
          </a:xfrm>
          <a:prstGeom prst="rect">
            <a:avLst/>
          </a:prstGeom>
          <a:noFill/>
        </p:spPr>
        <p:txBody>
          <a:bodyPr wrap="square" rtlCol="0">
            <a:spAutoFit/>
          </a:bodyPr>
          <a:lstStyle/>
          <a:p>
            <a:r>
              <a:rPr lang="zh-CN" altLang="en-US" sz="2800">
                <a:solidFill>
                  <a:srgbClr val="7030A0"/>
                </a:solidFill>
              </a:rPr>
              <a:t>淡水湖</a:t>
            </a:r>
          </a:p>
        </p:txBody>
      </p:sp>
      <p:sp>
        <p:nvSpPr>
          <p:cNvPr id="17" name="文本框 16"/>
          <p:cNvSpPr txBox="1"/>
          <p:nvPr>
            <p:custDataLst>
              <p:tags r:id="rId10"/>
            </p:custDataLst>
          </p:nvPr>
        </p:nvSpPr>
        <p:spPr>
          <a:xfrm>
            <a:off x="10325735" y="3975998"/>
            <a:ext cx="1456690" cy="521970"/>
          </a:xfrm>
          <a:prstGeom prst="rect">
            <a:avLst/>
          </a:prstGeom>
          <a:noFill/>
        </p:spPr>
        <p:txBody>
          <a:bodyPr wrap="square" rtlCol="0">
            <a:spAutoFit/>
          </a:bodyPr>
          <a:lstStyle/>
          <a:p>
            <a:r>
              <a:rPr lang="zh-CN" altLang="en-US" sz="2800">
                <a:solidFill>
                  <a:srgbClr val="7030A0"/>
                </a:solidFill>
              </a:rPr>
              <a:t>淡水湖</a:t>
            </a:r>
          </a:p>
        </p:txBody>
      </p:sp>
      <p:sp>
        <p:nvSpPr>
          <p:cNvPr id="18" name="Text Box 25"/>
          <p:cNvSpPr txBox="1">
            <a:spLocks noChangeArrowheads="1"/>
          </p:cNvSpPr>
          <p:nvPr/>
        </p:nvSpPr>
        <p:spPr bwMode="auto">
          <a:xfrm>
            <a:off x="225426" y="24764"/>
            <a:ext cx="59436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3600" b="1" dirty="0" smtClean="0"/>
              <a:t>六、中国湖泊</a:t>
            </a:r>
            <a:endParaRPr lang="zh-CN" altLang="en-US" sz="3600" b="1" dirty="0"/>
          </a:p>
        </p:txBody>
      </p:sp>
      <p:sp>
        <p:nvSpPr>
          <p:cNvPr id="19" name="文本框 18"/>
          <p:cNvSpPr txBox="1"/>
          <p:nvPr/>
        </p:nvSpPr>
        <p:spPr>
          <a:xfrm>
            <a:off x="225426" y="913765"/>
            <a:ext cx="4148270" cy="523220"/>
          </a:xfrm>
          <a:prstGeom prst="rect">
            <a:avLst/>
          </a:prstGeom>
          <a:noFill/>
        </p:spPr>
        <p:txBody>
          <a:bodyPr wrap="square" rtlCol="0">
            <a:spAutoFit/>
          </a:bodyPr>
          <a:lstStyle/>
          <a:p>
            <a:r>
              <a:rPr lang="en-US" altLang="zh-CN" sz="2800" dirty="0" smtClean="0"/>
              <a:t>1</a:t>
            </a:r>
            <a:r>
              <a:rPr lang="zh-CN" altLang="en-US" sz="2800" dirty="0" smtClean="0"/>
              <a:t>、湖泊分类</a:t>
            </a:r>
            <a:endParaRPr lang="zh-CN" altLang="en-US" sz="2800" dirty="0"/>
          </a:p>
        </p:txBody>
      </p:sp>
    </p:spTree>
    <p:extLst>
      <p:ext uri="{BB962C8B-B14F-4D97-AF65-F5344CB8AC3E}">
        <p14:creationId xmlns:p14="http://schemas.microsoft.com/office/powerpoint/2010/main" val="20034323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2" presetClass="entr" presetSubtype="4" fill="hold" nodeType="clickEffect">
                                  <p:stCondLst>
                                    <p:cond delay="0"/>
                                  </p:stCondLst>
                                  <p:childTnLst>
                                    <p:set>
                                      <p:cBhvr>
                                        <p:cTn id="6" dur="1" fill="hold">
                                          <p:stCondLst>
                                            <p:cond delay="0"/>
                                          </p:stCondLst>
                                        </p:cTn>
                                        <p:tgtEl>
                                          <p:spTgt spid="30723"/>
                                        </p:tgtEl>
                                        <p:attrNameLst>
                                          <p:attrName>style.visibility</p:attrName>
                                        </p:attrNameLst>
                                      </p:cBhvr>
                                      <p:to>
                                        <p:strVal val="visible"/>
                                      </p:to>
                                    </p:set>
                                    <p:anim calcmode="lin" valueType="num">
                                      <p:cBhvr additive="base">
                                        <p:cTn id="7" dur="500" fill="hold"/>
                                        <p:tgtEl>
                                          <p:spTgt spid="30723"/>
                                        </p:tgtEl>
                                        <p:attrNameLst>
                                          <p:attrName>ppt_x</p:attrName>
                                        </p:attrNameLst>
                                      </p:cBhvr>
                                      <p:tavLst>
                                        <p:tav tm="0">
                                          <p:val>
                                            <p:strVal val="#ppt_x"/>
                                          </p:val>
                                        </p:tav>
                                        <p:tav tm="100000">
                                          <p:val>
                                            <p:strVal val="#ppt_x"/>
                                          </p:val>
                                        </p:tav>
                                      </p:tavLst>
                                    </p:anim>
                                    <p:anim calcmode="lin" valueType="num">
                                      <p:cBhvr additive="base">
                                        <p:cTn id="8" dur="500" fill="hold"/>
                                        <p:tgtEl>
                                          <p:spTgt spid="30723"/>
                                        </p:tgtEl>
                                        <p:attrNameLst>
                                          <p:attrName>ppt_y</p:attrName>
                                        </p:attrNameLst>
                                      </p:cBhvr>
                                      <p:tavLst>
                                        <p:tav tm="0">
                                          <p:val>
                                            <p:strVal val="1+#ppt_h/2"/>
                                          </p:val>
                                        </p:tav>
                                        <p:tav tm="100000">
                                          <p:val>
                                            <p:strVal val="#ppt_y"/>
                                          </p:val>
                                        </p:tav>
                                      </p:tavLst>
                                    </p:anim>
                                  </p:childTnLst>
                                </p:cTn>
                              </p:par>
                            </p:childTnLst>
                          </p:cTn>
                        </p:par>
                        <p:par>
                          <p:cTn id="9" fill="hold" nodeType="afterGroup">
                            <p:stCondLst>
                              <p:cond delay="500"/>
                            </p:stCondLst>
                            <p:childTnLst>
                              <p:par>
                                <p:cTn id="10" presetID="2" presetClass="entr" presetSubtype="4" fill="hold" nodeType="afterEffect">
                                  <p:stCondLst>
                                    <p:cond delay="0"/>
                                  </p:stCondLst>
                                  <p:childTnLst>
                                    <p:set>
                                      <p:cBhvr>
                                        <p:cTn id="11" dur="1" fill="hold">
                                          <p:stCondLst>
                                            <p:cond delay="0"/>
                                          </p:stCondLst>
                                        </p:cTn>
                                        <p:tgtEl>
                                          <p:spTgt spid="37891"/>
                                        </p:tgtEl>
                                        <p:attrNameLst>
                                          <p:attrName>style.visibility</p:attrName>
                                        </p:attrNameLst>
                                      </p:cBhvr>
                                      <p:to>
                                        <p:strVal val="visible"/>
                                      </p:to>
                                    </p:set>
                                    <p:anim calcmode="lin" valueType="num">
                                      <p:cBhvr additive="base">
                                        <p:cTn id="12" dur="500" fill="hold"/>
                                        <p:tgtEl>
                                          <p:spTgt spid="37891"/>
                                        </p:tgtEl>
                                        <p:attrNameLst>
                                          <p:attrName>ppt_x</p:attrName>
                                        </p:attrNameLst>
                                      </p:cBhvr>
                                      <p:tavLst>
                                        <p:tav tm="0">
                                          <p:val>
                                            <p:strVal val="#ppt_x"/>
                                          </p:val>
                                        </p:tav>
                                        <p:tav tm="100000">
                                          <p:val>
                                            <p:strVal val="#ppt_x"/>
                                          </p:val>
                                        </p:tav>
                                      </p:tavLst>
                                    </p:anim>
                                    <p:anim calcmode="lin" valueType="num">
                                      <p:cBhvr additive="base">
                                        <p:cTn id="13" dur="500" fill="hold"/>
                                        <p:tgtEl>
                                          <p:spTgt spid="37891"/>
                                        </p:tgtEl>
                                        <p:attrNameLst>
                                          <p:attrName>ppt_y</p:attrName>
                                        </p:attrNameLst>
                                      </p:cBhvr>
                                      <p:tavLst>
                                        <p:tav tm="0">
                                          <p:val>
                                            <p:strVal val="1+#ppt_h/2"/>
                                          </p:val>
                                        </p:tav>
                                        <p:tav tm="100000">
                                          <p:val>
                                            <p:strVal val="#ppt_y"/>
                                          </p:val>
                                        </p:tav>
                                      </p:tavLst>
                                    </p:anim>
                                  </p:childTnLst>
                                </p:cTn>
                              </p:par>
                            </p:childTnLst>
                          </p:cTn>
                        </p:par>
                        <p:par>
                          <p:cTn id="14" fill="hold" nodeType="afterGroup">
                            <p:stCondLst>
                              <p:cond delay="1000"/>
                            </p:stCondLst>
                            <p:childTnLst>
                              <p:par>
                                <p:cTn id="15" presetID="2" presetClass="entr" presetSubtype="4" fill="hold" grpId="0"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9" fill="hold" nodeType="clickPar">
                      <p:stCondLst>
                        <p:cond delay="indefinite"/>
                      </p:stCondLst>
                      <p:childTnLst>
                        <p:par>
                          <p:cTn id="20" fill="hold" nodeType="afterGroup">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additive="base">
                                        <p:cTn id="23" dur="500" fill="hold"/>
                                        <p:tgtEl>
                                          <p:spTgt spid="9"/>
                                        </p:tgtEl>
                                        <p:attrNameLst>
                                          <p:attrName>ppt_x</p:attrName>
                                        </p:attrNameLst>
                                      </p:cBhvr>
                                      <p:tavLst>
                                        <p:tav tm="0">
                                          <p:val>
                                            <p:strVal val="#ppt_x"/>
                                          </p:val>
                                        </p:tav>
                                        <p:tav tm="100000">
                                          <p:val>
                                            <p:strVal val="#ppt_x"/>
                                          </p:val>
                                        </p:tav>
                                      </p:tavLst>
                                    </p:anim>
                                    <p:anim calcmode="lin" valueType="num">
                                      <p:cBhvr additive="base">
                                        <p:cTn id="2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5" fill="hold" nodeType="clickPar">
                      <p:stCondLst>
                        <p:cond delay="indefinite"/>
                      </p:stCondLst>
                      <p:childTnLst>
                        <p:par>
                          <p:cTn id="26" fill="hold" nodeType="afterGroup">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2"/>
                                        </p:tgtEl>
                                        <p:attrNameLst>
                                          <p:attrName>style.visibility</p:attrName>
                                        </p:attrNameLst>
                                      </p:cBhvr>
                                      <p:to>
                                        <p:strVal val="visible"/>
                                      </p:to>
                                    </p:set>
                                    <p:anim calcmode="lin" valueType="num">
                                      <p:cBhvr additive="base">
                                        <p:cTn id="29" dur="500" fill="hold"/>
                                        <p:tgtEl>
                                          <p:spTgt spid="2"/>
                                        </p:tgtEl>
                                        <p:attrNameLst>
                                          <p:attrName>ppt_x</p:attrName>
                                        </p:attrNameLst>
                                      </p:cBhvr>
                                      <p:tavLst>
                                        <p:tav tm="0">
                                          <p:val>
                                            <p:strVal val="#ppt_x"/>
                                          </p:val>
                                        </p:tav>
                                        <p:tav tm="100000">
                                          <p:val>
                                            <p:strVal val="#ppt_x"/>
                                          </p:val>
                                        </p:tav>
                                      </p:tavLst>
                                    </p:anim>
                                    <p:anim calcmode="lin" valueType="num">
                                      <p:cBhvr additive="base">
                                        <p:cTn id="30"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31" fill="hold" nodeType="clickPar">
                      <p:stCondLst>
                        <p:cond delay="indefinite"/>
                      </p:stCondLst>
                      <p:childTnLst>
                        <p:par>
                          <p:cTn id="32" fill="hold" nodeType="afterGroup">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10"/>
                                        </p:tgtEl>
                                        <p:attrNameLst>
                                          <p:attrName>style.visibility</p:attrName>
                                        </p:attrNameLst>
                                      </p:cBhvr>
                                      <p:to>
                                        <p:strVal val="visible"/>
                                      </p:to>
                                    </p:set>
                                    <p:anim calcmode="lin" valueType="num">
                                      <p:cBhvr additive="base">
                                        <p:cTn id="35" dur="500" fill="hold"/>
                                        <p:tgtEl>
                                          <p:spTgt spid="10"/>
                                        </p:tgtEl>
                                        <p:attrNameLst>
                                          <p:attrName>ppt_x</p:attrName>
                                        </p:attrNameLst>
                                      </p:cBhvr>
                                      <p:tavLst>
                                        <p:tav tm="0">
                                          <p:val>
                                            <p:strVal val="#ppt_x"/>
                                          </p:val>
                                        </p:tav>
                                        <p:tav tm="100000">
                                          <p:val>
                                            <p:strVal val="#ppt_x"/>
                                          </p:val>
                                        </p:tav>
                                      </p:tavLst>
                                    </p:anim>
                                    <p:anim calcmode="lin" valueType="num">
                                      <p:cBhvr additive="base">
                                        <p:cTn id="3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37" fill="hold" nodeType="clickPar">
                      <p:stCondLst>
                        <p:cond delay="indefinite"/>
                      </p:stCondLst>
                      <p:childTnLst>
                        <p:par>
                          <p:cTn id="38" fill="hold" nodeType="afterGroup">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14"/>
                                        </p:tgtEl>
                                        <p:attrNameLst>
                                          <p:attrName>style.visibility</p:attrName>
                                        </p:attrNameLst>
                                      </p:cBhvr>
                                      <p:to>
                                        <p:strVal val="visible"/>
                                      </p:to>
                                    </p:set>
                                    <p:anim calcmode="lin" valueType="num">
                                      <p:cBhvr additive="base">
                                        <p:cTn id="41" dur="500" fill="hold"/>
                                        <p:tgtEl>
                                          <p:spTgt spid="14"/>
                                        </p:tgtEl>
                                        <p:attrNameLst>
                                          <p:attrName>ppt_x</p:attrName>
                                        </p:attrNameLst>
                                      </p:cBhvr>
                                      <p:tavLst>
                                        <p:tav tm="0">
                                          <p:val>
                                            <p:strVal val="#ppt_x"/>
                                          </p:val>
                                        </p:tav>
                                        <p:tav tm="100000">
                                          <p:val>
                                            <p:strVal val="#ppt_x"/>
                                          </p:val>
                                        </p:tav>
                                      </p:tavLst>
                                    </p:anim>
                                    <p:anim calcmode="lin" valueType="num">
                                      <p:cBhvr additive="base">
                                        <p:cTn id="4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43" fill="hold" nodeType="clickPar">
                      <p:stCondLst>
                        <p:cond delay="indefinite"/>
                      </p:stCondLst>
                      <p:childTnLst>
                        <p:par>
                          <p:cTn id="44" fill="hold" nodeType="afterGroup">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16"/>
                                        </p:tgtEl>
                                        <p:attrNameLst>
                                          <p:attrName>style.visibility</p:attrName>
                                        </p:attrNameLst>
                                      </p:cBhvr>
                                      <p:to>
                                        <p:strVal val="visible"/>
                                      </p:to>
                                    </p:set>
                                    <p:anim calcmode="lin" valueType="num">
                                      <p:cBhvr additive="base">
                                        <p:cTn id="47" dur="500" fill="hold"/>
                                        <p:tgtEl>
                                          <p:spTgt spid="16"/>
                                        </p:tgtEl>
                                        <p:attrNameLst>
                                          <p:attrName>ppt_x</p:attrName>
                                        </p:attrNameLst>
                                      </p:cBhvr>
                                      <p:tavLst>
                                        <p:tav tm="0">
                                          <p:val>
                                            <p:strVal val="#ppt_x"/>
                                          </p:val>
                                        </p:tav>
                                        <p:tav tm="100000">
                                          <p:val>
                                            <p:strVal val="#ppt_x"/>
                                          </p:val>
                                        </p:tav>
                                      </p:tavLst>
                                    </p:anim>
                                    <p:anim calcmode="lin" valueType="num">
                                      <p:cBhvr additive="base">
                                        <p:cTn id="4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49" fill="hold" nodeType="clickPar">
                      <p:stCondLst>
                        <p:cond delay="indefinite"/>
                      </p:stCondLst>
                      <p:childTnLst>
                        <p:par>
                          <p:cTn id="50" fill="hold" nodeType="afterGroup">
                            <p:stCondLst>
                              <p:cond delay="0"/>
                            </p:stCondLst>
                            <p:childTnLst>
                              <p:par>
                                <p:cTn id="51" presetID="2" presetClass="entr" presetSubtype="4" fill="hold" grpId="0" nodeType="clickEffect">
                                  <p:stCondLst>
                                    <p:cond delay="0"/>
                                  </p:stCondLst>
                                  <p:childTnLst>
                                    <p:set>
                                      <p:cBhvr>
                                        <p:cTn id="52" dur="1" fill="hold">
                                          <p:stCondLst>
                                            <p:cond delay="0"/>
                                          </p:stCondLst>
                                        </p:cTn>
                                        <p:tgtEl>
                                          <p:spTgt spid="17"/>
                                        </p:tgtEl>
                                        <p:attrNameLst>
                                          <p:attrName>style.visibility</p:attrName>
                                        </p:attrNameLst>
                                      </p:cBhvr>
                                      <p:to>
                                        <p:strVal val="visible"/>
                                      </p:to>
                                    </p:set>
                                    <p:anim calcmode="lin" valueType="num">
                                      <p:cBhvr additive="base">
                                        <p:cTn id="53" dur="500" fill="hold"/>
                                        <p:tgtEl>
                                          <p:spTgt spid="17"/>
                                        </p:tgtEl>
                                        <p:attrNameLst>
                                          <p:attrName>ppt_x</p:attrName>
                                        </p:attrNameLst>
                                      </p:cBhvr>
                                      <p:tavLst>
                                        <p:tav tm="0">
                                          <p:val>
                                            <p:strVal val="#ppt_x"/>
                                          </p:val>
                                        </p:tav>
                                        <p:tav tm="100000">
                                          <p:val>
                                            <p:strVal val="#ppt_x"/>
                                          </p:val>
                                        </p:tav>
                                      </p:tavLst>
                                    </p:anim>
                                    <p:anim calcmode="lin" valueType="num">
                                      <p:cBhvr additive="base">
                                        <p:cTn id="54"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P spid="2" grpId="0"/>
      <p:bldP spid="10" grpId="0"/>
      <p:bldP spid="14" grpId="0"/>
      <p:bldP spid="16" grpId="0"/>
      <p:bldP spid="17"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内容占位符 1"/>
          <p:cNvSpPr>
            <a:spLocks noGrp="1"/>
          </p:cNvSpPr>
          <p:nvPr>
            <p:ph sz="quarter" idx="4294967295"/>
            <p:custDataLst>
              <p:tags r:id="rId1"/>
            </p:custDataLst>
          </p:nvPr>
        </p:nvSpPr>
        <p:spPr>
          <a:xfrm>
            <a:off x="446723" y="1268095"/>
            <a:ext cx="11298238" cy="5657850"/>
          </a:xfrm>
          <a:prstGeom prst="rect">
            <a:avLst/>
          </a:prstGeom>
          <a:noFill/>
          <a:ln>
            <a:noFill/>
            <a:miter lim="800000"/>
          </a:ln>
        </p:spPr>
        <p:txBody>
          <a:bodyPr/>
          <a:lstStyle>
            <a:lvl1pPr marL="0" indent="647700" algn="l" rtl="0" eaLnBrk="0" fontAlgn="base" hangingPunct="0">
              <a:lnSpc>
                <a:spcPct val="100000"/>
              </a:lnSpc>
              <a:spcBef>
                <a:spcPct val="20000"/>
              </a:spcBef>
              <a:spcAft>
                <a:spcPct val="0"/>
              </a:spcAft>
              <a:buClr>
                <a:schemeClr val="hlink"/>
              </a:buClr>
              <a:buSzTx/>
              <a:buFont typeface="Wingdings" panose="05000000000000000000" pitchFamily="2" charset="2"/>
              <a:buChar char="v"/>
              <a:defRPr kumimoji="1" lang="ko-KR" altLang="en-US" sz="2000" b="0" i="0" u="none" baseline="0">
                <a:solidFill>
                  <a:schemeClr val="tx2"/>
                </a:solidFill>
                <a:latin typeface="Verdana" panose="020B0604030504040204" pitchFamily="34" charset="0"/>
                <a:ea typeface="Gulim" pitchFamily="34" charset="-127"/>
              </a:defRPr>
            </a:lvl1pPr>
            <a:lvl2pPr marL="742950" indent="-285750" algn="l" defTabSz="914400" rtl="0" eaLnBrk="0" fontAlgn="base" hangingPunct="0">
              <a:lnSpc>
                <a:spcPct val="100000"/>
              </a:lnSpc>
              <a:spcBef>
                <a:spcPct val="20000"/>
              </a:spcBef>
              <a:spcAft>
                <a:spcPct val="0"/>
              </a:spcAft>
              <a:buClrTx/>
              <a:buSzTx/>
              <a:buFontTx/>
              <a:buChar char="–"/>
              <a:defRPr kumimoji="1" lang="ko-KR" altLang="en-US" sz="1800" b="0" i="0" u="none" baseline="0">
                <a:solidFill>
                  <a:srgbClr val="000000"/>
                </a:solidFill>
                <a:latin typeface="Verdana" panose="020B0604030504040204" pitchFamily="34" charset="0"/>
                <a:ea typeface="Gulim" pitchFamily="34" charset="-127"/>
              </a:defRPr>
            </a:lvl2pPr>
            <a:lvl3pPr marL="1143000" indent="-228600" algn="l" defTabSz="914400" rtl="0" eaLnBrk="0" fontAlgn="base" hangingPunct="0">
              <a:lnSpc>
                <a:spcPct val="100000"/>
              </a:lnSpc>
              <a:spcBef>
                <a:spcPct val="20000"/>
              </a:spcBef>
              <a:spcAft>
                <a:spcPct val="0"/>
              </a:spcAft>
              <a:buClrTx/>
              <a:buSzTx/>
              <a:buFont typeface="Wingdings" panose="05000000000000000000" pitchFamily="2" charset="2"/>
              <a:buChar char="§"/>
              <a:defRPr kumimoji="1" lang="ko-KR" altLang="en-US" sz="1800" b="0" i="0" u="none" baseline="0">
                <a:solidFill>
                  <a:srgbClr val="000000"/>
                </a:solidFill>
                <a:latin typeface="Verdana" panose="020B0604030504040204" pitchFamily="34" charset="0"/>
                <a:ea typeface="Gulim" pitchFamily="34" charset="-127"/>
              </a:defRPr>
            </a:lvl3pPr>
            <a:lvl4pPr marL="0" indent="647700" algn="l" rtl="0" eaLnBrk="0" fontAlgn="base" hangingPunct="0">
              <a:lnSpc>
                <a:spcPct val="100000"/>
              </a:lnSpc>
              <a:spcBef>
                <a:spcPct val="20000"/>
              </a:spcBef>
              <a:spcAft>
                <a:spcPct val="0"/>
              </a:spcAft>
              <a:buClrTx/>
              <a:buSzTx/>
              <a:buFontTx/>
              <a:buChar char="–"/>
              <a:defRPr kumimoji="1" lang="ko-KR" altLang="en-US" sz="1800" b="0" i="0" u="none" baseline="0">
                <a:solidFill>
                  <a:srgbClr val="000000"/>
                </a:solidFill>
                <a:latin typeface="Verdana" panose="020B0604030504040204" pitchFamily="34" charset="0"/>
                <a:ea typeface="Gulim" pitchFamily="34" charset="-127"/>
              </a:defRPr>
            </a:lvl4pPr>
            <a:lvl5pPr marL="2057400" indent="-228600" algn="l" rtl="0" eaLnBrk="0" fontAlgn="base" hangingPunct="0">
              <a:lnSpc>
                <a:spcPct val="100000"/>
              </a:lnSpc>
              <a:spcBef>
                <a:spcPct val="20000"/>
              </a:spcBef>
              <a:spcAft>
                <a:spcPct val="0"/>
              </a:spcAft>
              <a:buClrTx/>
              <a:buSzTx/>
              <a:buFont typeface="Wingdings" panose="05000000000000000000" pitchFamily="2" charset="2"/>
              <a:buChar char="§"/>
              <a:defRPr kumimoji="1" lang="ko-KR" altLang="en-US" sz="1800" b="0" i="0" u="none" baseline="0">
                <a:solidFill>
                  <a:srgbClr val="000000"/>
                </a:solidFill>
                <a:latin typeface="Verdana" panose="020B0604030504040204" pitchFamily="34" charset="0"/>
                <a:ea typeface="Gulim" pitchFamily="34" charset="-127"/>
              </a:defRPr>
            </a:lvl5pPr>
          </a:lstStyle>
          <a:p>
            <a:pPr marL="0" lvl="3" indent="647700" eaLnBrk="1">
              <a:lnSpc>
                <a:spcPts val="4000"/>
              </a:lnSpc>
              <a:spcBef>
                <a:spcPct val="0"/>
              </a:spcBef>
              <a:buNone/>
            </a:pPr>
            <a:endParaRPr lang="zh-CN" altLang="zh-CN" sz="2400" b="1">
              <a:latin typeface="Times New Roman" panose="02020603050405020304" pitchFamily="18" charset="0"/>
              <a:ea typeface="黑体" panose="02010609060101010101" pitchFamily="49" charset="-122"/>
            </a:endParaRPr>
          </a:p>
          <a:p>
            <a:pPr marL="0" lvl="0" indent="647700" eaLnBrk="1">
              <a:lnSpc>
                <a:spcPts val="4000"/>
              </a:lnSpc>
              <a:spcBef>
                <a:spcPct val="0"/>
              </a:spcBef>
              <a:buNone/>
            </a:pPr>
            <a:endParaRPr lang="zh-CN" altLang="en-US" sz="2400" b="1">
              <a:solidFill>
                <a:srgbClr val="000000"/>
              </a:solidFill>
              <a:latin typeface="Times New Roman" panose="02020603050405020304" pitchFamily="18" charset="0"/>
              <a:ea typeface="宋体" panose="02010600030101010101" pitchFamily="2" charset="-122"/>
            </a:endParaRPr>
          </a:p>
        </p:txBody>
      </p:sp>
      <p:pic>
        <p:nvPicPr>
          <p:cNvPr id="29699" name="Picture 2" descr="394"/>
          <p:cNvPicPr/>
          <p:nvPr>
            <p:custDataLst>
              <p:tags r:id="rId2"/>
            </p:custDataLst>
          </p:nvPr>
        </p:nvPicPr>
        <p:blipFill>
          <a:blip r:embed="rId15"/>
          <a:stretch>
            <a:fillRect/>
          </a:stretch>
        </p:blipFill>
        <p:spPr>
          <a:xfrm>
            <a:off x="4179570" y="897890"/>
            <a:ext cx="7878445" cy="5932805"/>
          </a:xfrm>
          <a:prstGeom prst="rect">
            <a:avLst/>
          </a:prstGeom>
          <a:noFill/>
          <a:ln>
            <a:noFill/>
            <a:miter lim="800000"/>
          </a:ln>
        </p:spPr>
      </p:pic>
      <p:grpSp>
        <p:nvGrpSpPr>
          <p:cNvPr id="102428" name="组合 1"/>
          <p:cNvGrpSpPr/>
          <p:nvPr>
            <p:custDataLst>
              <p:tags r:id="rId3"/>
            </p:custDataLst>
          </p:nvPr>
        </p:nvGrpSpPr>
        <p:grpSpPr>
          <a:xfrm>
            <a:off x="0" y="770255"/>
            <a:ext cx="12151995" cy="128270"/>
            <a:chOff x="57" y="1058"/>
            <a:chExt cx="13204" cy="202"/>
          </a:xfrm>
        </p:grpSpPr>
        <p:cxnSp>
          <p:nvCxnSpPr>
            <p:cNvPr id="2" name="直接连接符 1"/>
            <p:cNvCxnSpPr/>
            <p:nvPr>
              <p:custDataLst>
                <p:tags r:id="rId11"/>
              </p:custDataLst>
            </p:nvPr>
          </p:nvCxnSpPr>
          <p:spPr>
            <a:xfrm>
              <a:off x="57" y="1259"/>
              <a:ext cx="13205"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custDataLst>
                <p:tags r:id="rId12"/>
              </p:custDataLst>
            </p:nvPr>
          </p:nvCxnSpPr>
          <p:spPr>
            <a:xfrm>
              <a:off x="57" y="1057"/>
              <a:ext cx="13205" cy="0"/>
            </a:xfrm>
            <a:prstGeom prst="line">
              <a:avLst/>
            </a:prstGeom>
            <a:ln w="571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5" name="文本框 4"/>
          <p:cNvSpPr txBox="1"/>
          <p:nvPr>
            <p:custDataLst>
              <p:tags r:id="rId4"/>
            </p:custDataLst>
          </p:nvPr>
        </p:nvSpPr>
        <p:spPr>
          <a:xfrm>
            <a:off x="76200" y="1871979"/>
            <a:ext cx="4180205" cy="4031873"/>
          </a:xfrm>
          <a:prstGeom prst="rect">
            <a:avLst/>
          </a:prstGeom>
          <a:solidFill>
            <a:schemeClr val="tx2">
              <a:lumMod val="20000"/>
              <a:lumOff val="80000"/>
            </a:schemeClr>
          </a:solidFill>
        </p:spPr>
        <p:txBody>
          <a:bodyPr wrap="square" rtlCol="0" anchor="t">
            <a:spAutoFit/>
          </a:bodyPr>
          <a:lstStyle/>
          <a:p>
            <a:pPr algn="l"/>
            <a:r>
              <a:rPr lang="zh-CN" altLang="en-US" sz="3200" dirty="0">
                <a:latin typeface="宋体" panose="02010600030101010101" pitchFamily="2" charset="-122"/>
                <a:ea typeface="宋体" panose="02010600030101010101" pitchFamily="2" charset="-122"/>
                <a:sym typeface="+mn-ea"/>
              </a:rPr>
              <a:t>我国幅员辽阔，湖泊众多，天然湖泊就有</a:t>
            </a:r>
            <a:r>
              <a:rPr lang="en-US" altLang="zh-CN" sz="3200" dirty="0">
                <a:latin typeface="宋体" panose="02010600030101010101" pitchFamily="2" charset="-122"/>
                <a:ea typeface="宋体" panose="02010600030101010101" pitchFamily="2" charset="-122"/>
                <a:sym typeface="+mn-ea"/>
              </a:rPr>
              <a:t>2000</a:t>
            </a:r>
            <a:r>
              <a:rPr lang="zh-CN" altLang="en-US" sz="3200" dirty="0">
                <a:latin typeface="宋体" panose="02010600030101010101" pitchFamily="2" charset="-122"/>
                <a:ea typeface="宋体" panose="02010600030101010101" pitchFamily="2" charset="-122"/>
                <a:sym typeface="+mn-ea"/>
              </a:rPr>
              <a:t>多个，</a:t>
            </a:r>
            <a:r>
              <a:rPr lang="zh-CN" altLang="zh-CN" sz="3200" dirty="0">
                <a:solidFill>
                  <a:srgbClr val="000000"/>
                </a:solidFill>
                <a:latin typeface="Times New Roman" panose="02020603050405020304" pitchFamily="18" charset="0"/>
                <a:ea typeface="宋体" panose="02010600030101010101" pitchFamily="2" charset="-122"/>
                <a:sym typeface="+mn-ea"/>
              </a:rPr>
              <a:t>湖泊总面积为</a:t>
            </a:r>
            <a:r>
              <a:rPr lang="en-US" altLang="zh-CN" sz="3200" dirty="0">
                <a:solidFill>
                  <a:srgbClr val="000000"/>
                </a:solidFill>
                <a:latin typeface="Times New Roman" panose="02020603050405020304" pitchFamily="18" charset="0"/>
                <a:ea typeface="宋体" panose="02010600030101010101" pitchFamily="2" charset="-122"/>
                <a:sym typeface="+mn-ea"/>
              </a:rPr>
              <a:t>7.56</a:t>
            </a:r>
            <a:r>
              <a:rPr lang="zh-CN" altLang="zh-CN" sz="3200" dirty="0">
                <a:solidFill>
                  <a:srgbClr val="000000"/>
                </a:solidFill>
                <a:latin typeface="Times New Roman" panose="02020603050405020304" pitchFamily="18" charset="0"/>
                <a:ea typeface="宋体" panose="02010600030101010101" pitchFamily="2" charset="-122"/>
                <a:sym typeface="+mn-ea"/>
              </a:rPr>
              <a:t>万</a:t>
            </a:r>
            <a:r>
              <a:rPr lang="en-US" altLang="zh-CN" sz="3200" dirty="0">
                <a:solidFill>
                  <a:srgbClr val="000000"/>
                </a:solidFill>
                <a:latin typeface="Times New Roman" panose="02020603050405020304" pitchFamily="18" charset="0"/>
                <a:ea typeface="宋体" panose="02010600030101010101" pitchFamily="2" charset="-122"/>
                <a:sym typeface="+mn-ea"/>
              </a:rPr>
              <a:t>km</a:t>
            </a:r>
            <a:r>
              <a:rPr lang="en-US" altLang="zh-CN" sz="3200" baseline="30000" dirty="0">
                <a:solidFill>
                  <a:srgbClr val="000000"/>
                </a:solidFill>
                <a:uFillTx/>
                <a:latin typeface="Times New Roman" panose="02020603050405020304" pitchFamily="18" charset="0"/>
                <a:ea typeface="宋体" panose="02010600030101010101" pitchFamily="2" charset="-122"/>
                <a:sym typeface="+mn-ea"/>
              </a:rPr>
              <a:t>2</a:t>
            </a:r>
            <a:r>
              <a:rPr lang="zh-CN" altLang="zh-CN" sz="3200" dirty="0">
                <a:solidFill>
                  <a:srgbClr val="000000"/>
                </a:solidFill>
                <a:latin typeface="Times New Roman" panose="02020603050405020304" pitchFamily="18" charset="0"/>
                <a:ea typeface="宋体" panose="02010600030101010101" pitchFamily="2" charset="-122"/>
                <a:sym typeface="+mn-ea"/>
              </a:rPr>
              <a:t>。</a:t>
            </a:r>
            <a:r>
              <a:rPr lang="zh-CN" altLang="en-US" sz="3200" dirty="0">
                <a:latin typeface="宋体" panose="02010600030101010101" pitchFamily="2" charset="-122"/>
                <a:ea typeface="宋体" panose="02010600030101010101" pitchFamily="2" charset="-122"/>
                <a:sym typeface="+mn-ea"/>
              </a:rPr>
              <a:t>从右图中可以看出，我国湖泊的分布范围广而又相对集中。主要有两大湖泊分布区</a:t>
            </a:r>
            <a:r>
              <a:rPr lang="zh-CN" altLang="en-US" sz="3200" dirty="0" smtClean="0">
                <a:latin typeface="宋体" panose="02010600030101010101" pitchFamily="2" charset="-122"/>
                <a:ea typeface="宋体" panose="02010600030101010101" pitchFamily="2" charset="-122"/>
                <a:sym typeface="+mn-ea"/>
              </a:rPr>
              <a:t>。</a:t>
            </a:r>
            <a:endParaRPr lang="zh-CN" altLang="en-US" sz="3200" dirty="0">
              <a:latin typeface="宋体" panose="02010600030101010101" pitchFamily="2" charset="-122"/>
              <a:ea typeface="宋体" panose="02010600030101010101" pitchFamily="2" charset="-122"/>
              <a:sym typeface="+mn-ea"/>
            </a:endParaRPr>
          </a:p>
        </p:txBody>
      </p:sp>
      <p:sp>
        <p:nvSpPr>
          <p:cNvPr id="21508" name="Freeform 4"/>
          <p:cNvSpPr/>
          <p:nvPr>
            <p:custDataLst>
              <p:tags r:id="rId5"/>
            </p:custDataLst>
          </p:nvPr>
        </p:nvSpPr>
        <p:spPr>
          <a:xfrm>
            <a:off x="4682490" y="2136775"/>
            <a:ext cx="4946650" cy="2774315"/>
          </a:xfrm>
          <a:custGeom>
            <a:avLst/>
            <a:gdLst/>
            <a:ahLst/>
            <a:cxnLst>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l" t="t" r="r" b="b"/>
            <a:pathLst>
              <a:path w="3276" h="1688">
                <a:moveTo>
                  <a:pt x="3226" y="0"/>
                </a:moveTo>
                <a:cubicBezTo>
                  <a:pt x="3221" y="102"/>
                  <a:pt x="3276" y="106"/>
                  <a:pt x="3194" y="160"/>
                </a:cubicBezTo>
                <a:cubicBezTo>
                  <a:pt x="3166" y="241"/>
                  <a:pt x="3203" y="141"/>
                  <a:pt x="3162" y="224"/>
                </a:cubicBezTo>
                <a:cubicBezTo>
                  <a:pt x="3157" y="234"/>
                  <a:pt x="3159" y="248"/>
                  <a:pt x="3151" y="256"/>
                </a:cubicBezTo>
                <a:cubicBezTo>
                  <a:pt x="3133" y="274"/>
                  <a:pt x="3087" y="299"/>
                  <a:pt x="3087" y="299"/>
                </a:cubicBezTo>
                <a:cubicBezTo>
                  <a:pt x="3073" y="320"/>
                  <a:pt x="3059" y="342"/>
                  <a:pt x="3045" y="363"/>
                </a:cubicBezTo>
                <a:cubicBezTo>
                  <a:pt x="3022" y="397"/>
                  <a:pt x="3033" y="432"/>
                  <a:pt x="3002" y="459"/>
                </a:cubicBezTo>
                <a:cubicBezTo>
                  <a:pt x="2983" y="476"/>
                  <a:pt x="2956" y="483"/>
                  <a:pt x="2938" y="501"/>
                </a:cubicBezTo>
                <a:cubicBezTo>
                  <a:pt x="2924" y="515"/>
                  <a:pt x="2906" y="527"/>
                  <a:pt x="2895" y="544"/>
                </a:cubicBezTo>
                <a:cubicBezTo>
                  <a:pt x="2888" y="555"/>
                  <a:pt x="2884" y="568"/>
                  <a:pt x="2874" y="576"/>
                </a:cubicBezTo>
                <a:cubicBezTo>
                  <a:pt x="2865" y="583"/>
                  <a:pt x="2852" y="582"/>
                  <a:pt x="2842" y="587"/>
                </a:cubicBezTo>
                <a:cubicBezTo>
                  <a:pt x="2799" y="608"/>
                  <a:pt x="2807" y="561"/>
                  <a:pt x="2761" y="577"/>
                </a:cubicBezTo>
                <a:cubicBezTo>
                  <a:pt x="2754" y="570"/>
                  <a:pt x="2695" y="639"/>
                  <a:pt x="2693" y="629"/>
                </a:cubicBezTo>
                <a:cubicBezTo>
                  <a:pt x="2689" y="611"/>
                  <a:pt x="2716" y="619"/>
                  <a:pt x="2673" y="605"/>
                </a:cubicBezTo>
                <a:cubicBezTo>
                  <a:pt x="2647" y="589"/>
                  <a:pt x="2568" y="645"/>
                  <a:pt x="2539" y="633"/>
                </a:cubicBezTo>
                <a:cubicBezTo>
                  <a:pt x="2510" y="630"/>
                  <a:pt x="2519" y="590"/>
                  <a:pt x="2501" y="585"/>
                </a:cubicBezTo>
                <a:cubicBezTo>
                  <a:pt x="2465" y="574"/>
                  <a:pt x="2469" y="616"/>
                  <a:pt x="2433" y="605"/>
                </a:cubicBezTo>
                <a:cubicBezTo>
                  <a:pt x="2330" y="630"/>
                  <a:pt x="2445" y="564"/>
                  <a:pt x="2376" y="605"/>
                </a:cubicBezTo>
                <a:cubicBezTo>
                  <a:pt x="2360" y="612"/>
                  <a:pt x="2342" y="614"/>
                  <a:pt x="2329" y="624"/>
                </a:cubicBezTo>
                <a:cubicBezTo>
                  <a:pt x="2316" y="634"/>
                  <a:pt x="2318" y="623"/>
                  <a:pt x="2299" y="665"/>
                </a:cubicBezTo>
                <a:cubicBezTo>
                  <a:pt x="2237" y="724"/>
                  <a:pt x="2271" y="821"/>
                  <a:pt x="2213" y="876"/>
                </a:cubicBezTo>
                <a:cubicBezTo>
                  <a:pt x="2205" y="911"/>
                  <a:pt x="2078" y="973"/>
                  <a:pt x="2049" y="998"/>
                </a:cubicBezTo>
                <a:cubicBezTo>
                  <a:pt x="2030" y="1015"/>
                  <a:pt x="2019" y="990"/>
                  <a:pt x="2001" y="1008"/>
                </a:cubicBezTo>
                <a:cubicBezTo>
                  <a:pt x="1990" y="1019"/>
                  <a:pt x="1958" y="930"/>
                  <a:pt x="1946" y="939"/>
                </a:cubicBezTo>
                <a:cubicBezTo>
                  <a:pt x="1926" y="955"/>
                  <a:pt x="1903" y="967"/>
                  <a:pt x="1882" y="981"/>
                </a:cubicBezTo>
                <a:cubicBezTo>
                  <a:pt x="1865" y="992"/>
                  <a:pt x="1838" y="912"/>
                  <a:pt x="1838" y="912"/>
                </a:cubicBezTo>
                <a:cubicBezTo>
                  <a:pt x="1829" y="909"/>
                  <a:pt x="1758" y="912"/>
                  <a:pt x="1761" y="941"/>
                </a:cubicBezTo>
                <a:cubicBezTo>
                  <a:pt x="1764" y="970"/>
                  <a:pt x="1857" y="1055"/>
                  <a:pt x="1857" y="1085"/>
                </a:cubicBezTo>
                <a:cubicBezTo>
                  <a:pt x="1708" y="1108"/>
                  <a:pt x="1685" y="1097"/>
                  <a:pt x="1761" y="1123"/>
                </a:cubicBezTo>
                <a:cubicBezTo>
                  <a:pt x="1723" y="1121"/>
                  <a:pt x="1724" y="1249"/>
                  <a:pt x="1694" y="1238"/>
                </a:cubicBezTo>
                <a:cubicBezTo>
                  <a:pt x="1657" y="1249"/>
                  <a:pt x="1570" y="1198"/>
                  <a:pt x="1541" y="1190"/>
                </a:cubicBezTo>
                <a:cubicBezTo>
                  <a:pt x="1512" y="1182"/>
                  <a:pt x="1534" y="1191"/>
                  <a:pt x="1521" y="1190"/>
                </a:cubicBezTo>
                <a:cubicBezTo>
                  <a:pt x="1517" y="1201"/>
                  <a:pt x="1464" y="1181"/>
                  <a:pt x="1464" y="1181"/>
                </a:cubicBezTo>
                <a:cubicBezTo>
                  <a:pt x="1342" y="1174"/>
                  <a:pt x="1336" y="1187"/>
                  <a:pt x="1253" y="1133"/>
                </a:cubicBezTo>
                <a:cubicBezTo>
                  <a:pt x="1192" y="1119"/>
                  <a:pt x="1144" y="1165"/>
                  <a:pt x="1089" y="1152"/>
                </a:cubicBezTo>
                <a:cubicBezTo>
                  <a:pt x="1054" y="1157"/>
                  <a:pt x="1055" y="1132"/>
                  <a:pt x="1041" y="1161"/>
                </a:cubicBezTo>
                <a:cubicBezTo>
                  <a:pt x="997" y="1176"/>
                  <a:pt x="1042" y="1299"/>
                  <a:pt x="1003" y="1325"/>
                </a:cubicBezTo>
                <a:cubicBezTo>
                  <a:pt x="962" y="1388"/>
                  <a:pt x="1074" y="1386"/>
                  <a:pt x="1032" y="1449"/>
                </a:cubicBezTo>
                <a:cubicBezTo>
                  <a:pt x="1000" y="1476"/>
                  <a:pt x="1002" y="1652"/>
                  <a:pt x="936" y="1661"/>
                </a:cubicBezTo>
                <a:cubicBezTo>
                  <a:pt x="875" y="1688"/>
                  <a:pt x="728" y="1625"/>
                  <a:pt x="667" y="1613"/>
                </a:cubicBezTo>
                <a:cubicBezTo>
                  <a:pt x="653" y="1655"/>
                  <a:pt x="607" y="1564"/>
                  <a:pt x="570" y="1589"/>
                </a:cubicBezTo>
                <a:cubicBezTo>
                  <a:pt x="543" y="1585"/>
                  <a:pt x="532" y="1528"/>
                  <a:pt x="504" y="1526"/>
                </a:cubicBezTo>
                <a:cubicBezTo>
                  <a:pt x="482" y="1524"/>
                  <a:pt x="437" y="1556"/>
                  <a:pt x="437" y="1576"/>
                </a:cubicBezTo>
                <a:cubicBezTo>
                  <a:pt x="413" y="1576"/>
                  <a:pt x="398" y="1524"/>
                  <a:pt x="380" y="1508"/>
                </a:cubicBezTo>
                <a:cubicBezTo>
                  <a:pt x="362" y="1492"/>
                  <a:pt x="367" y="1480"/>
                  <a:pt x="331" y="1478"/>
                </a:cubicBezTo>
                <a:cubicBezTo>
                  <a:pt x="282" y="1445"/>
                  <a:pt x="232" y="1501"/>
                  <a:pt x="165" y="1493"/>
                </a:cubicBezTo>
                <a:cubicBezTo>
                  <a:pt x="132" y="1481"/>
                  <a:pt x="314" y="1336"/>
                  <a:pt x="293" y="1315"/>
                </a:cubicBezTo>
                <a:cubicBezTo>
                  <a:pt x="282" y="1262"/>
                  <a:pt x="141" y="1185"/>
                  <a:pt x="101" y="1172"/>
                </a:cubicBezTo>
                <a:cubicBezTo>
                  <a:pt x="61" y="1159"/>
                  <a:pt x="67" y="1230"/>
                  <a:pt x="53" y="1238"/>
                </a:cubicBezTo>
                <a:cubicBezTo>
                  <a:pt x="39" y="1246"/>
                  <a:pt x="13" y="1222"/>
                  <a:pt x="14" y="1219"/>
                </a:cubicBezTo>
                <a:cubicBezTo>
                  <a:pt x="0" y="1198"/>
                  <a:pt x="87" y="1222"/>
                  <a:pt x="62" y="1219"/>
                </a:cubicBezTo>
                <a:cubicBezTo>
                  <a:pt x="30" y="1222"/>
                  <a:pt x="75" y="1242"/>
                  <a:pt x="43" y="1248"/>
                </a:cubicBezTo>
                <a:cubicBezTo>
                  <a:pt x="21" y="1252"/>
                  <a:pt x="43" y="1209"/>
                  <a:pt x="43" y="1209"/>
                </a:cubicBezTo>
              </a:path>
            </a:pathLst>
          </a:custGeom>
          <a:noFill/>
          <a:ln w="63500" cap="flat" cmpd="sng">
            <a:solidFill>
              <a:srgbClr val="FF0066"/>
            </a:solidFill>
            <a:prstDash val="solid"/>
            <a:bevel/>
            <a:headEnd type="none" w="med" len="med"/>
            <a:tailEnd type="none" w="med" len="med"/>
          </a:ln>
        </p:spPr>
        <p:txBody>
          <a:bodyPr/>
          <a:lstStyle/>
          <a:p>
            <a:endParaRPr lang="zh-CN" altLang="en-US"/>
          </a:p>
        </p:txBody>
      </p:sp>
      <p:sp>
        <p:nvSpPr>
          <p:cNvPr id="7" name="Rectangle 8"/>
          <p:cNvSpPr/>
          <p:nvPr>
            <p:custDataLst>
              <p:tags r:id="rId6"/>
            </p:custDataLst>
          </p:nvPr>
        </p:nvSpPr>
        <p:spPr>
          <a:xfrm>
            <a:off x="4923155" y="4054158"/>
            <a:ext cx="2346960" cy="592455"/>
          </a:xfrm>
          <a:prstGeom prst="rect">
            <a:avLst/>
          </a:prstGeom>
          <a:solidFill>
            <a:srgbClr val="DAEDEF"/>
          </a:solidFill>
          <a:ln w="9525">
            <a:noFill/>
          </a:ln>
        </p:spPr>
        <p:txBody>
          <a:bodyPr wrap="none" lIns="101233" tIns="50617" rIns="101233" bIns="50617" anchor="ctr">
            <a:spAutoFit/>
          </a:bodyPr>
          <a:lstStyle/>
          <a:p>
            <a:pPr defTabSz="1012825"/>
            <a:r>
              <a:rPr lang="zh-CN" altLang="en-US" sz="2800" b="1">
                <a:solidFill>
                  <a:srgbClr val="FF0000"/>
                </a:solidFill>
                <a:latin typeface="Arial" panose="020B0604020202020204" pitchFamily="34" charset="0"/>
                <a:ea typeface="宋体" panose="02010600030101010101" pitchFamily="2" charset="-122"/>
              </a:rPr>
              <a:t>青藏高原湖区</a:t>
            </a:r>
            <a:r>
              <a:rPr lang="zh-CN" altLang="en-US" sz="3200" b="1">
                <a:solidFill>
                  <a:srgbClr val="FF0000"/>
                </a:solidFill>
                <a:latin typeface="Arial" panose="020B0604020202020204" pitchFamily="34" charset="0"/>
                <a:ea typeface="宋体" panose="02010600030101010101" pitchFamily="2" charset="-122"/>
              </a:rPr>
              <a:t> </a:t>
            </a:r>
          </a:p>
        </p:txBody>
      </p:sp>
      <p:sp>
        <p:nvSpPr>
          <p:cNvPr id="8" name="Rectangle 9"/>
          <p:cNvSpPr/>
          <p:nvPr>
            <p:custDataLst>
              <p:tags r:id="rId7"/>
            </p:custDataLst>
          </p:nvPr>
        </p:nvSpPr>
        <p:spPr>
          <a:xfrm>
            <a:off x="7968615" y="5088573"/>
            <a:ext cx="2346960" cy="530860"/>
          </a:xfrm>
          <a:prstGeom prst="rect">
            <a:avLst/>
          </a:prstGeom>
          <a:solidFill>
            <a:srgbClr val="DAEDEF"/>
          </a:solidFill>
          <a:ln w="9525">
            <a:noFill/>
          </a:ln>
        </p:spPr>
        <p:txBody>
          <a:bodyPr wrap="none" lIns="101233" tIns="50617" rIns="101233" bIns="50617" anchor="ctr">
            <a:spAutoFit/>
          </a:bodyPr>
          <a:lstStyle/>
          <a:p>
            <a:pPr defTabSz="1012825"/>
            <a:r>
              <a:rPr lang="zh-CN" altLang="en-US" sz="2800" b="1">
                <a:solidFill>
                  <a:srgbClr val="FF0000"/>
                </a:solidFill>
                <a:latin typeface="Arial" panose="020B0604020202020204" pitchFamily="34" charset="0"/>
                <a:ea typeface="宋体" panose="02010600030101010101" pitchFamily="2" charset="-122"/>
              </a:rPr>
              <a:t>东部平原湖区 </a:t>
            </a:r>
          </a:p>
        </p:txBody>
      </p:sp>
      <p:sp>
        <p:nvSpPr>
          <p:cNvPr id="9" name="Rectangle 8"/>
          <p:cNvSpPr/>
          <p:nvPr>
            <p:custDataLst>
              <p:tags r:id="rId8"/>
            </p:custDataLst>
          </p:nvPr>
        </p:nvSpPr>
        <p:spPr>
          <a:xfrm>
            <a:off x="5179060" y="2811463"/>
            <a:ext cx="1835150" cy="592455"/>
          </a:xfrm>
          <a:prstGeom prst="rect">
            <a:avLst/>
          </a:prstGeom>
          <a:solidFill>
            <a:srgbClr val="DAEDEF"/>
          </a:solidFill>
          <a:ln w="9525">
            <a:noFill/>
          </a:ln>
        </p:spPr>
        <p:txBody>
          <a:bodyPr wrap="none" lIns="101233" tIns="50617" rIns="101233" bIns="50617" anchor="ctr">
            <a:spAutoFit/>
          </a:bodyPr>
          <a:lstStyle/>
          <a:p>
            <a:pPr defTabSz="1012825"/>
            <a:r>
              <a:rPr lang="zh-CN" altLang="en-US" sz="3200" b="1">
                <a:solidFill>
                  <a:srgbClr val="7030A0"/>
                </a:solidFill>
                <a:latin typeface="Arial" panose="020B0604020202020204" pitchFamily="34" charset="0"/>
                <a:ea typeface="宋体" panose="02010600030101010101" pitchFamily="2" charset="-122"/>
              </a:rPr>
              <a:t>内流湖区</a:t>
            </a:r>
            <a:r>
              <a:rPr lang="zh-CN" altLang="en-US" sz="3200" b="1">
                <a:solidFill>
                  <a:srgbClr val="FF0000"/>
                </a:solidFill>
                <a:latin typeface="Arial" panose="020B0604020202020204" pitchFamily="34" charset="0"/>
                <a:ea typeface="宋体" panose="02010600030101010101" pitchFamily="2" charset="-122"/>
              </a:rPr>
              <a:t> </a:t>
            </a:r>
          </a:p>
        </p:txBody>
      </p:sp>
      <p:sp>
        <p:nvSpPr>
          <p:cNvPr id="10" name="Rectangle 8"/>
          <p:cNvSpPr/>
          <p:nvPr>
            <p:custDataLst>
              <p:tags r:id="rId9"/>
            </p:custDataLst>
          </p:nvPr>
        </p:nvSpPr>
        <p:spPr>
          <a:xfrm>
            <a:off x="8122285" y="4054158"/>
            <a:ext cx="1835150" cy="592455"/>
          </a:xfrm>
          <a:prstGeom prst="rect">
            <a:avLst/>
          </a:prstGeom>
          <a:solidFill>
            <a:srgbClr val="DAEDEF"/>
          </a:solidFill>
          <a:ln w="9525">
            <a:noFill/>
          </a:ln>
        </p:spPr>
        <p:txBody>
          <a:bodyPr wrap="none" lIns="101233" tIns="50617" rIns="101233" bIns="50617" anchor="ctr">
            <a:spAutoFit/>
          </a:bodyPr>
          <a:lstStyle/>
          <a:p>
            <a:pPr defTabSz="1012825"/>
            <a:r>
              <a:rPr lang="zh-CN" altLang="en-US" sz="3200" b="1">
                <a:solidFill>
                  <a:srgbClr val="7030A0"/>
                </a:solidFill>
                <a:latin typeface="Arial" panose="020B0604020202020204" pitchFamily="34" charset="0"/>
                <a:ea typeface="宋体" panose="02010600030101010101" pitchFamily="2" charset="-122"/>
              </a:rPr>
              <a:t>外流湖区 </a:t>
            </a:r>
          </a:p>
        </p:txBody>
      </p:sp>
      <p:sp>
        <p:nvSpPr>
          <p:cNvPr id="14" name="TextBox 15"/>
          <p:cNvSpPr txBox="1"/>
          <p:nvPr>
            <p:custDataLst>
              <p:tags r:id="rId10"/>
            </p:custDataLst>
          </p:nvPr>
        </p:nvSpPr>
        <p:spPr>
          <a:xfrm>
            <a:off x="0" y="897890"/>
            <a:ext cx="5086350" cy="603885"/>
          </a:xfrm>
          <a:prstGeom prst="rect">
            <a:avLst/>
          </a:prstGeom>
          <a:solidFill>
            <a:schemeClr val="bg1">
              <a:lumMod val="75000"/>
            </a:schemeClr>
          </a:solidFill>
          <a:ln w="9525">
            <a:noFill/>
          </a:ln>
        </p:spPr>
        <p:txBody>
          <a:bodyPr wrap="square">
            <a:spAutoFit/>
          </a:bodyPr>
          <a:lstStyle/>
          <a:p>
            <a:pPr marL="0" lvl="3" indent="647700" algn="l" eaLnBrk="1">
              <a:lnSpc>
                <a:spcPts val="4000"/>
              </a:lnSpc>
              <a:spcBef>
                <a:spcPct val="0"/>
              </a:spcBef>
              <a:buNone/>
            </a:pPr>
            <a:r>
              <a:rPr lang="en-US" altLang="zh-CN" sz="3200" b="1" dirty="0" smtClean="0">
                <a:latin typeface="新宋体" panose="02010609030101010101" charset="-122"/>
                <a:ea typeface="新宋体" panose="02010609030101010101" charset="-122"/>
                <a:sym typeface="+mn-ea"/>
              </a:rPr>
              <a:t>2</a:t>
            </a:r>
            <a:r>
              <a:rPr lang="zh-CN" altLang="en-US" sz="3200" b="1" dirty="0" smtClean="0">
                <a:latin typeface="新宋体" panose="02010609030101010101" charset="-122"/>
                <a:ea typeface="新宋体" panose="02010609030101010101" charset="-122"/>
                <a:sym typeface="+mn-ea"/>
              </a:rPr>
              <a:t>、</a:t>
            </a:r>
            <a:r>
              <a:rPr lang="zh-CN" altLang="zh-CN" sz="3200" b="1" dirty="0" smtClean="0">
                <a:latin typeface="新宋体" panose="02010609030101010101" charset="-122"/>
                <a:ea typeface="新宋体" panose="02010609030101010101" charset="-122"/>
                <a:sym typeface="+mn-ea"/>
              </a:rPr>
              <a:t>中国</a:t>
            </a:r>
            <a:r>
              <a:rPr lang="zh-CN" altLang="zh-CN" sz="3200" b="1" dirty="0">
                <a:latin typeface="新宋体" panose="02010609030101010101" charset="-122"/>
                <a:ea typeface="新宋体" panose="02010609030101010101" charset="-122"/>
                <a:sym typeface="+mn-ea"/>
              </a:rPr>
              <a:t>内外流湖比较</a:t>
            </a:r>
            <a:endParaRPr lang="zh-CN" altLang="en-US" sz="3200" b="1" dirty="0">
              <a:solidFill>
                <a:srgbClr val="FF0000"/>
              </a:solidFill>
              <a:latin typeface="Arial" panose="020B0604020202020204" pitchFamily="34" charset="0"/>
            </a:endParaRPr>
          </a:p>
        </p:txBody>
      </p:sp>
      <p:sp>
        <p:nvSpPr>
          <p:cNvPr id="15" name="Text Box 25"/>
          <p:cNvSpPr txBox="1">
            <a:spLocks noChangeArrowheads="1"/>
          </p:cNvSpPr>
          <p:nvPr/>
        </p:nvSpPr>
        <p:spPr bwMode="auto">
          <a:xfrm>
            <a:off x="225426" y="24764"/>
            <a:ext cx="59436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3600" b="1" dirty="0" smtClean="0"/>
              <a:t>六、中国湖泊</a:t>
            </a:r>
            <a:endParaRPr lang="zh-CN" altLang="en-US" sz="3600" b="1" dirty="0"/>
          </a:p>
        </p:txBody>
      </p:sp>
    </p:spTree>
    <p:extLst>
      <p:ext uri="{BB962C8B-B14F-4D97-AF65-F5344CB8AC3E}">
        <p14:creationId xmlns:p14="http://schemas.microsoft.com/office/powerpoint/2010/main" val="373145717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after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after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1508"/>
                                        </p:tgtEl>
                                        <p:attrNameLst>
                                          <p:attrName>style.visibility</p:attrName>
                                        </p:attrNameLst>
                                      </p:cBhvr>
                                      <p:to>
                                        <p:strVal val="visible"/>
                                      </p:to>
                                    </p:set>
                                    <p:anim calcmode="lin" valueType="num">
                                      <p:cBhvr additive="base">
                                        <p:cTn id="19" dur="500" fill="hold"/>
                                        <p:tgtEl>
                                          <p:spTgt spid="21508"/>
                                        </p:tgtEl>
                                        <p:attrNameLst>
                                          <p:attrName>ppt_x</p:attrName>
                                        </p:attrNameLst>
                                      </p:cBhvr>
                                      <p:tavLst>
                                        <p:tav tm="0">
                                          <p:val>
                                            <p:strVal val="#ppt_x"/>
                                          </p:val>
                                        </p:tav>
                                        <p:tav tm="100000">
                                          <p:val>
                                            <p:strVal val="#ppt_x"/>
                                          </p:val>
                                        </p:tav>
                                      </p:tavLst>
                                    </p:anim>
                                    <p:anim calcmode="lin" valueType="num">
                                      <p:cBhvr additive="base">
                                        <p:cTn id="20" dur="500" fill="hold"/>
                                        <p:tgtEl>
                                          <p:spTgt spid="21508"/>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afterGroup">
                            <p:stCondLst>
                              <p:cond delay="0"/>
                            </p:stCondLst>
                            <p:childTnLst>
                              <p:par>
                                <p:cTn id="23" presetID="4" presetClass="entr" presetSubtype="16"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box(in)">
                                      <p:cBhvr>
                                        <p:cTn id="25" dur="2000"/>
                                        <p:tgtEl>
                                          <p:spTgt spid="9"/>
                                        </p:tgtEl>
                                      </p:cBhvr>
                                    </p:animEffect>
                                  </p:childTnLst>
                                </p:cTn>
                              </p:par>
                            </p:childTnLst>
                          </p:cTn>
                        </p:par>
                      </p:childTnLst>
                    </p:cTn>
                  </p:par>
                  <p:par>
                    <p:cTn id="26" fill="hold" nodeType="clickPar">
                      <p:stCondLst>
                        <p:cond delay="indefinite"/>
                      </p:stCondLst>
                      <p:childTnLst>
                        <p:par>
                          <p:cTn id="27" fill="hold" nodeType="afterGroup">
                            <p:stCondLst>
                              <p:cond delay="0"/>
                            </p:stCondLst>
                            <p:childTnLst>
                              <p:par>
                                <p:cTn id="28" presetID="4" presetClass="entr" presetSubtype="16" fill="hold" grpId="0" nodeType="click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box(in)">
                                      <p:cBhvr>
                                        <p:cTn id="30"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08" grpId="0" animBg="1"/>
      <p:bldP spid="7" grpId="0" animBg="1"/>
      <p:bldP spid="8" grpId="0" animBg="1"/>
      <p:bldP spid="9" grpId="0" animBg="1"/>
      <p:bldP spid="10"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ext Box 2"/>
          <p:cNvSpPr txBox="1"/>
          <p:nvPr>
            <p:custDataLst>
              <p:tags r:id="rId1"/>
            </p:custDataLst>
          </p:nvPr>
        </p:nvSpPr>
        <p:spPr>
          <a:xfrm>
            <a:off x="1600200" y="76200"/>
            <a:ext cx="2224405" cy="583565"/>
          </a:xfrm>
          <a:prstGeom prst="rect">
            <a:avLst/>
          </a:prstGeom>
          <a:noFill/>
          <a:ln w="9525">
            <a:noFill/>
          </a:ln>
        </p:spPr>
        <p:txBody>
          <a:bodyPr wrap="none">
            <a:spAutoFit/>
          </a:bodyPr>
          <a:lstStyle/>
          <a:p>
            <a:r>
              <a:rPr lang="zh-CN" altLang="en-US" sz="3200" b="1">
                <a:solidFill>
                  <a:schemeClr val="bg1"/>
                </a:solidFill>
                <a:latin typeface="Times New Roman" panose="02020603050405020304" pitchFamily="18" charset="0"/>
                <a:ea typeface="宋体" panose="02010600030101010101" pitchFamily="2" charset="-122"/>
              </a:rPr>
              <a:t>（二）湖泊</a:t>
            </a:r>
          </a:p>
        </p:txBody>
      </p:sp>
      <p:pic>
        <p:nvPicPr>
          <p:cNvPr id="31747" name="Picture 4" descr="5"/>
          <p:cNvPicPr>
            <a:picLocks noChangeAspect="1"/>
          </p:cNvPicPr>
          <p:nvPr>
            <p:custDataLst>
              <p:tags r:id="rId2"/>
            </p:custDataLst>
          </p:nvPr>
        </p:nvPicPr>
        <p:blipFill>
          <a:blip r:embed="rId29"/>
          <a:srcRect l="46676"/>
          <a:stretch>
            <a:fillRect/>
          </a:stretch>
        </p:blipFill>
        <p:spPr>
          <a:xfrm>
            <a:off x="9208770" y="3832860"/>
            <a:ext cx="3007995" cy="2674620"/>
          </a:xfrm>
          <a:prstGeom prst="rect">
            <a:avLst/>
          </a:prstGeom>
          <a:noFill/>
          <a:ln w="9525">
            <a:noFill/>
          </a:ln>
        </p:spPr>
      </p:pic>
      <p:sp>
        <p:nvSpPr>
          <p:cNvPr id="241669" name="AutoShape 5"/>
          <p:cNvSpPr/>
          <p:nvPr>
            <p:custDataLst>
              <p:tags r:id="rId3"/>
            </p:custDataLst>
          </p:nvPr>
        </p:nvSpPr>
        <p:spPr>
          <a:xfrm rot="16200000">
            <a:off x="2140585" y="3201670"/>
            <a:ext cx="228600" cy="381000"/>
          </a:xfrm>
          <a:prstGeom prst="downArrow">
            <a:avLst>
              <a:gd name="adj1" fmla="val 50000"/>
              <a:gd name="adj2" fmla="val 41643"/>
            </a:avLst>
          </a:prstGeom>
          <a:solidFill>
            <a:schemeClr val="accent1"/>
          </a:solidFill>
          <a:ln w="9525" cap="flat" cmpd="sng">
            <a:solidFill>
              <a:schemeClr val="tx1"/>
            </a:solidFill>
            <a:prstDash val="solid"/>
            <a:miter/>
            <a:headEnd type="none" w="med" len="med"/>
            <a:tailEnd type="none" w="med" len="med"/>
          </a:ln>
        </p:spPr>
        <p:txBody>
          <a:bodyPr vert="eaVert" wrap="none" anchor="ctr"/>
          <a:lstStyle/>
          <a:p>
            <a:endParaRPr lang="zh-CN" altLang="en-US">
              <a:latin typeface="Arial" panose="020B0604020202020204" pitchFamily="34" charset="0"/>
            </a:endParaRPr>
          </a:p>
        </p:txBody>
      </p:sp>
      <p:sp>
        <p:nvSpPr>
          <p:cNvPr id="241670" name="Rectangle 6"/>
          <p:cNvSpPr/>
          <p:nvPr>
            <p:custDataLst>
              <p:tags r:id="rId4"/>
            </p:custDataLst>
          </p:nvPr>
        </p:nvSpPr>
        <p:spPr>
          <a:xfrm>
            <a:off x="960755" y="3162300"/>
            <a:ext cx="1103313" cy="460375"/>
          </a:xfrm>
          <a:prstGeom prst="rect">
            <a:avLst/>
          </a:prstGeom>
          <a:noFill/>
          <a:ln w="9525">
            <a:noFill/>
          </a:ln>
        </p:spPr>
        <p:txBody>
          <a:bodyPr>
            <a:spAutoFit/>
          </a:bodyPr>
          <a:lstStyle/>
          <a:p>
            <a:r>
              <a:rPr lang="zh-CN" altLang="en-US" sz="2400" b="1">
                <a:solidFill>
                  <a:schemeClr val="tx1"/>
                </a:solidFill>
                <a:latin typeface="黑体" panose="02010609060101010101" pitchFamily="49" charset="-122"/>
              </a:rPr>
              <a:t>内流湖</a:t>
            </a:r>
          </a:p>
        </p:txBody>
      </p:sp>
      <p:sp>
        <p:nvSpPr>
          <p:cNvPr id="241672" name="Rectangle 8"/>
          <p:cNvSpPr/>
          <p:nvPr>
            <p:custDataLst>
              <p:tags r:id="rId5"/>
            </p:custDataLst>
          </p:nvPr>
        </p:nvSpPr>
        <p:spPr>
          <a:xfrm>
            <a:off x="960755" y="4325620"/>
            <a:ext cx="1103313" cy="460375"/>
          </a:xfrm>
          <a:prstGeom prst="rect">
            <a:avLst/>
          </a:prstGeom>
          <a:noFill/>
          <a:ln w="9525">
            <a:noFill/>
          </a:ln>
        </p:spPr>
        <p:txBody>
          <a:bodyPr>
            <a:spAutoFit/>
          </a:bodyPr>
          <a:lstStyle/>
          <a:p>
            <a:r>
              <a:rPr lang="zh-CN" altLang="en-US" sz="2400" b="1">
                <a:solidFill>
                  <a:schemeClr val="tx1"/>
                </a:solidFill>
                <a:latin typeface="黑体" panose="02010609060101010101" pitchFamily="49" charset="-122"/>
              </a:rPr>
              <a:t>外流湖</a:t>
            </a:r>
          </a:p>
        </p:txBody>
      </p:sp>
      <p:sp>
        <p:nvSpPr>
          <p:cNvPr id="241673" name="Rectangle 9"/>
          <p:cNvSpPr/>
          <p:nvPr>
            <p:custDataLst>
              <p:tags r:id="rId6"/>
            </p:custDataLst>
          </p:nvPr>
        </p:nvSpPr>
        <p:spPr>
          <a:xfrm>
            <a:off x="2605405" y="3162300"/>
            <a:ext cx="1097280" cy="460375"/>
          </a:xfrm>
          <a:prstGeom prst="rect">
            <a:avLst/>
          </a:prstGeom>
          <a:noFill/>
          <a:ln w="9525">
            <a:noFill/>
          </a:ln>
        </p:spPr>
        <p:txBody>
          <a:bodyPr wrap="none">
            <a:spAutoFit/>
          </a:bodyPr>
          <a:lstStyle/>
          <a:p>
            <a:r>
              <a:rPr lang="zh-CN" altLang="en-US" sz="2400" b="1">
                <a:solidFill>
                  <a:srgbClr val="CC3300"/>
                </a:solidFill>
                <a:latin typeface="黑体" panose="02010609060101010101" pitchFamily="49" charset="-122"/>
              </a:rPr>
              <a:t>咸水湖</a:t>
            </a:r>
          </a:p>
        </p:txBody>
      </p:sp>
      <p:sp>
        <p:nvSpPr>
          <p:cNvPr id="241674" name="Rectangle 10"/>
          <p:cNvSpPr/>
          <p:nvPr>
            <p:custDataLst>
              <p:tags r:id="rId7"/>
            </p:custDataLst>
          </p:nvPr>
        </p:nvSpPr>
        <p:spPr>
          <a:xfrm>
            <a:off x="2605405" y="4325620"/>
            <a:ext cx="1097280" cy="460375"/>
          </a:xfrm>
          <a:prstGeom prst="rect">
            <a:avLst/>
          </a:prstGeom>
          <a:noFill/>
          <a:ln w="9525">
            <a:noFill/>
          </a:ln>
        </p:spPr>
        <p:txBody>
          <a:bodyPr wrap="none">
            <a:spAutoFit/>
          </a:bodyPr>
          <a:lstStyle/>
          <a:p>
            <a:r>
              <a:rPr lang="zh-CN" altLang="en-US" sz="2400" b="1">
                <a:solidFill>
                  <a:srgbClr val="CC3300"/>
                </a:solidFill>
                <a:latin typeface="黑体" panose="02010609060101010101" pitchFamily="49" charset="-122"/>
              </a:rPr>
              <a:t>淡水湖</a:t>
            </a:r>
          </a:p>
        </p:txBody>
      </p:sp>
      <p:sp>
        <p:nvSpPr>
          <p:cNvPr id="241676" name="AutoShape 12"/>
          <p:cNvSpPr/>
          <p:nvPr>
            <p:custDataLst>
              <p:tags r:id="rId8"/>
            </p:custDataLst>
          </p:nvPr>
        </p:nvSpPr>
        <p:spPr>
          <a:xfrm rot="16200000">
            <a:off x="3900805" y="3238500"/>
            <a:ext cx="228600" cy="381000"/>
          </a:xfrm>
          <a:prstGeom prst="downArrow">
            <a:avLst>
              <a:gd name="adj1" fmla="val 50000"/>
              <a:gd name="adj2" fmla="val 41643"/>
            </a:avLst>
          </a:prstGeom>
          <a:solidFill>
            <a:schemeClr val="accent1"/>
          </a:solidFill>
          <a:ln w="9525" cap="flat" cmpd="sng">
            <a:solidFill>
              <a:schemeClr val="tx1"/>
            </a:solidFill>
            <a:prstDash val="solid"/>
            <a:miter/>
            <a:headEnd type="none" w="med" len="med"/>
            <a:tailEnd type="none" w="med" len="med"/>
          </a:ln>
        </p:spPr>
        <p:txBody>
          <a:bodyPr vert="eaVert" wrap="none" anchor="ctr"/>
          <a:lstStyle/>
          <a:p>
            <a:endParaRPr lang="zh-CN" altLang="en-US">
              <a:latin typeface="Arial" panose="020B0604020202020204" pitchFamily="34" charset="0"/>
            </a:endParaRPr>
          </a:p>
        </p:txBody>
      </p:sp>
      <p:sp>
        <p:nvSpPr>
          <p:cNvPr id="241677" name="Rectangle 13"/>
          <p:cNvSpPr/>
          <p:nvPr>
            <p:custDataLst>
              <p:tags r:id="rId9"/>
            </p:custDataLst>
          </p:nvPr>
        </p:nvSpPr>
        <p:spPr>
          <a:xfrm>
            <a:off x="3910965" y="1789430"/>
            <a:ext cx="2011680" cy="460375"/>
          </a:xfrm>
          <a:prstGeom prst="rect">
            <a:avLst/>
          </a:prstGeom>
          <a:solidFill>
            <a:schemeClr val="bg1"/>
          </a:solidFill>
          <a:ln w="9525">
            <a:noFill/>
          </a:ln>
        </p:spPr>
        <p:txBody>
          <a:bodyPr wrap="none">
            <a:spAutoFit/>
          </a:bodyPr>
          <a:lstStyle/>
          <a:p>
            <a:r>
              <a:rPr lang="zh-CN" altLang="en-US" sz="2400" b="1">
                <a:solidFill>
                  <a:srgbClr val="0000FF"/>
                </a:solidFill>
                <a:latin typeface="Times New Roman" panose="02020603050405020304" pitchFamily="18" charset="0"/>
              </a:rPr>
              <a:t>湖水输出方式</a:t>
            </a:r>
          </a:p>
        </p:txBody>
      </p:sp>
      <p:sp>
        <p:nvSpPr>
          <p:cNvPr id="241678" name="Text Box 14"/>
          <p:cNvSpPr txBox="1"/>
          <p:nvPr>
            <p:custDataLst>
              <p:tags r:id="rId10"/>
            </p:custDataLst>
          </p:nvPr>
        </p:nvSpPr>
        <p:spPr>
          <a:xfrm>
            <a:off x="4293870" y="3198178"/>
            <a:ext cx="792480" cy="460375"/>
          </a:xfrm>
          <a:prstGeom prst="rect">
            <a:avLst/>
          </a:prstGeom>
          <a:noFill/>
          <a:ln w="9525">
            <a:noFill/>
          </a:ln>
        </p:spPr>
        <p:txBody>
          <a:bodyPr wrap="none">
            <a:spAutoFit/>
          </a:bodyPr>
          <a:lstStyle/>
          <a:p>
            <a:r>
              <a:rPr lang="zh-CN" altLang="en-US" sz="2400" b="1">
                <a:solidFill>
                  <a:srgbClr val="FF0000"/>
                </a:solidFill>
                <a:latin typeface="Times New Roman" panose="02020603050405020304" pitchFamily="18" charset="0"/>
              </a:rPr>
              <a:t>蒸发</a:t>
            </a:r>
          </a:p>
        </p:txBody>
      </p:sp>
      <p:sp>
        <p:nvSpPr>
          <p:cNvPr id="241680" name="Text Box 16"/>
          <p:cNvSpPr txBox="1"/>
          <p:nvPr>
            <p:custDataLst>
              <p:tags r:id="rId11"/>
            </p:custDataLst>
          </p:nvPr>
        </p:nvSpPr>
        <p:spPr>
          <a:xfrm>
            <a:off x="4063365" y="4324985"/>
            <a:ext cx="1706880" cy="460375"/>
          </a:xfrm>
          <a:prstGeom prst="rect">
            <a:avLst/>
          </a:prstGeom>
          <a:noFill/>
          <a:ln w="9525">
            <a:noFill/>
          </a:ln>
        </p:spPr>
        <p:txBody>
          <a:bodyPr wrap="none">
            <a:spAutoFit/>
          </a:bodyPr>
          <a:lstStyle/>
          <a:p>
            <a:r>
              <a:rPr lang="zh-CN" altLang="en-US" sz="2400" b="1">
                <a:solidFill>
                  <a:srgbClr val="FF0000"/>
                </a:solidFill>
                <a:latin typeface="Times New Roman" panose="02020603050405020304" pitchFamily="18" charset="0"/>
              </a:rPr>
              <a:t>外流河流出</a:t>
            </a:r>
          </a:p>
        </p:txBody>
      </p:sp>
      <p:sp>
        <p:nvSpPr>
          <p:cNvPr id="31760" name="TextBox 15"/>
          <p:cNvSpPr txBox="1"/>
          <p:nvPr>
            <p:custDataLst>
              <p:tags r:id="rId12"/>
            </p:custDataLst>
          </p:nvPr>
        </p:nvSpPr>
        <p:spPr>
          <a:xfrm>
            <a:off x="0" y="897890"/>
            <a:ext cx="5086350" cy="603885"/>
          </a:xfrm>
          <a:prstGeom prst="rect">
            <a:avLst/>
          </a:prstGeom>
          <a:solidFill>
            <a:schemeClr val="bg1">
              <a:lumMod val="75000"/>
            </a:schemeClr>
          </a:solidFill>
          <a:ln w="9525">
            <a:noFill/>
          </a:ln>
        </p:spPr>
        <p:txBody>
          <a:bodyPr wrap="square">
            <a:spAutoFit/>
          </a:bodyPr>
          <a:lstStyle/>
          <a:p>
            <a:pPr marL="0" lvl="3" indent="647700" algn="l" eaLnBrk="1">
              <a:lnSpc>
                <a:spcPts val="4000"/>
              </a:lnSpc>
              <a:spcBef>
                <a:spcPct val="0"/>
              </a:spcBef>
              <a:buNone/>
            </a:pPr>
            <a:r>
              <a:rPr lang="en-US" altLang="zh-CN" sz="3200" b="1" dirty="0" smtClean="0">
                <a:latin typeface="新宋体" panose="02010609030101010101" charset="-122"/>
                <a:ea typeface="新宋体" panose="02010609030101010101" charset="-122"/>
                <a:sym typeface="+mn-ea"/>
              </a:rPr>
              <a:t>2</a:t>
            </a:r>
            <a:r>
              <a:rPr lang="zh-CN" altLang="en-US" sz="3200" b="1" dirty="0" smtClean="0">
                <a:latin typeface="新宋体" panose="02010609030101010101" charset="-122"/>
                <a:ea typeface="新宋体" panose="02010609030101010101" charset="-122"/>
                <a:sym typeface="+mn-ea"/>
              </a:rPr>
              <a:t>、</a:t>
            </a:r>
            <a:r>
              <a:rPr lang="zh-CN" altLang="zh-CN" sz="3200" b="1" dirty="0" smtClean="0">
                <a:latin typeface="新宋体" panose="02010609030101010101" charset="-122"/>
                <a:ea typeface="新宋体" panose="02010609030101010101" charset="-122"/>
                <a:sym typeface="+mn-ea"/>
              </a:rPr>
              <a:t>中国</a:t>
            </a:r>
            <a:r>
              <a:rPr lang="zh-CN" altLang="zh-CN" sz="3200" b="1" dirty="0">
                <a:latin typeface="新宋体" panose="02010609030101010101" charset="-122"/>
                <a:ea typeface="新宋体" panose="02010609030101010101" charset="-122"/>
                <a:sym typeface="+mn-ea"/>
              </a:rPr>
              <a:t>内外流湖比较</a:t>
            </a:r>
            <a:endParaRPr lang="zh-CN" altLang="en-US" sz="3200" b="1" dirty="0">
              <a:solidFill>
                <a:srgbClr val="FF0000"/>
              </a:solidFill>
              <a:latin typeface="Arial" panose="020B0604020202020204" pitchFamily="34" charset="0"/>
            </a:endParaRPr>
          </a:p>
        </p:txBody>
      </p:sp>
      <p:pic>
        <p:nvPicPr>
          <p:cNvPr id="2" name="Picture 4" descr="5"/>
          <p:cNvPicPr>
            <a:picLocks noChangeAspect="1"/>
          </p:cNvPicPr>
          <p:nvPr>
            <p:custDataLst>
              <p:tags r:id="rId13"/>
            </p:custDataLst>
          </p:nvPr>
        </p:nvPicPr>
        <p:blipFill>
          <a:blip r:embed="rId29"/>
          <a:srcRect r="52382"/>
          <a:stretch>
            <a:fillRect/>
          </a:stretch>
        </p:blipFill>
        <p:spPr>
          <a:xfrm>
            <a:off x="9208135" y="1059180"/>
            <a:ext cx="2893060" cy="2773680"/>
          </a:xfrm>
          <a:prstGeom prst="rect">
            <a:avLst/>
          </a:prstGeom>
          <a:noFill/>
          <a:ln w="9525">
            <a:noFill/>
          </a:ln>
        </p:spPr>
      </p:pic>
      <p:sp>
        <p:nvSpPr>
          <p:cNvPr id="3" name="文本框 2"/>
          <p:cNvSpPr txBox="1"/>
          <p:nvPr>
            <p:custDataLst>
              <p:tags r:id="rId14"/>
            </p:custDataLst>
          </p:nvPr>
        </p:nvSpPr>
        <p:spPr>
          <a:xfrm>
            <a:off x="5617845" y="3199130"/>
            <a:ext cx="2019300" cy="460375"/>
          </a:xfrm>
          <a:prstGeom prst="rect">
            <a:avLst/>
          </a:prstGeom>
          <a:noFill/>
        </p:spPr>
        <p:txBody>
          <a:bodyPr wrap="none" rtlCol="0" anchor="t">
            <a:spAutoFit/>
          </a:bodyPr>
          <a:lstStyle/>
          <a:p>
            <a:r>
              <a:rPr sz="2400" b="1">
                <a:solidFill>
                  <a:srgbClr val="FF0000"/>
                </a:solidFill>
                <a:latin typeface="黑体" panose="02010609060101010101" pitchFamily="49" charset="-122"/>
                <a:ea typeface="黑体" panose="02010609060101010101" pitchFamily="49" charset="-122"/>
                <a:sym typeface="+mn-ea"/>
              </a:rPr>
              <a:t>青藏高原湖区</a:t>
            </a:r>
            <a:endParaRPr lang="zh-CN" altLang="en-US" sz="2400" b="1">
              <a:latin typeface="黑体" panose="02010609060101010101" pitchFamily="49" charset="-122"/>
              <a:ea typeface="黑体" panose="02010609060101010101" pitchFamily="49" charset="-122"/>
            </a:endParaRPr>
          </a:p>
        </p:txBody>
      </p:sp>
      <p:sp>
        <p:nvSpPr>
          <p:cNvPr id="4" name="AutoShape 5"/>
          <p:cNvSpPr/>
          <p:nvPr>
            <p:custDataLst>
              <p:tags r:id="rId15"/>
            </p:custDataLst>
          </p:nvPr>
        </p:nvSpPr>
        <p:spPr>
          <a:xfrm rot="16200000">
            <a:off x="2140585" y="4364990"/>
            <a:ext cx="228600" cy="381000"/>
          </a:xfrm>
          <a:prstGeom prst="downArrow">
            <a:avLst>
              <a:gd name="adj1" fmla="val 50000"/>
              <a:gd name="adj2" fmla="val 41643"/>
            </a:avLst>
          </a:prstGeom>
          <a:solidFill>
            <a:schemeClr val="accent1"/>
          </a:solidFill>
          <a:ln w="9525" cap="flat" cmpd="sng">
            <a:solidFill>
              <a:schemeClr val="tx1"/>
            </a:solidFill>
            <a:prstDash val="solid"/>
            <a:miter/>
            <a:headEnd type="none" w="med" len="med"/>
            <a:tailEnd type="none" w="med" len="med"/>
          </a:ln>
        </p:spPr>
        <p:txBody>
          <a:bodyPr vert="eaVert" wrap="none" anchor="ctr"/>
          <a:lstStyle/>
          <a:p>
            <a:endParaRPr lang="zh-CN" altLang="en-US">
              <a:latin typeface="Arial" panose="020B0604020202020204" pitchFamily="34" charset="0"/>
            </a:endParaRPr>
          </a:p>
        </p:txBody>
      </p:sp>
      <p:sp>
        <p:nvSpPr>
          <p:cNvPr id="5" name="AutoShape 12"/>
          <p:cNvSpPr/>
          <p:nvPr>
            <p:custDataLst>
              <p:tags r:id="rId16"/>
            </p:custDataLst>
          </p:nvPr>
        </p:nvSpPr>
        <p:spPr>
          <a:xfrm rot="16200000">
            <a:off x="3758565" y="4365625"/>
            <a:ext cx="228600" cy="381000"/>
          </a:xfrm>
          <a:prstGeom prst="downArrow">
            <a:avLst>
              <a:gd name="adj1" fmla="val 50000"/>
              <a:gd name="adj2" fmla="val 41643"/>
            </a:avLst>
          </a:prstGeom>
          <a:solidFill>
            <a:schemeClr val="accent1"/>
          </a:solidFill>
          <a:ln w="9525" cap="flat" cmpd="sng">
            <a:solidFill>
              <a:schemeClr val="tx1"/>
            </a:solidFill>
            <a:prstDash val="solid"/>
            <a:miter/>
            <a:headEnd type="none" w="med" len="med"/>
            <a:tailEnd type="none" w="med" len="med"/>
          </a:ln>
        </p:spPr>
        <p:txBody>
          <a:bodyPr vert="eaVert" wrap="none" anchor="ctr"/>
          <a:lstStyle/>
          <a:p>
            <a:endParaRPr lang="zh-CN" altLang="en-US">
              <a:latin typeface="Arial" panose="020B0604020202020204" pitchFamily="34" charset="0"/>
            </a:endParaRPr>
          </a:p>
        </p:txBody>
      </p:sp>
      <p:sp>
        <p:nvSpPr>
          <p:cNvPr id="6" name="文本框 5"/>
          <p:cNvSpPr txBox="1"/>
          <p:nvPr>
            <p:custDataLst>
              <p:tags r:id="rId17"/>
            </p:custDataLst>
          </p:nvPr>
        </p:nvSpPr>
        <p:spPr>
          <a:xfrm>
            <a:off x="6151245" y="4326255"/>
            <a:ext cx="2019300" cy="460375"/>
          </a:xfrm>
          <a:prstGeom prst="rect">
            <a:avLst/>
          </a:prstGeom>
          <a:noFill/>
        </p:spPr>
        <p:txBody>
          <a:bodyPr wrap="none" rtlCol="0" anchor="t">
            <a:spAutoFit/>
          </a:bodyPr>
          <a:lstStyle/>
          <a:p>
            <a:r>
              <a:rPr sz="2400" b="1">
                <a:solidFill>
                  <a:srgbClr val="FF0000"/>
                </a:solidFill>
                <a:latin typeface="黑体" panose="02010609060101010101" pitchFamily="49" charset="-122"/>
                <a:ea typeface="黑体" panose="02010609060101010101" pitchFamily="49" charset="-122"/>
                <a:sym typeface="+mn-ea"/>
              </a:rPr>
              <a:t>东部平原湖区</a:t>
            </a:r>
            <a:endParaRPr lang="zh-CN" altLang="en-US" sz="2400" b="1">
              <a:solidFill>
                <a:srgbClr val="FF0000"/>
              </a:solidFill>
              <a:latin typeface="黑体" panose="02010609060101010101" pitchFamily="49" charset="-122"/>
              <a:ea typeface="黑体" panose="02010609060101010101" pitchFamily="49" charset="-122"/>
              <a:sym typeface="+mn-ea"/>
            </a:endParaRPr>
          </a:p>
        </p:txBody>
      </p:sp>
      <p:sp>
        <p:nvSpPr>
          <p:cNvPr id="7" name="AutoShape 12"/>
          <p:cNvSpPr/>
          <p:nvPr>
            <p:custDataLst>
              <p:tags r:id="rId18"/>
            </p:custDataLst>
          </p:nvPr>
        </p:nvSpPr>
        <p:spPr>
          <a:xfrm rot="16200000">
            <a:off x="5313045" y="3238500"/>
            <a:ext cx="228600" cy="381000"/>
          </a:xfrm>
          <a:prstGeom prst="downArrow">
            <a:avLst>
              <a:gd name="adj1" fmla="val 50000"/>
              <a:gd name="adj2" fmla="val 41643"/>
            </a:avLst>
          </a:prstGeom>
          <a:solidFill>
            <a:schemeClr val="accent1"/>
          </a:solidFill>
          <a:ln w="9525" cap="flat" cmpd="sng">
            <a:solidFill>
              <a:schemeClr val="tx1"/>
            </a:solidFill>
            <a:prstDash val="solid"/>
            <a:miter/>
            <a:headEnd type="none" w="med" len="med"/>
            <a:tailEnd type="none" w="med" len="med"/>
          </a:ln>
        </p:spPr>
        <p:txBody>
          <a:bodyPr vert="eaVert" wrap="none" anchor="ctr"/>
          <a:lstStyle/>
          <a:p>
            <a:endParaRPr lang="zh-CN" altLang="en-US">
              <a:latin typeface="Arial" panose="020B0604020202020204" pitchFamily="34" charset="0"/>
            </a:endParaRPr>
          </a:p>
        </p:txBody>
      </p:sp>
      <p:sp>
        <p:nvSpPr>
          <p:cNvPr id="8" name="AutoShape 12"/>
          <p:cNvSpPr/>
          <p:nvPr>
            <p:custDataLst>
              <p:tags r:id="rId19"/>
            </p:custDataLst>
          </p:nvPr>
        </p:nvSpPr>
        <p:spPr>
          <a:xfrm rot="16200000">
            <a:off x="5846445" y="4364355"/>
            <a:ext cx="228600" cy="381000"/>
          </a:xfrm>
          <a:prstGeom prst="downArrow">
            <a:avLst>
              <a:gd name="adj1" fmla="val 50000"/>
              <a:gd name="adj2" fmla="val 41643"/>
            </a:avLst>
          </a:prstGeom>
          <a:solidFill>
            <a:schemeClr val="accent1"/>
          </a:solidFill>
          <a:ln w="9525" cap="flat" cmpd="sng">
            <a:solidFill>
              <a:schemeClr val="tx1"/>
            </a:solidFill>
            <a:prstDash val="solid"/>
            <a:miter/>
            <a:headEnd type="none" w="med" len="med"/>
            <a:tailEnd type="none" w="med" len="med"/>
          </a:ln>
        </p:spPr>
        <p:txBody>
          <a:bodyPr vert="eaVert" wrap="none" anchor="ctr"/>
          <a:lstStyle/>
          <a:p>
            <a:endParaRPr lang="zh-CN" altLang="en-US">
              <a:latin typeface="Arial" panose="020B0604020202020204" pitchFamily="34" charset="0"/>
            </a:endParaRPr>
          </a:p>
        </p:txBody>
      </p:sp>
      <p:sp>
        <p:nvSpPr>
          <p:cNvPr id="9" name="文本框 8"/>
          <p:cNvSpPr txBox="1"/>
          <p:nvPr>
            <p:custDataLst>
              <p:tags r:id="rId20"/>
            </p:custDataLst>
          </p:nvPr>
        </p:nvSpPr>
        <p:spPr>
          <a:xfrm>
            <a:off x="6151245" y="1789430"/>
            <a:ext cx="1709420" cy="460375"/>
          </a:xfrm>
          <a:prstGeom prst="rect">
            <a:avLst/>
          </a:prstGeom>
          <a:noFill/>
        </p:spPr>
        <p:txBody>
          <a:bodyPr wrap="none" rtlCol="0" anchor="t">
            <a:spAutoFit/>
          </a:bodyPr>
          <a:lstStyle/>
          <a:p>
            <a:r>
              <a:rPr lang="zh-CN" altLang="en-US" sz="2400" b="1">
                <a:solidFill>
                  <a:srgbClr val="0000FF"/>
                </a:solidFill>
                <a:latin typeface="Times New Roman" panose="02020603050405020304" pitchFamily="18" charset="0"/>
                <a:sym typeface="+mn-ea"/>
              </a:rPr>
              <a:t>主要分布区</a:t>
            </a:r>
            <a:endParaRPr lang="zh-CN" altLang="en-US" sz="2400" b="1">
              <a:gradFill>
                <a:gsLst>
                  <a:gs pos="0">
                    <a:srgbClr val="007BD3"/>
                  </a:gs>
                  <a:gs pos="100000">
                    <a:srgbClr val="034373"/>
                  </a:gs>
                </a:gsLst>
                <a:lin scaled="0"/>
              </a:gradFill>
              <a:latin typeface="黑体" panose="02010609060101010101" pitchFamily="49" charset="-122"/>
              <a:ea typeface="黑体" panose="02010609060101010101" pitchFamily="49" charset="-122"/>
              <a:sym typeface="+mn-ea"/>
            </a:endParaRPr>
          </a:p>
        </p:txBody>
      </p:sp>
      <p:sp>
        <p:nvSpPr>
          <p:cNvPr id="10" name="Rectangle 13"/>
          <p:cNvSpPr/>
          <p:nvPr>
            <p:custDataLst>
              <p:tags r:id="rId21"/>
            </p:custDataLst>
          </p:nvPr>
        </p:nvSpPr>
        <p:spPr>
          <a:xfrm>
            <a:off x="2422525" y="1789430"/>
            <a:ext cx="1402080" cy="460375"/>
          </a:xfrm>
          <a:prstGeom prst="rect">
            <a:avLst/>
          </a:prstGeom>
          <a:solidFill>
            <a:schemeClr val="bg1"/>
          </a:solidFill>
          <a:ln w="9525">
            <a:noFill/>
          </a:ln>
        </p:spPr>
        <p:txBody>
          <a:bodyPr wrap="none">
            <a:spAutoFit/>
          </a:bodyPr>
          <a:lstStyle/>
          <a:p>
            <a:r>
              <a:rPr lang="zh-CN" altLang="en-US" sz="2400" b="1">
                <a:solidFill>
                  <a:srgbClr val="0000FF"/>
                </a:solidFill>
                <a:latin typeface="Times New Roman" panose="02020603050405020304" pitchFamily="18" charset="0"/>
              </a:rPr>
              <a:t>湖水性质</a:t>
            </a:r>
          </a:p>
        </p:txBody>
      </p:sp>
      <p:sp>
        <p:nvSpPr>
          <p:cNvPr id="11" name="Rectangle 13"/>
          <p:cNvSpPr/>
          <p:nvPr>
            <p:custDataLst>
              <p:tags r:id="rId22"/>
            </p:custDataLst>
          </p:nvPr>
        </p:nvSpPr>
        <p:spPr>
          <a:xfrm>
            <a:off x="1116330" y="1789430"/>
            <a:ext cx="792480" cy="460375"/>
          </a:xfrm>
          <a:prstGeom prst="rect">
            <a:avLst/>
          </a:prstGeom>
          <a:solidFill>
            <a:schemeClr val="bg1"/>
          </a:solidFill>
          <a:ln w="9525">
            <a:noFill/>
          </a:ln>
        </p:spPr>
        <p:txBody>
          <a:bodyPr wrap="none">
            <a:spAutoFit/>
          </a:bodyPr>
          <a:lstStyle/>
          <a:p>
            <a:r>
              <a:rPr lang="zh-CN" altLang="en-US" sz="2400" b="1">
                <a:solidFill>
                  <a:srgbClr val="0000FF"/>
                </a:solidFill>
                <a:latin typeface="Times New Roman" panose="02020603050405020304" pitchFamily="18" charset="0"/>
              </a:rPr>
              <a:t>类型</a:t>
            </a:r>
          </a:p>
        </p:txBody>
      </p:sp>
      <p:sp>
        <p:nvSpPr>
          <p:cNvPr id="12" name="AutoShape 12"/>
          <p:cNvSpPr/>
          <p:nvPr>
            <p:custDataLst>
              <p:tags r:id="rId23"/>
            </p:custDataLst>
          </p:nvPr>
        </p:nvSpPr>
        <p:spPr>
          <a:xfrm rot="16200000">
            <a:off x="8002270" y="2912745"/>
            <a:ext cx="265430" cy="995680"/>
          </a:xfrm>
          <a:prstGeom prst="downArrow">
            <a:avLst>
              <a:gd name="adj1" fmla="val 50000"/>
              <a:gd name="adj2" fmla="val 41643"/>
            </a:avLst>
          </a:prstGeom>
          <a:solidFill>
            <a:schemeClr val="accent1"/>
          </a:solidFill>
          <a:ln w="9525" cap="flat" cmpd="sng">
            <a:solidFill>
              <a:schemeClr val="tx1"/>
            </a:solidFill>
            <a:prstDash val="solid"/>
            <a:miter/>
            <a:headEnd type="none" w="med" len="med"/>
            <a:tailEnd type="none" w="med" len="med"/>
          </a:ln>
        </p:spPr>
        <p:txBody>
          <a:bodyPr vert="eaVert" wrap="none" anchor="ctr"/>
          <a:lstStyle/>
          <a:p>
            <a:endParaRPr lang="zh-CN" altLang="en-US">
              <a:latin typeface="Arial" panose="020B0604020202020204" pitchFamily="34" charset="0"/>
            </a:endParaRPr>
          </a:p>
        </p:txBody>
      </p:sp>
      <p:sp>
        <p:nvSpPr>
          <p:cNvPr id="13" name="AutoShape 12"/>
          <p:cNvSpPr/>
          <p:nvPr>
            <p:custDataLst>
              <p:tags r:id="rId24"/>
            </p:custDataLst>
          </p:nvPr>
        </p:nvSpPr>
        <p:spPr>
          <a:xfrm rot="16200000">
            <a:off x="8246745" y="4364355"/>
            <a:ext cx="228600" cy="381000"/>
          </a:xfrm>
          <a:prstGeom prst="downArrow">
            <a:avLst>
              <a:gd name="adj1" fmla="val 50000"/>
              <a:gd name="adj2" fmla="val 41643"/>
            </a:avLst>
          </a:prstGeom>
          <a:solidFill>
            <a:schemeClr val="accent1"/>
          </a:solidFill>
          <a:ln w="9525" cap="flat" cmpd="sng">
            <a:solidFill>
              <a:schemeClr val="tx1"/>
            </a:solidFill>
            <a:prstDash val="solid"/>
            <a:miter/>
            <a:headEnd type="none" w="med" len="med"/>
            <a:tailEnd type="none" w="med" len="med"/>
          </a:ln>
        </p:spPr>
        <p:txBody>
          <a:bodyPr vert="eaVert" wrap="none" anchor="ctr"/>
          <a:lstStyle/>
          <a:p>
            <a:endParaRPr lang="zh-CN" altLang="en-US">
              <a:latin typeface="Arial" panose="020B0604020202020204" pitchFamily="34" charset="0"/>
            </a:endParaRPr>
          </a:p>
        </p:txBody>
      </p:sp>
      <p:grpSp>
        <p:nvGrpSpPr>
          <p:cNvPr id="102428" name="组合 1"/>
          <p:cNvGrpSpPr/>
          <p:nvPr>
            <p:custDataLst>
              <p:tags r:id="rId25"/>
            </p:custDataLst>
          </p:nvPr>
        </p:nvGrpSpPr>
        <p:grpSpPr>
          <a:xfrm>
            <a:off x="0" y="770255"/>
            <a:ext cx="12151995" cy="128270"/>
            <a:chOff x="57" y="1058"/>
            <a:chExt cx="13204" cy="202"/>
          </a:xfrm>
        </p:grpSpPr>
        <p:cxnSp>
          <p:nvCxnSpPr>
            <p:cNvPr id="14" name="直接连接符 13"/>
            <p:cNvCxnSpPr/>
            <p:nvPr>
              <p:custDataLst>
                <p:tags r:id="rId26"/>
              </p:custDataLst>
            </p:nvPr>
          </p:nvCxnSpPr>
          <p:spPr>
            <a:xfrm>
              <a:off x="57" y="1259"/>
              <a:ext cx="13205"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custDataLst>
                <p:tags r:id="rId27"/>
              </p:custDataLst>
            </p:nvPr>
          </p:nvCxnSpPr>
          <p:spPr>
            <a:xfrm>
              <a:off x="57" y="1057"/>
              <a:ext cx="13205" cy="0"/>
            </a:xfrm>
            <a:prstGeom prst="line">
              <a:avLst/>
            </a:prstGeom>
            <a:ln w="571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30" name="Text Box 25"/>
          <p:cNvSpPr txBox="1">
            <a:spLocks noChangeArrowheads="1"/>
          </p:cNvSpPr>
          <p:nvPr/>
        </p:nvSpPr>
        <p:spPr bwMode="auto">
          <a:xfrm>
            <a:off x="225426" y="24764"/>
            <a:ext cx="59436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3600" b="1" dirty="0" smtClean="0"/>
              <a:t>六、中国湖泊</a:t>
            </a:r>
            <a:endParaRPr lang="zh-CN" altLang="en-US" sz="3600" b="1" dirty="0"/>
          </a:p>
        </p:txBody>
      </p:sp>
    </p:spTree>
    <p:extLst>
      <p:ext uri="{BB962C8B-B14F-4D97-AF65-F5344CB8AC3E}">
        <p14:creationId xmlns:p14="http://schemas.microsoft.com/office/powerpoint/2010/main" val="3971821166"/>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after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after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41677"/>
                                        </p:tgtEl>
                                        <p:attrNameLst>
                                          <p:attrName>style.visibility</p:attrName>
                                        </p:attrNameLst>
                                      </p:cBhvr>
                                      <p:to>
                                        <p:strVal val="visible"/>
                                      </p:to>
                                    </p:set>
                                    <p:anim calcmode="lin" valueType="num">
                                      <p:cBhvr additive="base">
                                        <p:cTn id="19" dur="500" fill="hold"/>
                                        <p:tgtEl>
                                          <p:spTgt spid="241677"/>
                                        </p:tgtEl>
                                        <p:attrNameLst>
                                          <p:attrName>ppt_x</p:attrName>
                                        </p:attrNameLst>
                                      </p:cBhvr>
                                      <p:tavLst>
                                        <p:tav tm="0">
                                          <p:val>
                                            <p:strVal val="#ppt_x"/>
                                          </p:val>
                                        </p:tav>
                                        <p:tav tm="100000">
                                          <p:val>
                                            <p:strVal val="#ppt_x"/>
                                          </p:val>
                                        </p:tav>
                                      </p:tavLst>
                                    </p:anim>
                                    <p:anim calcmode="lin" valueType="num">
                                      <p:cBhvr additive="base">
                                        <p:cTn id="20" dur="500" fill="hold"/>
                                        <p:tgtEl>
                                          <p:spTgt spid="241677"/>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after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fill="hold"/>
                                        <p:tgtEl>
                                          <p:spTgt spid="9"/>
                                        </p:tgtEl>
                                        <p:attrNameLst>
                                          <p:attrName>ppt_x</p:attrName>
                                        </p:attrNameLst>
                                      </p:cBhvr>
                                      <p:tavLst>
                                        <p:tav tm="0">
                                          <p:val>
                                            <p:strVal val="#ppt_x"/>
                                          </p:val>
                                        </p:tav>
                                        <p:tav tm="100000">
                                          <p:val>
                                            <p:strVal val="#ppt_x"/>
                                          </p:val>
                                        </p:tav>
                                      </p:tavLst>
                                    </p:anim>
                                    <p:anim calcmode="lin" valueType="num">
                                      <p:cBhvr additive="base">
                                        <p:cTn id="2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afterGroup">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241670"/>
                                        </p:tgtEl>
                                        <p:attrNameLst>
                                          <p:attrName>style.visibility</p:attrName>
                                        </p:attrNameLst>
                                      </p:cBhvr>
                                      <p:to>
                                        <p:strVal val="visible"/>
                                      </p:to>
                                    </p:set>
                                    <p:anim calcmode="lin" valueType="num">
                                      <p:cBhvr additive="base">
                                        <p:cTn id="31" dur="500" fill="hold"/>
                                        <p:tgtEl>
                                          <p:spTgt spid="241670"/>
                                        </p:tgtEl>
                                        <p:attrNameLst>
                                          <p:attrName>ppt_x</p:attrName>
                                        </p:attrNameLst>
                                      </p:cBhvr>
                                      <p:tavLst>
                                        <p:tav tm="0">
                                          <p:val>
                                            <p:strVal val="#ppt_x"/>
                                          </p:val>
                                        </p:tav>
                                        <p:tav tm="100000">
                                          <p:val>
                                            <p:strVal val="#ppt_x"/>
                                          </p:val>
                                        </p:tav>
                                      </p:tavLst>
                                    </p:anim>
                                    <p:anim calcmode="lin" valueType="num">
                                      <p:cBhvr additive="base">
                                        <p:cTn id="32" dur="500" fill="hold"/>
                                        <p:tgtEl>
                                          <p:spTgt spid="241670"/>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nodeType="afterGroup">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241669"/>
                                        </p:tgtEl>
                                        <p:attrNameLst>
                                          <p:attrName>style.visibility</p:attrName>
                                        </p:attrNameLst>
                                      </p:cBhvr>
                                      <p:to>
                                        <p:strVal val="visible"/>
                                      </p:to>
                                    </p:set>
                                    <p:anim calcmode="lin" valueType="num">
                                      <p:cBhvr additive="base">
                                        <p:cTn id="37" dur="500" fill="hold"/>
                                        <p:tgtEl>
                                          <p:spTgt spid="241669"/>
                                        </p:tgtEl>
                                        <p:attrNameLst>
                                          <p:attrName>ppt_x</p:attrName>
                                        </p:attrNameLst>
                                      </p:cBhvr>
                                      <p:tavLst>
                                        <p:tav tm="0">
                                          <p:val>
                                            <p:strVal val="#ppt_x"/>
                                          </p:val>
                                        </p:tav>
                                        <p:tav tm="100000">
                                          <p:val>
                                            <p:strVal val="#ppt_x"/>
                                          </p:val>
                                        </p:tav>
                                      </p:tavLst>
                                    </p:anim>
                                    <p:anim calcmode="lin" valueType="num">
                                      <p:cBhvr additive="base">
                                        <p:cTn id="38" dur="500" fill="hold"/>
                                        <p:tgtEl>
                                          <p:spTgt spid="241669"/>
                                        </p:tgtEl>
                                        <p:attrNameLst>
                                          <p:attrName>ppt_y</p:attrName>
                                        </p:attrNameLst>
                                      </p:cBhvr>
                                      <p:tavLst>
                                        <p:tav tm="0">
                                          <p:val>
                                            <p:strVal val="1+#ppt_h/2"/>
                                          </p:val>
                                        </p:tav>
                                        <p:tav tm="100000">
                                          <p:val>
                                            <p:strVal val="#ppt_y"/>
                                          </p:val>
                                        </p:tav>
                                      </p:tavLst>
                                    </p:anim>
                                  </p:childTnLst>
                                </p:cTn>
                              </p:par>
                            </p:childTnLst>
                          </p:cTn>
                        </p:par>
                      </p:childTnLst>
                    </p:cTn>
                  </p:par>
                  <p:par>
                    <p:cTn id="39" fill="hold" nodeType="clickPar">
                      <p:stCondLst>
                        <p:cond delay="indefinite"/>
                      </p:stCondLst>
                      <p:childTnLst>
                        <p:par>
                          <p:cTn id="40" fill="hold" nodeType="afterGroup">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241673"/>
                                        </p:tgtEl>
                                        <p:attrNameLst>
                                          <p:attrName>style.visibility</p:attrName>
                                        </p:attrNameLst>
                                      </p:cBhvr>
                                      <p:to>
                                        <p:strVal val="visible"/>
                                      </p:to>
                                    </p:set>
                                    <p:anim calcmode="lin" valueType="num">
                                      <p:cBhvr additive="base">
                                        <p:cTn id="43" dur="500" fill="hold"/>
                                        <p:tgtEl>
                                          <p:spTgt spid="241673"/>
                                        </p:tgtEl>
                                        <p:attrNameLst>
                                          <p:attrName>ppt_x</p:attrName>
                                        </p:attrNameLst>
                                      </p:cBhvr>
                                      <p:tavLst>
                                        <p:tav tm="0">
                                          <p:val>
                                            <p:strVal val="#ppt_x"/>
                                          </p:val>
                                        </p:tav>
                                        <p:tav tm="100000">
                                          <p:val>
                                            <p:strVal val="#ppt_x"/>
                                          </p:val>
                                        </p:tav>
                                      </p:tavLst>
                                    </p:anim>
                                    <p:anim calcmode="lin" valueType="num">
                                      <p:cBhvr additive="base">
                                        <p:cTn id="44" dur="500" fill="hold"/>
                                        <p:tgtEl>
                                          <p:spTgt spid="241673"/>
                                        </p:tgtEl>
                                        <p:attrNameLst>
                                          <p:attrName>ppt_y</p:attrName>
                                        </p:attrNameLst>
                                      </p:cBhvr>
                                      <p:tavLst>
                                        <p:tav tm="0">
                                          <p:val>
                                            <p:strVal val="1+#ppt_h/2"/>
                                          </p:val>
                                        </p:tav>
                                        <p:tav tm="100000">
                                          <p:val>
                                            <p:strVal val="#ppt_y"/>
                                          </p:val>
                                        </p:tav>
                                      </p:tavLst>
                                    </p:anim>
                                  </p:childTnLst>
                                </p:cTn>
                              </p:par>
                            </p:childTnLst>
                          </p:cTn>
                        </p:par>
                      </p:childTnLst>
                    </p:cTn>
                  </p:par>
                  <p:par>
                    <p:cTn id="45" fill="hold" nodeType="clickPar">
                      <p:stCondLst>
                        <p:cond delay="indefinite"/>
                      </p:stCondLst>
                      <p:childTnLst>
                        <p:par>
                          <p:cTn id="46" fill="hold" nodeType="afterGroup">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241676"/>
                                        </p:tgtEl>
                                        <p:attrNameLst>
                                          <p:attrName>style.visibility</p:attrName>
                                        </p:attrNameLst>
                                      </p:cBhvr>
                                      <p:to>
                                        <p:strVal val="visible"/>
                                      </p:to>
                                    </p:set>
                                    <p:anim calcmode="lin" valueType="num">
                                      <p:cBhvr additive="base">
                                        <p:cTn id="49" dur="500" fill="hold"/>
                                        <p:tgtEl>
                                          <p:spTgt spid="241676"/>
                                        </p:tgtEl>
                                        <p:attrNameLst>
                                          <p:attrName>ppt_x</p:attrName>
                                        </p:attrNameLst>
                                      </p:cBhvr>
                                      <p:tavLst>
                                        <p:tav tm="0">
                                          <p:val>
                                            <p:strVal val="#ppt_x"/>
                                          </p:val>
                                        </p:tav>
                                        <p:tav tm="100000">
                                          <p:val>
                                            <p:strVal val="#ppt_x"/>
                                          </p:val>
                                        </p:tav>
                                      </p:tavLst>
                                    </p:anim>
                                    <p:anim calcmode="lin" valueType="num">
                                      <p:cBhvr additive="base">
                                        <p:cTn id="50" dur="500" fill="hold"/>
                                        <p:tgtEl>
                                          <p:spTgt spid="241676"/>
                                        </p:tgtEl>
                                        <p:attrNameLst>
                                          <p:attrName>ppt_y</p:attrName>
                                        </p:attrNameLst>
                                      </p:cBhvr>
                                      <p:tavLst>
                                        <p:tav tm="0">
                                          <p:val>
                                            <p:strVal val="1+#ppt_h/2"/>
                                          </p:val>
                                        </p:tav>
                                        <p:tav tm="100000">
                                          <p:val>
                                            <p:strVal val="#ppt_y"/>
                                          </p:val>
                                        </p:tav>
                                      </p:tavLst>
                                    </p:anim>
                                  </p:childTnLst>
                                </p:cTn>
                              </p:par>
                            </p:childTnLst>
                          </p:cTn>
                        </p:par>
                      </p:childTnLst>
                    </p:cTn>
                  </p:par>
                  <p:par>
                    <p:cTn id="51" fill="hold" nodeType="clickPar">
                      <p:stCondLst>
                        <p:cond delay="indefinite"/>
                      </p:stCondLst>
                      <p:childTnLst>
                        <p:par>
                          <p:cTn id="52" fill="hold" nodeType="afterGroup">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241678"/>
                                        </p:tgtEl>
                                        <p:attrNameLst>
                                          <p:attrName>style.visibility</p:attrName>
                                        </p:attrNameLst>
                                      </p:cBhvr>
                                      <p:to>
                                        <p:strVal val="visible"/>
                                      </p:to>
                                    </p:set>
                                    <p:anim calcmode="lin" valueType="num">
                                      <p:cBhvr additive="base">
                                        <p:cTn id="55" dur="500" fill="hold"/>
                                        <p:tgtEl>
                                          <p:spTgt spid="241678"/>
                                        </p:tgtEl>
                                        <p:attrNameLst>
                                          <p:attrName>ppt_x</p:attrName>
                                        </p:attrNameLst>
                                      </p:cBhvr>
                                      <p:tavLst>
                                        <p:tav tm="0">
                                          <p:val>
                                            <p:strVal val="#ppt_x"/>
                                          </p:val>
                                        </p:tav>
                                        <p:tav tm="100000">
                                          <p:val>
                                            <p:strVal val="#ppt_x"/>
                                          </p:val>
                                        </p:tav>
                                      </p:tavLst>
                                    </p:anim>
                                    <p:anim calcmode="lin" valueType="num">
                                      <p:cBhvr additive="base">
                                        <p:cTn id="56" dur="500" fill="hold"/>
                                        <p:tgtEl>
                                          <p:spTgt spid="241678"/>
                                        </p:tgtEl>
                                        <p:attrNameLst>
                                          <p:attrName>ppt_y</p:attrName>
                                        </p:attrNameLst>
                                      </p:cBhvr>
                                      <p:tavLst>
                                        <p:tav tm="0">
                                          <p:val>
                                            <p:strVal val="1+#ppt_h/2"/>
                                          </p:val>
                                        </p:tav>
                                        <p:tav tm="100000">
                                          <p:val>
                                            <p:strVal val="#ppt_y"/>
                                          </p:val>
                                        </p:tav>
                                      </p:tavLst>
                                    </p:anim>
                                  </p:childTnLst>
                                </p:cTn>
                              </p:par>
                            </p:childTnLst>
                          </p:cTn>
                        </p:par>
                      </p:childTnLst>
                    </p:cTn>
                  </p:par>
                  <p:par>
                    <p:cTn id="57" fill="hold" nodeType="clickPar">
                      <p:stCondLst>
                        <p:cond delay="indefinite"/>
                      </p:stCondLst>
                      <p:childTnLst>
                        <p:par>
                          <p:cTn id="58" fill="hold" nodeType="afterGroup">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7"/>
                                        </p:tgtEl>
                                        <p:attrNameLst>
                                          <p:attrName>style.visibility</p:attrName>
                                        </p:attrNameLst>
                                      </p:cBhvr>
                                      <p:to>
                                        <p:strVal val="visible"/>
                                      </p:to>
                                    </p:set>
                                    <p:anim calcmode="lin" valueType="num">
                                      <p:cBhvr additive="base">
                                        <p:cTn id="61" dur="500" fill="hold"/>
                                        <p:tgtEl>
                                          <p:spTgt spid="7"/>
                                        </p:tgtEl>
                                        <p:attrNameLst>
                                          <p:attrName>ppt_x</p:attrName>
                                        </p:attrNameLst>
                                      </p:cBhvr>
                                      <p:tavLst>
                                        <p:tav tm="0">
                                          <p:val>
                                            <p:strVal val="#ppt_x"/>
                                          </p:val>
                                        </p:tav>
                                        <p:tav tm="100000">
                                          <p:val>
                                            <p:strVal val="#ppt_x"/>
                                          </p:val>
                                        </p:tav>
                                      </p:tavLst>
                                    </p:anim>
                                    <p:anim calcmode="lin" valueType="num">
                                      <p:cBhvr additive="base">
                                        <p:cTn id="6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63" fill="hold" nodeType="clickPar">
                      <p:stCondLst>
                        <p:cond delay="indefinite"/>
                      </p:stCondLst>
                      <p:childTnLst>
                        <p:par>
                          <p:cTn id="64" fill="hold" nodeType="afterGroup">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3"/>
                                        </p:tgtEl>
                                        <p:attrNameLst>
                                          <p:attrName>style.visibility</p:attrName>
                                        </p:attrNameLst>
                                      </p:cBhvr>
                                      <p:to>
                                        <p:strVal val="visible"/>
                                      </p:to>
                                    </p:set>
                                    <p:anim calcmode="lin" valueType="num">
                                      <p:cBhvr additive="base">
                                        <p:cTn id="67" dur="500" fill="hold"/>
                                        <p:tgtEl>
                                          <p:spTgt spid="3"/>
                                        </p:tgtEl>
                                        <p:attrNameLst>
                                          <p:attrName>ppt_x</p:attrName>
                                        </p:attrNameLst>
                                      </p:cBhvr>
                                      <p:tavLst>
                                        <p:tav tm="0">
                                          <p:val>
                                            <p:strVal val="#ppt_x"/>
                                          </p:val>
                                        </p:tav>
                                        <p:tav tm="100000">
                                          <p:val>
                                            <p:strVal val="#ppt_x"/>
                                          </p:val>
                                        </p:tav>
                                      </p:tavLst>
                                    </p:anim>
                                    <p:anim calcmode="lin" valueType="num">
                                      <p:cBhvr additive="base">
                                        <p:cTn id="6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69" fill="hold" nodeType="clickPar">
                      <p:stCondLst>
                        <p:cond delay="indefinite"/>
                      </p:stCondLst>
                      <p:childTnLst>
                        <p:par>
                          <p:cTn id="70" fill="hold" nodeType="afterGroup">
                            <p:stCondLst>
                              <p:cond delay="0"/>
                            </p:stCondLst>
                            <p:childTnLst>
                              <p:par>
                                <p:cTn id="71" presetID="2" presetClass="entr" presetSubtype="4" fill="hold" grpId="0" nodeType="clickEffect">
                                  <p:stCondLst>
                                    <p:cond delay="0"/>
                                  </p:stCondLst>
                                  <p:childTnLst>
                                    <p:set>
                                      <p:cBhvr>
                                        <p:cTn id="72" dur="1" fill="hold">
                                          <p:stCondLst>
                                            <p:cond delay="0"/>
                                          </p:stCondLst>
                                        </p:cTn>
                                        <p:tgtEl>
                                          <p:spTgt spid="12"/>
                                        </p:tgtEl>
                                        <p:attrNameLst>
                                          <p:attrName>style.visibility</p:attrName>
                                        </p:attrNameLst>
                                      </p:cBhvr>
                                      <p:to>
                                        <p:strVal val="visible"/>
                                      </p:to>
                                    </p:set>
                                    <p:anim calcmode="lin" valueType="num">
                                      <p:cBhvr additive="base">
                                        <p:cTn id="73" dur="500" fill="hold"/>
                                        <p:tgtEl>
                                          <p:spTgt spid="12"/>
                                        </p:tgtEl>
                                        <p:attrNameLst>
                                          <p:attrName>ppt_x</p:attrName>
                                        </p:attrNameLst>
                                      </p:cBhvr>
                                      <p:tavLst>
                                        <p:tav tm="0">
                                          <p:val>
                                            <p:strVal val="#ppt_x"/>
                                          </p:val>
                                        </p:tav>
                                        <p:tav tm="100000">
                                          <p:val>
                                            <p:strVal val="#ppt_x"/>
                                          </p:val>
                                        </p:tav>
                                      </p:tavLst>
                                    </p:anim>
                                    <p:anim calcmode="lin" valueType="num">
                                      <p:cBhvr additive="base">
                                        <p:cTn id="7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75" fill="hold" nodeType="clickPar">
                      <p:stCondLst>
                        <p:cond delay="indefinite"/>
                      </p:stCondLst>
                      <p:childTnLst>
                        <p:par>
                          <p:cTn id="76" fill="hold" nodeType="afterGroup">
                            <p:stCondLst>
                              <p:cond delay="0"/>
                            </p:stCondLst>
                            <p:childTnLst>
                              <p:par>
                                <p:cTn id="77" presetID="2" presetClass="entr" presetSubtype="4" fill="hold" nodeType="clickEffect">
                                  <p:stCondLst>
                                    <p:cond delay="0"/>
                                  </p:stCondLst>
                                  <p:childTnLst>
                                    <p:set>
                                      <p:cBhvr>
                                        <p:cTn id="78" dur="1" fill="hold">
                                          <p:stCondLst>
                                            <p:cond delay="0"/>
                                          </p:stCondLst>
                                        </p:cTn>
                                        <p:tgtEl>
                                          <p:spTgt spid="2"/>
                                        </p:tgtEl>
                                        <p:attrNameLst>
                                          <p:attrName>style.visibility</p:attrName>
                                        </p:attrNameLst>
                                      </p:cBhvr>
                                      <p:to>
                                        <p:strVal val="visible"/>
                                      </p:to>
                                    </p:set>
                                    <p:anim calcmode="lin" valueType="num">
                                      <p:cBhvr additive="base">
                                        <p:cTn id="79" dur="500" fill="hold"/>
                                        <p:tgtEl>
                                          <p:spTgt spid="2"/>
                                        </p:tgtEl>
                                        <p:attrNameLst>
                                          <p:attrName>ppt_x</p:attrName>
                                        </p:attrNameLst>
                                      </p:cBhvr>
                                      <p:tavLst>
                                        <p:tav tm="0">
                                          <p:val>
                                            <p:strVal val="#ppt_x"/>
                                          </p:val>
                                        </p:tav>
                                        <p:tav tm="100000">
                                          <p:val>
                                            <p:strVal val="#ppt_x"/>
                                          </p:val>
                                        </p:tav>
                                      </p:tavLst>
                                    </p:anim>
                                    <p:anim calcmode="lin" valueType="num">
                                      <p:cBhvr additive="base">
                                        <p:cTn id="80"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81" fill="hold" nodeType="clickPar">
                      <p:stCondLst>
                        <p:cond delay="indefinite"/>
                      </p:stCondLst>
                      <p:childTnLst>
                        <p:par>
                          <p:cTn id="82" fill="hold" nodeType="afterGroup">
                            <p:stCondLst>
                              <p:cond delay="0"/>
                            </p:stCondLst>
                            <p:childTnLst>
                              <p:par>
                                <p:cTn id="83" presetID="2" presetClass="entr" presetSubtype="4" fill="hold" grpId="0" nodeType="clickEffect">
                                  <p:stCondLst>
                                    <p:cond delay="0"/>
                                  </p:stCondLst>
                                  <p:childTnLst>
                                    <p:set>
                                      <p:cBhvr>
                                        <p:cTn id="84" dur="1" fill="hold">
                                          <p:stCondLst>
                                            <p:cond delay="0"/>
                                          </p:stCondLst>
                                        </p:cTn>
                                        <p:tgtEl>
                                          <p:spTgt spid="241672"/>
                                        </p:tgtEl>
                                        <p:attrNameLst>
                                          <p:attrName>style.visibility</p:attrName>
                                        </p:attrNameLst>
                                      </p:cBhvr>
                                      <p:to>
                                        <p:strVal val="visible"/>
                                      </p:to>
                                    </p:set>
                                    <p:anim calcmode="lin" valueType="num">
                                      <p:cBhvr additive="base">
                                        <p:cTn id="85" dur="500" fill="hold"/>
                                        <p:tgtEl>
                                          <p:spTgt spid="241672"/>
                                        </p:tgtEl>
                                        <p:attrNameLst>
                                          <p:attrName>ppt_x</p:attrName>
                                        </p:attrNameLst>
                                      </p:cBhvr>
                                      <p:tavLst>
                                        <p:tav tm="0">
                                          <p:val>
                                            <p:strVal val="#ppt_x"/>
                                          </p:val>
                                        </p:tav>
                                        <p:tav tm="100000">
                                          <p:val>
                                            <p:strVal val="#ppt_x"/>
                                          </p:val>
                                        </p:tav>
                                      </p:tavLst>
                                    </p:anim>
                                    <p:anim calcmode="lin" valueType="num">
                                      <p:cBhvr additive="base">
                                        <p:cTn id="86" dur="500" fill="hold"/>
                                        <p:tgtEl>
                                          <p:spTgt spid="241672"/>
                                        </p:tgtEl>
                                        <p:attrNameLst>
                                          <p:attrName>ppt_y</p:attrName>
                                        </p:attrNameLst>
                                      </p:cBhvr>
                                      <p:tavLst>
                                        <p:tav tm="0">
                                          <p:val>
                                            <p:strVal val="1+#ppt_h/2"/>
                                          </p:val>
                                        </p:tav>
                                        <p:tav tm="100000">
                                          <p:val>
                                            <p:strVal val="#ppt_y"/>
                                          </p:val>
                                        </p:tav>
                                      </p:tavLst>
                                    </p:anim>
                                  </p:childTnLst>
                                </p:cTn>
                              </p:par>
                            </p:childTnLst>
                          </p:cTn>
                        </p:par>
                      </p:childTnLst>
                    </p:cTn>
                  </p:par>
                  <p:par>
                    <p:cTn id="87" fill="hold" nodeType="clickPar">
                      <p:stCondLst>
                        <p:cond delay="indefinite"/>
                      </p:stCondLst>
                      <p:childTnLst>
                        <p:par>
                          <p:cTn id="88" fill="hold" nodeType="afterGroup">
                            <p:stCondLst>
                              <p:cond delay="0"/>
                            </p:stCondLst>
                            <p:childTnLst>
                              <p:par>
                                <p:cTn id="89" presetID="2" presetClass="entr" presetSubtype="4" fill="hold" grpId="0" nodeType="clickEffect">
                                  <p:stCondLst>
                                    <p:cond delay="0"/>
                                  </p:stCondLst>
                                  <p:childTnLst>
                                    <p:set>
                                      <p:cBhvr>
                                        <p:cTn id="90" dur="1" fill="hold">
                                          <p:stCondLst>
                                            <p:cond delay="0"/>
                                          </p:stCondLst>
                                        </p:cTn>
                                        <p:tgtEl>
                                          <p:spTgt spid="4"/>
                                        </p:tgtEl>
                                        <p:attrNameLst>
                                          <p:attrName>style.visibility</p:attrName>
                                        </p:attrNameLst>
                                      </p:cBhvr>
                                      <p:to>
                                        <p:strVal val="visible"/>
                                      </p:to>
                                    </p:set>
                                    <p:anim calcmode="lin" valueType="num">
                                      <p:cBhvr additive="base">
                                        <p:cTn id="91" dur="500" fill="hold"/>
                                        <p:tgtEl>
                                          <p:spTgt spid="4"/>
                                        </p:tgtEl>
                                        <p:attrNameLst>
                                          <p:attrName>ppt_x</p:attrName>
                                        </p:attrNameLst>
                                      </p:cBhvr>
                                      <p:tavLst>
                                        <p:tav tm="0">
                                          <p:val>
                                            <p:strVal val="#ppt_x"/>
                                          </p:val>
                                        </p:tav>
                                        <p:tav tm="100000">
                                          <p:val>
                                            <p:strVal val="#ppt_x"/>
                                          </p:val>
                                        </p:tav>
                                      </p:tavLst>
                                    </p:anim>
                                    <p:anim calcmode="lin" valueType="num">
                                      <p:cBhvr additive="base">
                                        <p:cTn id="9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3" fill="hold" nodeType="clickPar">
                      <p:stCondLst>
                        <p:cond delay="indefinite"/>
                      </p:stCondLst>
                      <p:childTnLst>
                        <p:par>
                          <p:cTn id="94" fill="hold" nodeType="afterGroup">
                            <p:stCondLst>
                              <p:cond delay="0"/>
                            </p:stCondLst>
                            <p:childTnLst>
                              <p:par>
                                <p:cTn id="95" presetID="2" presetClass="entr" presetSubtype="4" fill="hold" grpId="0" nodeType="clickEffect">
                                  <p:stCondLst>
                                    <p:cond delay="0"/>
                                  </p:stCondLst>
                                  <p:childTnLst>
                                    <p:set>
                                      <p:cBhvr>
                                        <p:cTn id="96" dur="1" fill="hold">
                                          <p:stCondLst>
                                            <p:cond delay="0"/>
                                          </p:stCondLst>
                                        </p:cTn>
                                        <p:tgtEl>
                                          <p:spTgt spid="241674"/>
                                        </p:tgtEl>
                                        <p:attrNameLst>
                                          <p:attrName>style.visibility</p:attrName>
                                        </p:attrNameLst>
                                      </p:cBhvr>
                                      <p:to>
                                        <p:strVal val="visible"/>
                                      </p:to>
                                    </p:set>
                                    <p:anim calcmode="lin" valueType="num">
                                      <p:cBhvr additive="base">
                                        <p:cTn id="97" dur="500" fill="hold"/>
                                        <p:tgtEl>
                                          <p:spTgt spid="241674"/>
                                        </p:tgtEl>
                                        <p:attrNameLst>
                                          <p:attrName>ppt_x</p:attrName>
                                        </p:attrNameLst>
                                      </p:cBhvr>
                                      <p:tavLst>
                                        <p:tav tm="0">
                                          <p:val>
                                            <p:strVal val="#ppt_x"/>
                                          </p:val>
                                        </p:tav>
                                        <p:tav tm="100000">
                                          <p:val>
                                            <p:strVal val="#ppt_x"/>
                                          </p:val>
                                        </p:tav>
                                      </p:tavLst>
                                    </p:anim>
                                    <p:anim calcmode="lin" valueType="num">
                                      <p:cBhvr additive="base">
                                        <p:cTn id="98" dur="500" fill="hold"/>
                                        <p:tgtEl>
                                          <p:spTgt spid="241674"/>
                                        </p:tgtEl>
                                        <p:attrNameLst>
                                          <p:attrName>ppt_y</p:attrName>
                                        </p:attrNameLst>
                                      </p:cBhvr>
                                      <p:tavLst>
                                        <p:tav tm="0">
                                          <p:val>
                                            <p:strVal val="1+#ppt_h/2"/>
                                          </p:val>
                                        </p:tav>
                                        <p:tav tm="100000">
                                          <p:val>
                                            <p:strVal val="#ppt_y"/>
                                          </p:val>
                                        </p:tav>
                                      </p:tavLst>
                                    </p:anim>
                                  </p:childTnLst>
                                </p:cTn>
                              </p:par>
                            </p:childTnLst>
                          </p:cTn>
                        </p:par>
                      </p:childTnLst>
                    </p:cTn>
                  </p:par>
                  <p:par>
                    <p:cTn id="99" fill="hold" nodeType="clickPar">
                      <p:stCondLst>
                        <p:cond delay="indefinite"/>
                      </p:stCondLst>
                      <p:childTnLst>
                        <p:par>
                          <p:cTn id="100" fill="hold" nodeType="afterGroup">
                            <p:stCondLst>
                              <p:cond delay="0"/>
                            </p:stCondLst>
                            <p:childTnLst>
                              <p:par>
                                <p:cTn id="101" presetID="2" presetClass="entr" presetSubtype="4" fill="hold" grpId="0" nodeType="clickEffect">
                                  <p:stCondLst>
                                    <p:cond delay="0"/>
                                  </p:stCondLst>
                                  <p:childTnLst>
                                    <p:set>
                                      <p:cBhvr>
                                        <p:cTn id="102" dur="1" fill="hold">
                                          <p:stCondLst>
                                            <p:cond delay="0"/>
                                          </p:stCondLst>
                                        </p:cTn>
                                        <p:tgtEl>
                                          <p:spTgt spid="5"/>
                                        </p:tgtEl>
                                        <p:attrNameLst>
                                          <p:attrName>style.visibility</p:attrName>
                                        </p:attrNameLst>
                                      </p:cBhvr>
                                      <p:to>
                                        <p:strVal val="visible"/>
                                      </p:to>
                                    </p:set>
                                    <p:anim calcmode="lin" valueType="num">
                                      <p:cBhvr additive="base">
                                        <p:cTn id="103" dur="500" fill="hold"/>
                                        <p:tgtEl>
                                          <p:spTgt spid="5"/>
                                        </p:tgtEl>
                                        <p:attrNameLst>
                                          <p:attrName>ppt_x</p:attrName>
                                        </p:attrNameLst>
                                      </p:cBhvr>
                                      <p:tavLst>
                                        <p:tav tm="0">
                                          <p:val>
                                            <p:strVal val="#ppt_x"/>
                                          </p:val>
                                        </p:tav>
                                        <p:tav tm="100000">
                                          <p:val>
                                            <p:strVal val="#ppt_x"/>
                                          </p:val>
                                        </p:tav>
                                      </p:tavLst>
                                    </p:anim>
                                    <p:anim calcmode="lin" valueType="num">
                                      <p:cBhvr additive="base">
                                        <p:cTn id="10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05" fill="hold" nodeType="clickPar">
                      <p:stCondLst>
                        <p:cond delay="indefinite"/>
                      </p:stCondLst>
                      <p:childTnLst>
                        <p:par>
                          <p:cTn id="106" fill="hold" nodeType="afterGroup">
                            <p:stCondLst>
                              <p:cond delay="0"/>
                            </p:stCondLst>
                            <p:childTnLst>
                              <p:par>
                                <p:cTn id="107" presetID="2" presetClass="entr" presetSubtype="4" fill="hold" grpId="0" nodeType="clickEffect">
                                  <p:stCondLst>
                                    <p:cond delay="0"/>
                                  </p:stCondLst>
                                  <p:childTnLst>
                                    <p:set>
                                      <p:cBhvr>
                                        <p:cTn id="108" dur="1" fill="hold">
                                          <p:stCondLst>
                                            <p:cond delay="0"/>
                                          </p:stCondLst>
                                        </p:cTn>
                                        <p:tgtEl>
                                          <p:spTgt spid="241680"/>
                                        </p:tgtEl>
                                        <p:attrNameLst>
                                          <p:attrName>style.visibility</p:attrName>
                                        </p:attrNameLst>
                                      </p:cBhvr>
                                      <p:to>
                                        <p:strVal val="visible"/>
                                      </p:to>
                                    </p:set>
                                    <p:anim calcmode="lin" valueType="num">
                                      <p:cBhvr additive="base">
                                        <p:cTn id="109" dur="500" fill="hold"/>
                                        <p:tgtEl>
                                          <p:spTgt spid="241680"/>
                                        </p:tgtEl>
                                        <p:attrNameLst>
                                          <p:attrName>ppt_x</p:attrName>
                                        </p:attrNameLst>
                                      </p:cBhvr>
                                      <p:tavLst>
                                        <p:tav tm="0">
                                          <p:val>
                                            <p:strVal val="#ppt_x"/>
                                          </p:val>
                                        </p:tav>
                                        <p:tav tm="100000">
                                          <p:val>
                                            <p:strVal val="#ppt_x"/>
                                          </p:val>
                                        </p:tav>
                                      </p:tavLst>
                                    </p:anim>
                                    <p:anim calcmode="lin" valueType="num">
                                      <p:cBhvr additive="base">
                                        <p:cTn id="110" dur="500" fill="hold"/>
                                        <p:tgtEl>
                                          <p:spTgt spid="241680"/>
                                        </p:tgtEl>
                                        <p:attrNameLst>
                                          <p:attrName>ppt_y</p:attrName>
                                        </p:attrNameLst>
                                      </p:cBhvr>
                                      <p:tavLst>
                                        <p:tav tm="0">
                                          <p:val>
                                            <p:strVal val="1+#ppt_h/2"/>
                                          </p:val>
                                        </p:tav>
                                        <p:tav tm="100000">
                                          <p:val>
                                            <p:strVal val="#ppt_y"/>
                                          </p:val>
                                        </p:tav>
                                      </p:tavLst>
                                    </p:anim>
                                  </p:childTnLst>
                                </p:cTn>
                              </p:par>
                            </p:childTnLst>
                          </p:cTn>
                        </p:par>
                      </p:childTnLst>
                    </p:cTn>
                  </p:par>
                  <p:par>
                    <p:cTn id="111" fill="hold" nodeType="clickPar">
                      <p:stCondLst>
                        <p:cond delay="indefinite"/>
                      </p:stCondLst>
                      <p:childTnLst>
                        <p:par>
                          <p:cTn id="112" fill="hold" nodeType="afterGroup">
                            <p:stCondLst>
                              <p:cond delay="0"/>
                            </p:stCondLst>
                            <p:childTnLst>
                              <p:par>
                                <p:cTn id="113" presetID="2" presetClass="entr" presetSubtype="4" fill="hold" grpId="0" nodeType="clickEffect">
                                  <p:stCondLst>
                                    <p:cond delay="0"/>
                                  </p:stCondLst>
                                  <p:childTnLst>
                                    <p:set>
                                      <p:cBhvr>
                                        <p:cTn id="114" dur="1" fill="hold">
                                          <p:stCondLst>
                                            <p:cond delay="0"/>
                                          </p:stCondLst>
                                        </p:cTn>
                                        <p:tgtEl>
                                          <p:spTgt spid="8"/>
                                        </p:tgtEl>
                                        <p:attrNameLst>
                                          <p:attrName>style.visibility</p:attrName>
                                        </p:attrNameLst>
                                      </p:cBhvr>
                                      <p:to>
                                        <p:strVal val="visible"/>
                                      </p:to>
                                    </p:set>
                                    <p:anim calcmode="lin" valueType="num">
                                      <p:cBhvr additive="base">
                                        <p:cTn id="115" dur="500" fill="hold"/>
                                        <p:tgtEl>
                                          <p:spTgt spid="8"/>
                                        </p:tgtEl>
                                        <p:attrNameLst>
                                          <p:attrName>ppt_x</p:attrName>
                                        </p:attrNameLst>
                                      </p:cBhvr>
                                      <p:tavLst>
                                        <p:tav tm="0">
                                          <p:val>
                                            <p:strVal val="#ppt_x"/>
                                          </p:val>
                                        </p:tav>
                                        <p:tav tm="100000">
                                          <p:val>
                                            <p:strVal val="#ppt_x"/>
                                          </p:val>
                                        </p:tav>
                                      </p:tavLst>
                                    </p:anim>
                                    <p:anim calcmode="lin" valueType="num">
                                      <p:cBhvr additive="base">
                                        <p:cTn id="11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17" fill="hold" nodeType="clickPar">
                      <p:stCondLst>
                        <p:cond delay="indefinite"/>
                      </p:stCondLst>
                      <p:childTnLst>
                        <p:par>
                          <p:cTn id="118" fill="hold" nodeType="afterGroup">
                            <p:stCondLst>
                              <p:cond delay="0"/>
                            </p:stCondLst>
                            <p:childTnLst>
                              <p:par>
                                <p:cTn id="119" presetID="2" presetClass="entr" presetSubtype="4" fill="hold" grpId="0" nodeType="clickEffect">
                                  <p:stCondLst>
                                    <p:cond delay="0"/>
                                  </p:stCondLst>
                                  <p:childTnLst>
                                    <p:set>
                                      <p:cBhvr>
                                        <p:cTn id="120" dur="1" fill="hold">
                                          <p:stCondLst>
                                            <p:cond delay="0"/>
                                          </p:stCondLst>
                                        </p:cTn>
                                        <p:tgtEl>
                                          <p:spTgt spid="6"/>
                                        </p:tgtEl>
                                        <p:attrNameLst>
                                          <p:attrName>style.visibility</p:attrName>
                                        </p:attrNameLst>
                                      </p:cBhvr>
                                      <p:to>
                                        <p:strVal val="visible"/>
                                      </p:to>
                                    </p:set>
                                    <p:anim calcmode="lin" valueType="num">
                                      <p:cBhvr additive="base">
                                        <p:cTn id="121" dur="500" fill="hold"/>
                                        <p:tgtEl>
                                          <p:spTgt spid="6"/>
                                        </p:tgtEl>
                                        <p:attrNameLst>
                                          <p:attrName>ppt_x</p:attrName>
                                        </p:attrNameLst>
                                      </p:cBhvr>
                                      <p:tavLst>
                                        <p:tav tm="0">
                                          <p:val>
                                            <p:strVal val="#ppt_x"/>
                                          </p:val>
                                        </p:tav>
                                        <p:tav tm="100000">
                                          <p:val>
                                            <p:strVal val="#ppt_x"/>
                                          </p:val>
                                        </p:tav>
                                      </p:tavLst>
                                    </p:anim>
                                    <p:anim calcmode="lin" valueType="num">
                                      <p:cBhvr additive="base">
                                        <p:cTn id="12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23" fill="hold" nodeType="clickPar">
                      <p:stCondLst>
                        <p:cond delay="indefinite"/>
                      </p:stCondLst>
                      <p:childTnLst>
                        <p:par>
                          <p:cTn id="124" fill="hold" nodeType="afterGroup">
                            <p:stCondLst>
                              <p:cond delay="0"/>
                            </p:stCondLst>
                            <p:childTnLst>
                              <p:par>
                                <p:cTn id="125" presetID="2" presetClass="entr" presetSubtype="4" fill="hold" grpId="0" nodeType="clickEffect">
                                  <p:stCondLst>
                                    <p:cond delay="0"/>
                                  </p:stCondLst>
                                  <p:childTnLst>
                                    <p:set>
                                      <p:cBhvr>
                                        <p:cTn id="126" dur="1" fill="hold">
                                          <p:stCondLst>
                                            <p:cond delay="0"/>
                                          </p:stCondLst>
                                        </p:cTn>
                                        <p:tgtEl>
                                          <p:spTgt spid="13"/>
                                        </p:tgtEl>
                                        <p:attrNameLst>
                                          <p:attrName>style.visibility</p:attrName>
                                        </p:attrNameLst>
                                      </p:cBhvr>
                                      <p:to>
                                        <p:strVal val="visible"/>
                                      </p:to>
                                    </p:set>
                                    <p:anim calcmode="lin" valueType="num">
                                      <p:cBhvr additive="base">
                                        <p:cTn id="127" dur="500" fill="hold"/>
                                        <p:tgtEl>
                                          <p:spTgt spid="13"/>
                                        </p:tgtEl>
                                        <p:attrNameLst>
                                          <p:attrName>ppt_x</p:attrName>
                                        </p:attrNameLst>
                                      </p:cBhvr>
                                      <p:tavLst>
                                        <p:tav tm="0">
                                          <p:val>
                                            <p:strVal val="#ppt_x"/>
                                          </p:val>
                                        </p:tav>
                                        <p:tav tm="100000">
                                          <p:val>
                                            <p:strVal val="#ppt_x"/>
                                          </p:val>
                                        </p:tav>
                                      </p:tavLst>
                                    </p:anim>
                                    <p:anim calcmode="lin" valueType="num">
                                      <p:cBhvr additive="base">
                                        <p:cTn id="12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129" fill="hold" nodeType="clickPar">
                      <p:stCondLst>
                        <p:cond delay="indefinite"/>
                      </p:stCondLst>
                      <p:childTnLst>
                        <p:par>
                          <p:cTn id="130" fill="hold" nodeType="afterGroup">
                            <p:stCondLst>
                              <p:cond delay="0"/>
                            </p:stCondLst>
                            <p:childTnLst>
                              <p:par>
                                <p:cTn id="131" presetID="2" presetClass="entr" presetSubtype="4" fill="hold" nodeType="clickEffect">
                                  <p:stCondLst>
                                    <p:cond delay="0"/>
                                  </p:stCondLst>
                                  <p:childTnLst>
                                    <p:set>
                                      <p:cBhvr>
                                        <p:cTn id="132" dur="1" fill="hold">
                                          <p:stCondLst>
                                            <p:cond delay="0"/>
                                          </p:stCondLst>
                                        </p:cTn>
                                        <p:tgtEl>
                                          <p:spTgt spid="31747"/>
                                        </p:tgtEl>
                                        <p:attrNameLst>
                                          <p:attrName>style.visibility</p:attrName>
                                        </p:attrNameLst>
                                      </p:cBhvr>
                                      <p:to>
                                        <p:strVal val="visible"/>
                                      </p:to>
                                    </p:set>
                                    <p:anim calcmode="lin" valueType="num">
                                      <p:cBhvr additive="base">
                                        <p:cTn id="133" dur="500" fill="hold"/>
                                        <p:tgtEl>
                                          <p:spTgt spid="31747"/>
                                        </p:tgtEl>
                                        <p:attrNameLst>
                                          <p:attrName>ppt_x</p:attrName>
                                        </p:attrNameLst>
                                      </p:cBhvr>
                                      <p:tavLst>
                                        <p:tav tm="0">
                                          <p:val>
                                            <p:strVal val="#ppt_x"/>
                                          </p:val>
                                        </p:tav>
                                        <p:tav tm="100000">
                                          <p:val>
                                            <p:strVal val="#ppt_x"/>
                                          </p:val>
                                        </p:tav>
                                      </p:tavLst>
                                    </p:anim>
                                    <p:anim calcmode="lin" valueType="num">
                                      <p:cBhvr additive="base">
                                        <p:cTn id="134" dur="500" fill="hold"/>
                                        <p:tgtEl>
                                          <p:spTgt spid="3174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1669" grpId="0" animBg="1"/>
      <p:bldP spid="241670" grpId="0"/>
      <p:bldP spid="241672" grpId="0"/>
      <p:bldP spid="241673" grpId="0"/>
      <p:bldP spid="241674" grpId="0"/>
      <p:bldP spid="241676" grpId="0" animBg="1"/>
      <p:bldP spid="241677" grpId="0" animBg="1"/>
      <p:bldP spid="241678" grpId="0"/>
      <p:bldP spid="241680" grpId="0"/>
      <p:bldP spid="3" grpId="0"/>
      <p:bldP spid="4" grpId="0" animBg="1"/>
      <p:bldP spid="5" grpId="0" animBg="1"/>
      <p:bldP spid="6" grpId="0"/>
      <p:bldP spid="7" grpId="0" animBg="1"/>
      <p:bldP spid="8" grpId="0" animBg="1"/>
      <p:bldP spid="9" grpId="0"/>
      <p:bldP spid="10" grpId="0" animBg="1"/>
      <p:bldP spid="11" grpId="0" animBg="1"/>
      <p:bldP spid="12" grpId="0" animBg="1"/>
      <p:bldP spid="13"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676865"/>
          <p:cNvSpPr>
            <a:spLocks noChangeArrowheads="1"/>
          </p:cNvSpPr>
          <p:nvPr>
            <p:custDataLst>
              <p:tags r:id="rId1"/>
            </p:custDataLst>
          </p:nvPr>
        </p:nvSpPr>
        <p:spPr bwMode="auto">
          <a:xfrm>
            <a:off x="73660" y="897890"/>
            <a:ext cx="12078970" cy="278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0" marR="0" lvl="0" indent="0" algn="l" defTabSz="914400" rtl="0" eaLnBrk="1" fontAlgn="base" latinLnBrk="0" hangingPunct="1">
              <a:lnSpc>
                <a:spcPct val="125000"/>
              </a:lnSpc>
              <a:spcBef>
                <a:spcPct val="0"/>
              </a:spcBef>
              <a:spcAft>
                <a:spcPct val="0"/>
              </a:spcAft>
              <a:buClrTx/>
              <a:buSzTx/>
              <a:buFontTx/>
              <a:buNone/>
              <a:defRPr/>
            </a:pPr>
            <a:r>
              <a:rPr kumimoji="0" lang="zh-CN" altLang="en-US" sz="2400" b="1" i="0" u="none" strike="noStrike" kern="1200" cap="none" spc="0" normalizeH="0" baseline="0" noProof="0">
                <a:ln>
                  <a:noFill/>
                </a:ln>
                <a:solidFill>
                  <a:srgbClr val="000000"/>
                </a:solidFill>
                <a:effectLst/>
                <a:uLnTx/>
                <a:uFillTx/>
                <a:latin typeface="微软雅黑" panose="020B0503020204020204" charset="-122"/>
                <a:ea typeface="微软雅黑"/>
                <a:cs typeface="+mn-cs"/>
              </a:rPr>
              <a:t>东部平原湖区：</a:t>
            </a:r>
            <a:r>
              <a:rPr kumimoji="0" lang="zh-CN" altLang="en-US" sz="2800" i="0" u="none" strike="noStrike" kern="1200" cap="none" spc="0" normalizeH="0" baseline="0" noProof="0">
                <a:ln>
                  <a:noFill/>
                </a:ln>
                <a:solidFill>
                  <a:srgbClr val="000000"/>
                </a:solidFill>
                <a:effectLst/>
                <a:uLnTx/>
                <a:uFillTx/>
                <a:latin typeface="楷体" panose="02010609060101010101" pitchFamily="49" charset="-122"/>
                <a:ea typeface="楷体" panose="02010609060101010101" pitchFamily="49" charset="-122"/>
                <a:cs typeface="楷体" panose="02010609060101010101" pitchFamily="49" charset="-122"/>
              </a:rPr>
              <a:t>分布于长江中下游平原、淮河下游和山东省南部。全部为外流湖、淡水湖。</a:t>
            </a:r>
            <a:r>
              <a:rPr lang="zh-CN" altLang="en-US" sz="2800">
                <a:latin typeface="楷体" panose="02010609060101010101" pitchFamily="49" charset="-122"/>
                <a:ea typeface="楷体" panose="02010609060101010101" pitchFamily="49" charset="-122"/>
                <a:cs typeface="楷体" panose="02010609060101010101" pitchFamily="49" charset="-122"/>
                <a:sym typeface="+mn-ea"/>
              </a:rPr>
              <a:t>这是我国淡水湖最集中的地区。全区湖泊面积约占全国湖泊总面积的</a:t>
            </a:r>
            <a:r>
              <a:rPr lang="en-US" altLang="zh-CN" sz="2800">
                <a:latin typeface="楷体" panose="02010609060101010101" pitchFamily="49" charset="-122"/>
                <a:ea typeface="楷体" panose="02010609060101010101" pitchFamily="49" charset="-122"/>
                <a:cs typeface="楷体" panose="02010609060101010101" pitchFamily="49" charset="-122"/>
                <a:sym typeface="+mn-ea"/>
              </a:rPr>
              <a:t>1/3</a:t>
            </a:r>
            <a:r>
              <a:rPr lang="zh-CN" altLang="en-US" sz="2800">
                <a:latin typeface="楷体" panose="02010609060101010101" pitchFamily="49" charset="-122"/>
                <a:ea typeface="楷体" panose="02010609060101010101" pitchFamily="49" charset="-122"/>
                <a:cs typeface="楷体" panose="02010609060101010101" pitchFamily="49" charset="-122"/>
                <a:sym typeface="+mn-ea"/>
              </a:rPr>
              <a:t>。我国主要淡水湖</a:t>
            </a:r>
            <a:r>
              <a:rPr lang="en-US" altLang="zh-CN" sz="2800">
                <a:latin typeface="楷体" panose="02010609060101010101" pitchFamily="49" charset="-122"/>
                <a:ea typeface="楷体" panose="02010609060101010101" pitchFamily="49" charset="-122"/>
                <a:cs typeface="楷体" panose="02010609060101010101" pitchFamily="49" charset="-122"/>
                <a:sym typeface="+mn-ea"/>
              </a:rPr>
              <a:t>——</a:t>
            </a:r>
            <a:r>
              <a:rPr lang="zh-CN" altLang="en-US" sz="2800">
                <a:latin typeface="楷体" panose="02010609060101010101" pitchFamily="49" charset="-122"/>
                <a:ea typeface="楷体" panose="02010609060101010101" pitchFamily="49" charset="-122"/>
                <a:cs typeface="楷体" panose="02010609060101010101" pitchFamily="49" charset="-122"/>
                <a:sym typeface="+mn-ea"/>
              </a:rPr>
              <a:t>鄱阳湖</a:t>
            </a:r>
            <a:r>
              <a:rPr sz="2800">
                <a:latin typeface="楷体" panose="02010609060101010101" pitchFamily="49" charset="-122"/>
                <a:ea typeface="楷体" panose="02010609060101010101" pitchFamily="49" charset="-122"/>
                <a:cs typeface="楷体" panose="02010609060101010101" pitchFamily="49" charset="-122"/>
                <a:sym typeface="+mn-ea"/>
              </a:rPr>
              <a:t>（赣）</a:t>
            </a:r>
            <a:r>
              <a:rPr lang="zh-CN" altLang="en-US" sz="2800">
                <a:latin typeface="楷体" panose="02010609060101010101" pitchFamily="49" charset="-122"/>
                <a:ea typeface="楷体" panose="02010609060101010101" pitchFamily="49" charset="-122"/>
                <a:cs typeface="楷体" panose="02010609060101010101" pitchFamily="49" charset="-122"/>
                <a:sym typeface="+mn-ea"/>
              </a:rPr>
              <a:t>、洞庭湖</a:t>
            </a:r>
            <a:r>
              <a:rPr sz="2800">
                <a:latin typeface="楷体" panose="02010609060101010101" pitchFamily="49" charset="-122"/>
                <a:ea typeface="楷体" panose="02010609060101010101" pitchFamily="49" charset="-122"/>
                <a:cs typeface="楷体" panose="02010609060101010101" pitchFamily="49" charset="-122"/>
                <a:sym typeface="+mn-ea"/>
              </a:rPr>
              <a:t>（湘）</a:t>
            </a:r>
            <a:r>
              <a:rPr lang="zh-CN" altLang="en-US" sz="2800">
                <a:latin typeface="楷体" panose="02010609060101010101" pitchFamily="49" charset="-122"/>
                <a:ea typeface="楷体" panose="02010609060101010101" pitchFamily="49" charset="-122"/>
                <a:cs typeface="楷体" panose="02010609060101010101" pitchFamily="49" charset="-122"/>
                <a:sym typeface="+mn-ea"/>
              </a:rPr>
              <a:t>、太湖</a:t>
            </a:r>
            <a:r>
              <a:rPr sz="2800">
                <a:latin typeface="楷体" panose="02010609060101010101" pitchFamily="49" charset="-122"/>
                <a:ea typeface="楷体" panose="02010609060101010101" pitchFamily="49" charset="-122"/>
                <a:cs typeface="楷体" panose="02010609060101010101" pitchFamily="49" charset="-122"/>
                <a:sym typeface="+mn-ea"/>
              </a:rPr>
              <a:t>（苏）</a:t>
            </a:r>
            <a:r>
              <a:rPr lang="zh-CN" altLang="en-US" sz="2800">
                <a:latin typeface="楷体" panose="02010609060101010101" pitchFamily="49" charset="-122"/>
                <a:ea typeface="楷体" panose="02010609060101010101" pitchFamily="49" charset="-122"/>
                <a:cs typeface="楷体" panose="02010609060101010101" pitchFamily="49" charset="-122"/>
                <a:sym typeface="+mn-ea"/>
              </a:rPr>
              <a:t>、洪泽湖</a:t>
            </a:r>
            <a:r>
              <a:rPr sz="2800">
                <a:latin typeface="楷体" panose="02010609060101010101" pitchFamily="49" charset="-122"/>
                <a:ea typeface="楷体" panose="02010609060101010101" pitchFamily="49" charset="-122"/>
                <a:cs typeface="楷体" panose="02010609060101010101" pitchFamily="49" charset="-122"/>
                <a:sym typeface="+mn-ea"/>
              </a:rPr>
              <a:t>（苏）</a:t>
            </a:r>
            <a:r>
              <a:rPr lang="zh-CN" altLang="en-US" sz="2800">
                <a:latin typeface="楷体" panose="02010609060101010101" pitchFamily="49" charset="-122"/>
                <a:ea typeface="楷体" panose="02010609060101010101" pitchFamily="49" charset="-122"/>
                <a:cs typeface="楷体" panose="02010609060101010101" pitchFamily="49" charset="-122"/>
                <a:sym typeface="+mn-ea"/>
              </a:rPr>
              <a:t>、巢湖</a:t>
            </a:r>
            <a:r>
              <a:rPr sz="2800">
                <a:latin typeface="楷体" panose="02010609060101010101" pitchFamily="49" charset="-122"/>
                <a:ea typeface="楷体" panose="02010609060101010101" pitchFamily="49" charset="-122"/>
                <a:cs typeface="楷体" panose="02010609060101010101" pitchFamily="49" charset="-122"/>
                <a:sym typeface="+mn-ea"/>
              </a:rPr>
              <a:t>（皖）</a:t>
            </a:r>
            <a:r>
              <a:rPr lang="zh-CN" altLang="en-US" sz="2800">
                <a:latin typeface="楷体" panose="02010609060101010101" pitchFamily="49" charset="-122"/>
                <a:ea typeface="楷体" panose="02010609060101010101" pitchFamily="49" charset="-122"/>
                <a:cs typeface="楷体" panose="02010609060101010101" pitchFamily="49" charset="-122"/>
                <a:sym typeface="+mn-ea"/>
              </a:rPr>
              <a:t>都分布在这一地区。</a:t>
            </a:r>
            <a:endParaRPr lang="zh-CN" altLang="en-US" sz="2800">
              <a:latin typeface="楷体" panose="02010609060101010101" pitchFamily="49" charset="-122"/>
              <a:ea typeface="楷体" panose="02010609060101010101" pitchFamily="49" charset="-122"/>
              <a:cs typeface="楷体" panose="02010609060101010101" pitchFamily="49" charset="-122"/>
            </a:endParaRPr>
          </a:p>
          <a:p>
            <a:pPr marL="0" marR="0" lvl="0" indent="0" algn="l" defTabSz="914400" rtl="0" eaLnBrk="1" fontAlgn="base" latinLnBrk="0" hangingPunct="1">
              <a:lnSpc>
                <a:spcPct val="125000"/>
              </a:lnSpc>
              <a:spcBef>
                <a:spcPct val="0"/>
              </a:spcBef>
              <a:spcAft>
                <a:spcPct val="0"/>
              </a:spcAft>
              <a:buClrTx/>
              <a:buSzTx/>
              <a:buFontTx/>
              <a:buNone/>
              <a:defRPr/>
            </a:pPr>
            <a:endParaRPr kumimoji="0" lang="zh-CN" altLang="en-US" sz="2800" i="0" u="none" strike="noStrike" kern="1200" cap="none" spc="0" normalizeH="0" baseline="0" noProof="0">
              <a:ln>
                <a:noFill/>
              </a:ln>
              <a:solidFill>
                <a:srgbClr val="000000"/>
              </a:solidFill>
              <a:effectLst/>
              <a:uLnTx/>
              <a:uFillTx/>
              <a:latin typeface="楷体" panose="02010609060101010101" pitchFamily="49" charset="-122"/>
              <a:ea typeface="楷体" panose="02010609060101010101" pitchFamily="49" charset="-122"/>
              <a:cs typeface="楷体" panose="02010609060101010101" pitchFamily="49" charset="-122"/>
            </a:endParaRPr>
          </a:p>
        </p:txBody>
      </p:sp>
      <p:pic>
        <p:nvPicPr>
          <p:cNvPr id="90114" name="Picture 4" descr="MG}EP6D05R@][{6F3H8Z@AB"/>
          <p:cNvPicPr/>
          <p:nvPr>
            <p:custDataLst>
              <p:tags r:id="rId2"/>
            </p:custDataLst>
          </p:nvPr>
        </p:nvPicPr>
        <p:blipFill>
          <a:blip r:embed="rId12">
            <a:lum bright="-6000" contrast="12000"/>
          </a:blip>
          <a:stretch>
            <a:fillRect/>
          </a:stretch>
        </p:blipFill>
        <p:spPr>
          <a:xfrm>
            <a:off x="73660" y="3169285"/>
            <a:ext cx="7220585" cy="3627755"/>
          </a:xfrm>
          <a:prstGeom prst="rect">
            <a:avLst/>
          </a:prstGeom>
          <a:noFill/>
          <a:ln>
            <a:solidFill>
              <a:srgbClr val="FF0000"/>
            </a:solidFill>
            <a:miter lim="800000"/>
          </a:ln>
        </p:spPr>
      </p:pic>
      <p:grpSp>
        <p:nvGrpSpPr>
          <p:cNvPr id="102428" name="组合 1"/>
          <p:cNvGrpSpPr/>
          <p:nvPr>
            <p:custDataLst>
              <p:tags r:id="rId3"/>
            </p:custDataLst>
          </p:nvPr>
        </p:nvGrpSpPr>
        <p:grpSpPr>
          <a:xfrm>
            <a:off x="0" y="770255"/>
            <a:ext cx="12151995" cy="128270"/>
            <a:chOff x="57" y="1058"/>
            <a:chExt cx="13204" cy="202"/>
          </a:xfrm>
        </p:grpSpPr>
        <p:cxnSp>
          <p:nvCxnSpPr>
            <p:cNvPr id="2" name="直接连接符 1"/>
            <p:cNvCxnSpPr/>
            <p:nvPr>
              <p:custDataLst>
                <p:tags r:id="rId9"/>
              </p:custDataLst>
            </p:nvPr>
          </p:nvCxnSpPr>
          <p:spPr>
            <a:xfrm>
              <a:off x="57" y="1259"/>
              <a:ext cx="13205"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custDataLst>
                <p:tags r:id="rId10"/>
              </p:custDataLst>
            </p:nvPr>
          </p:nvCxnSpPr>
          <p:spPr>
            <a:xfrm>
              <a:off x="57" y="1057"/>
              <a:ext cx="13205" cy="0"/>
            </a:xfrm>
            <a:prstGeom prst="line">
              <a:avLst/>
            </a:prstGeom>
            <a:ln w="571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3" name="文本框 2"/>
          <p:cNvSpPr txBox="1"/>
          <p:nvPr>
            <p:custDataLst>
              <p:tags r:id="rId4"/>
            </p:custDataLst>
          </p:nvPr>
        </p:nvSpPr>
        <p:spPr>
          <a:xfrm>
            <a:off x="0" y="56576"/>
            <a:ext cx="4509568" cy="584775"/>
          </a:xfrm>
          <a:prstGeom prst="rect">
            <a:avLst/>
          </a:prstGeom>
          <a:noFill/>
        </p:spPr>
        <p:txBody>
          <a:bodyPr wrap="none" rtlCol="0">
            <a:spAutoFit/>
          </a:bodyPr>
          <a:lstStyle/>
          <a:p>
            <a:pPr algn="l"/>
            <a:r>
              <a:rPr lang="en-US" altLang="zh-CN" sz="3200" b="1" dirty="0" smtClean="0">
                <a:latin typeface="Times New Roman" panose="02020603050405020304" pitchFamily="18" charset="0"/>
                <a:ea typeface="黑体" panose="02010609060101010101" pitchFamily="49" charset="-122"/>
                <a:sym typeface="+mn-ea"/>
              </a:rPr>
              <a:t>3</a:t>
            </a:r>
            <a:r>
              <a:rPr lang="zh-CN" altLang="en-US" sz="3200" b="1" dirty="0" smtClean="0">
                <a:latin typeface="Times New Roman" panose="02020603050405020304" pitchFamily="18" charset="0"/>
                <a:ea typeface="黑体" panose="02010609060101010101" pitchFamily="49" charset="-122"/>
                <a:sym typeface="+mn-ea"/>
              </a:rPr>
              <a:t>、</a:t>
            </a:r>
            <a:r>
              <a:rPr lang="zh-CN" altLang="zh-CN" sz="3200" b="1" dirty="0" smtClean="0">
                <a:latin typeface="Times New Roman" panose="02020603050405020304" pitchFamily="18" charset="0"/>
                <a:ea typeface="黑体" panose="02010609060101010101" pitchFamily="49" charset="-122"/>
                <a:sym typeface="+mn-ea"/>
              </a:rPr>
              <a:t>中国</a:t>
            </a:r>
            <a:r>
              <a:rPr lang="zh-CN" altLang="zh-CN" sz="3200" b="1" dirty="0">
                <a:latin typeface="Times New Roman" panose="02020603050405020304" pitchFamily="18" charset="0"/>
                <a:ea typeface="黑体" panose="02010609060101010101" pitchFamily="49" charset="-122"/>
                <a:sym typeface="+mn-ea"/>
              </a:rPr>
              <a:t>主要湖泊的分布</a:t>
            </a:r>
            <a:endParaRPr lang="zh-CN" altLang="zh-CN" sz="3200" b="1" dirty="0">
              <a:latin typeface="Times New Roman" panose="02020603050405020304" pitchFamily="18" charset="0"/>
              <a:ea typeface="黑体" panose="02010609060101010101" pitchFamily="49" charset="-122"/>
            </a:endParaRPr>
          </a:p>
        </p:txBody>
      </p:sp>
      <p:pic>
        <p:nvPicPr>
          <p:cNvPr id="89091" name="Group 6"/>
          <p:cNvPicPr/>
          <p:nvPr>
            <p:custDataLst>
              <p:tags r:id="rId5"/>
            </p:custDataLst>
          </p:nvPr>
        </p:nvPicPr>
        <p:blipFill>
          <a:blip r:embed="rId13"/>
          <a:srcRect r="51336" b="33212"/>
          <a:stretch>
            <a:fillRect/>
          </a:stretch>
        </p:blipFill>
        <p:spPr>
          <a:xfrm>
            <a:off x="6828155" y="3168650"/>
            <a:ext cx="5324475" cy="1769110"/>
          </a:xfrm>
          <a:prstGeom prst="rect">
            <a:avLst/>
          </a:prstGeom>
          <a:noFill/>
          <a:ln cap="flat">
            <a:noFill/>
            <a:prstDash val="solid"/>
            <a:miter lim="800000"/>
            <a:headEnd type="none" w="med" len="med"/>
            <a:tailEnd type="none" w="med" len="med"/>
          </a:ln>
        </p:spPr>
      </p:pic>
      <p:pic>
        <p:nvPicPr>
          <p:cNvPr id="5" name="Group 6"/>
          <p:cNvPicPr/>
          <p:nvPr>
            <p:custDataLst>
              <p:tags r:id="rId6"/>
            </p:custDataLst>
          </p:nvPr>
        </p:nvPicPr>
        <p:blipFill>
          <a:blip r:embed="rId13"/>
          <a:srcRect l="48242" r="5724" b="32138"/>
          <a:stretch>
            <a:fillRect/>
          </a:stretch>
        </p:blipFill>
        <p:spPr>
          <a:xfrm>
            <a:off x="7389495" y="4937760"/>
            <a:ext cx="4763135" cy="1859280"/>
          </a:xfrm>
          <a:prstGeom prst="rect">
            <a:avLst/>
          </a:prstGeom>
          <a:noFill/>
          <a:ln cap="flat">
            <a:noFill/>
            <a:prstDash val="solid"/>
            <a:miter lim="800000"/>
            <a:headEnd type="none" w="med" len="med"/>
            <a:tailEnd type="none" w="med" len="med"/>
          </a:ln>
        </p:spPr>
      </p:pic>
      <p:sp>
        <p:nvSpPr>
          <p:cNvPr id="7" name="文本框 6"/>
          <p:cNvSpPr txBox="1"/>
          <p:nvPr>
            <p:custDataLst>
              <p:tags r:id="rId7"/>
            </p:custDataLst>
          </p:nvPr>
        </p:nvSpPr>
        <p:spPr>
          <a:xfrm>
            <a:off x="7294245" y="2861945"/>
            <a:ext cx="4857750" cy="306705"/>
          </a:xfrm>
          <a:prstGeom prst="rect">
            <a:avLst/>
          </a:prstGeom>
          <a:solidFill>
            <a:schemeClr val="bg1">
              <a:lumMod val="75000"/>
            </a:schemeClr>
          </a:solidFill>
        </p:spPr>
        <p:txBody>
          <a:bodyPr wrap="square" rtlCol="0">
            <a:spAutoFit/>
          </a:bodyPr>
          <a:lstStyle/>
          <a:p>
            <a:r>
              <a:rPr lang="zh-CN" altLang="en-US" sz="1400"/>
              <a:t>湖泊群的湖泊形状、面积比较示意图（单位：平方千米）</a:t>
            </a:r>
          </a:p>
        </p:txBody>
      </p:sp>
      <p:sp>
        <p:nvSpPr>
          <p:cNvPr id="8" name="文本框 7"/>
          <p:cNvSpPr txBox="1"/>
          <p:nvPr>
            <p:custDataLst>
              <p:tags r:id="rId8"/>
            </p:custDataLst>
          </p:nvPr>
        </p:nvSpPr>
        <p:spPr>
          <a:xfrm>
            <a:off x="4431030" y="6397625"/>
            <a:ext cx="2863215" cy="398780"/>
          </a:xfrm>
          <a:prstGeom prst="rect">
            <a:avLst/>
          </a:prstGeom>
          <a:solidFill>
            <a:schemeClr val="accent1"/>
          </a:solidFill>
        </p:spPr>
        <p:txBody>
          <a:bodyPr wrap="square" rtlCol="0">
            <a:spAutoFit/>
          </a:bodyPr>
          <a:lstStyle/>
          <a:p>
            <a:r>
              <a:rPr lang="zh-CN" altLang="en-US" sz="2000">
                <a:solidFill>
                  <a:schemeClr val="bg1"/>
                </a:solidFill>
              </a:rPr>
              <a:t>长江中下游淡水湖泊群</a:t>
            </a:r>
          </a:p>
        </p:txBody>
      </p:sp>
    </p:spTree>
    <p:extLst>
      <p:ext uri="{BB962C8B-B14F-4D97-AF65-F5344CB8AC3E}">
        <p14:creationId xmlns:p14="http://schemas.microsoft.com/office/powerpoint/2010/main" val="2196130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4" presetClass="entr" presetSubtype="16" fill="hold" nodeType="clickEffect">
                                  <p:stCondLst>
                                    <p:cond delay="0"/>
                                  </p:stCondLst>
                                  <p:childTnLst>
                                    <p:set>
                                      <p:cBhvr>
                                        <p:cTn id="6" dur="1" fill="hold">
                                          <p:stCondLst>
                                            <p:cond delay="0"/>
                                          </p:stCondLst>
                                        </p:cTn>
                                        <p:tgtEl>
                                          <p:spTgt spid="90114"/>
                                        </p:tgtEl>
                                        <p:attrNameLst>
                                          <p:attrName>style.visibility</p:attrName>
                                        </p:attrNameLst>
                                      </p:cBhvr>
                                      <p:to>
                                        <p:strVal val="visible"/>
                                      </p:to>
                                    </p:set>
                                    <p:animEffect transition="in" filter="box(in)">
                                      <p:cBhvr>
                                        <p:cTn id="7" dur="2000"/>
                                        <p:tgtEl>
                                          <p:spTgt spid="90114"/>
                                        </p:tgtEl>
                                      </p:cBhvr>
                                    </p:animEffect>
                                  </p:childTnLst>
                                </p:cTn>
                              </p:par>
                            </p:childTnLst>
                          </p:cTn>
                        </p:par>
                        <p:par>
                          <p:cTn id="8" fill="hold" nodeType="afterGroup">
                            <p:stCondLst>
                              <p:cond delay="2000"/>
                            </p:stCondLst>
                            <p:childTnLst>
                              <p:par>
                                <p:cTn id="9" presetID="2" presetClass="entr" presetSubtype="4"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3" fill="hold" nodeType="clickPar">
                      <p:stCondLst>
                        <p:cond delay="indefinite"/>
                      </p:stCondLst>
                      <p:childTnLst>
                        <p:par>
                          <p:cTn id="14" fill="hold" nodeType="afterGroup">
                            <p:stCondLst>
                              <p:cond delay="0"/>
                            </p:stCondLst>
                            <p:childTnLst>
                              <p:par>
                                <p:cTn id="15" presetID="2" presetClass="entr" presetSubtype="4" fill="hold" nodeType="clickEffect">
                                  <p:stCondLst>
                                    <p:cond delay="0"/>
                                  </p:stCondLst>
                                  <p:childTnLst>
                                    <p:set>
                                      <p:cBhvr>
                                        <p:cTn id="16" dur="1" fill="hold">
                                          <p:stCondLst>
                                            <p:cond delay="0"/>
                                          </p:stCondLst>
                                        </p:cTn>
                                        <p:tgtEl>
                                          <p:spTgt spid="89091"/>
                                        </p:tgtEl>
                                        <p:attrNameLst>
                                          <p:attrName>style.visibility</p:attrName>
                                        </p:attrNameLst>
                                      </p:cBhvr>
                                      <p:to>
                                        <p:strVal val="visible"/>
                                      </p:to>
                                    </p:set>
                                    <p:anim calcmode="lin" valueType="num">
                                      <p:cBhvr additive="base">
                                        <p:cTn id="17" dur="500" fill="hold"/>
                                        <p:tgtEl>
                                          <p:spTgt spid="89091"/>
                                        </p:tgtEl>
                                        <p:attrNameLst>
                                          <p:attrName>ppt_x</p:attrName>
                                        </p:attrNameLst>
                                      </p:cBhvr>
                                      <p:tavLst>
                                        <p:tav tm="0">
                                          <p:val>
                                            <p:strVal val="#ppt_x"/>
                                          </p:val>
                                        </p:tav>
                                        <p:tav tm="100000">
                                          <p:val>
                                            <p:strVal val="#ppt_x"/>
                                          </p:val>
                                        </p:tav>
                                      </p:tavLst>
                                    </p:anim>
                                    <p:anim calcmode="lin" valueType="num">
                                      <p:cBhvr additive="base">
                                        <p:cTn id="18" dur="500" fill="hold"/>
                                        <p:tgtEl>
                                          <p:spTgt spid="89091"/>
                                        </p:tgtEl>
                                        <p:attrNameLst>
                                          <p:attrName>ppt_y</p:attrName>
                                        </p:attrNameLst>
                                      </p:cBhvr>
                                      <p:tavLst>
                                        <p:tav tm="0">
                                          <p:val>
                                            <p:strVal val="1+#ppt_h/2"/>
                                          </p:val>
                                        </p:tav>
                                        <p:tav tm="100000">
                                          <p:val>
                                            <p:strVal val="#ppt_y"/>
                                          </p:val>
                                        </p:tav>
                                      </p:tavLst>
                                    </p:anim>
                                  </p:childTnLst>
                                </p:cTn>
                              </p:par>
                            </p:childTnLst>
                          </p:cTn>
                        </p:par>
                        <p:par>
                          <p:cTn id="19" fill="hold" nodeType="afterGroup">
                            <p:stCondLst>
                              <p:cond delay="500"/>
                            </p:stCondLst>
                            <p:childTnLst>
                              <p:par>
                                <p:cTn id="20" presetID="2" presetClass="entr" presetSubtype="4" fill="hold" nodeType="afterEffect">
                                  <p:stCondLst>
                                    <p:cond delay="0"/>
                                  </p:stCondLst>
                                  <p:childTnLst>
                                    <p:set>
                                      <p:cBhvr>
                                        <p:cTn id="21" dur="1" fill="hold">
                                          <p:stCondLst>
                                            <p:cond delay="0"/>
                                          </p:stCondLst>
                                        </p:cTn>
                                        <p:tgtEl>
                                          <p:spTgt spid="5"/>
                                        </p:tgtEl>
                                        <p:attrNameLst>
                                          <p:attrName>style.visibility</p:attrName>
                                        </p:attrNameLst>
                                      </p:cBhvr>
                                      <p:to>
                                        <p:strVal val="visible"/>
                                      </p:to>
                                    </p:set>
                                    <p:anim calcmode="lin" valueType="num">
                                      <p:cBhvr additive="base">
                                        <p:cTn id="22" dur="500" fill="hold"/>
                                        <p:tgtEl>
                                          <p:spTgt spid="5"/>
                                        </p:tgtEl>
                                        <p:attrNameLst>
                                          <p:attrName>ppt_x</p:attrName>
                                        </p:attrNameLst>
                                      </p:cBhvr>
                                      <p:tavLst>
                                        <p:tav tm="0">
                                          <p:val>
                                            <p:strVal val="#ppt_x"/>
                                          </p:val>
                                        </p:tav>
                                        <p:tav tm="100000">
                                          <p:val>
                                            <p:strVal val="#ppt_x"/>
                                          </p:val>
                                        </p:tav>
                                      </p:tavLst>
                                    </p:anim>
                                    <p:anim calcmode="lin" valueType="num">
                                      <p:cBhvr additive="base">
                                        <p:cTn id="23" dur="500" fill="hold"/>
                                        <p:tgtEl>
                                          <p:spTgt spid="5"/>
                                        </p:tgtEl>
                                        <p:attrNameLst>
                                          <p:attrName>ppt_y</p:attrName>
                                        </p:attrNameLst>
                                      </p:cBhvr>
                                      <p:tavLst>
                                        <p:tav tm="0">
                                          <p:val>
                                            <p:strVal val="1+#ppt_h/2"/>
                                          </p:val>
                                        </p:tav>
                                        <p:tav tm="100000">
                                          <p:val>
                                            <p:strVal val="#ppt_y"/>
                                          </p:val>
                                        </p:tav>
                                      </p:tavLst>
                                    </p:anim>
                                  </p:childTnLst>
                                </p:cTn>
                              </p:par>
                            </p:childTnLst>
                          </p:cTn>
                        </p:par>
                        <p:par>
                          <p:cTn id="24" fill="hold" nodeType="afterGroup">
                            <p:stCondLst>
                              <p:cond delay="1000"/>
                            </p:stCondLst>
                            <p:childTnLst>
                              <p:par>
                                <p:cTn id="25" presetID="2" presetClass="entr" presetSubtype="4" fill="hold" grpId="0" nodeType="afterEffect">
                                  <p:stCondLst>
                                    <p:cond delay="0"/>
                                  </p:stCondLst>
                                  <p:childTnLst>
                                    <p:set>
                                      <p:cBhvr>
                                        <p:cTn id="26" dur="1" fill="hold">
                                          <p:stCondLst>
                                            <p:cond delay="0"/>
                                          </p:stCondLst>
                                        </p:cTn>
                                        <p:tgtEl>
                                          <p:spTgt spid="7"/>
                                        </p:tgtEl>
                                        <p:attrNameLst>
                                          <p:attrName>style.visibility</p:attrName>
                                        </p:attrNameLst>
                                      </p:cBhvr>
                                      <p:to>
                                        <p:strVal val="visible"/>
                                      </p:to>
                                    </p:set>
                                    <p:anim calcmode="lin" valueType="num">
                                      <p:cBhvr additive="base">
                                        <p:cTn id="27" dur="500" fill="hold"/>
                                        <p:tgtEl>
                                          <p:spTgt spid="7"/>
                                        </p:tgtEl>
                                        <p:attrNameLst>
                                          <p:attrName>ppt_x</p:attrName>
                                        </p:attrNameLst>
                                      </p:cBhvr>
                                      <p:tavLst>
                                        <p:tav tm="0">
                                          <p:val>
                                            <p:strVal val="#ppt_x"/>
                                          </p:val>
                                        </p:tav>
                                        <p:tav tm="100000">
                                          <p:val>
                                            <p:strVal val="#ppt_x"/>
                                          </p:val>
                                        </p:tav>
                                      </p:tavLst>
                                    </p:anim>
                                    <p:anim calcmode="lin" valueType="num">
                                      <p:cBhvr additive="base">
                                        <p:cTn id="2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a:spLocks noChangeArrowheads="1"/>
          </p:cNvSpPr>
          <p:nvPr>
            <p:custDataLst>
              <p:tags r:id="rId1"/>
            </p:custDataLst>
          </p:nvPr>
        </p:nvSpPr>
        <p:spPr bwMode="auto">
          <a:xfrm>
            <a:off x="6720205" y="4318635"/>
            <a:ext cx="3601085" cy="5530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0" marR="0" lvl="0" indent="0" algn="l" defTabSz="914400" rtl="0" eaLnBrk="1" fontAlgn="base" latinLnBrk="0" hangingPunct="1">
              <a:lnSpc>
                <a:spcPct val="125000"/>
              </a:lnSpc>
              <a:spcBef>
                <a:spcPct val="0"/>
              </a:spcBef>
              <a:spcAft>
                <a:spcPct val="0"/>
              </a:spcAft>
              <a:buClrTx/>
              <a:buSzTx/>
              <a:buFontTx/>
              <a:buNone/>
              <a:defRPr/>
            </a:pPr>
            <a:r>
              <a:rPr kumimoji="0" lang="zh-CN" altLang="en-US" sz="2400" b="1" i="0" u="none" strike="noStrike" kern="1200" cap="none" spc="0" normalizeH="0" baseline="0" noProof="0">
                <a:ln>
                  <a:noFill/>
                </a:ln>
                <a:solidFill>
                  <a:srgbClr val="0070C0"/>
                </a:solidFill>
                <a:effectLst/>
                <a:uLnTx/>
                <a:uFillTx/>
                <a:latin typeface="微软雅黑" panose="020B0503020204020204" charset="-122"/>
                <a:ea typeface="微软雅黑"/>
                <a:cs typeface="+mn-cs"/>
              </a:rPr>
              <a:t>        </a:t>
            </a:r>
          </a:p>
        </p:txBody>
      </p:sp>
      <p:pic>
        <p:nvPicPr>
          <p:cNvPr id="6" name="图片 5"/>
          <p:cNvPicPr>
            <a:picLocks noChangeAspect="1"/>
          </p:cNvPicPr>
          <p:nvPr>
            <p:custDataLst>
              <p:tags r:id="rId2"/>
            </p:custDataLst>
          </p:nvPr>
        </p:nvPicPr>
        <p:blipFill>
          <a:blip r:embed="rId9"/>
          <a:stretch>
            <a:fillRect/>
          </a:stretch>
        </p:blipFill>
        <p:spPr>
          <a:xfrm>
            <a:off x="6267450" y="2430780"/>
            <a:ext cx="5885180" cy="4328795"/>
          </a:xfrm>
          <a:prstGeom prst="rect">
            <a:avLst/>
          </a:prstGeom>
        </p:spPr>
      </p:pic>
      <p:grpSp>
        <p:nvGrpSpPr>
          <p:cNvPr id="102428" name="组合 1"/>
          <p:cNvGrpSpPr/>
          <p:nvPr>
            <p:custDataLst>
              <p:tags r:id="rId3"/>
            </p:custDataLst>
          </p:nvPr>
        </p:nvGrpSpPr>
        <p:grpSpPr>
          <a:xfrm>
            <a:off x="0" y="770255"/>
            <a:ext cx="12151995" cy="128270"/>
            <a:chOff x="57" y="1058"/>
            <a:chExt cx="13204" cy="202"/>
          </a:xfrm>
        </p:grpSpPr>
        <p:cxnSp>
          <p:nvCxnSpPr>
            <p:cNvPr id="2" name="直接连接符 1"/>
            <p:cNvCxnSpPr/>
            <p:nvPr>
              <p:custDataLst>
                <p:tags r:id="rId6"/>
              </p:custDataLst>
            </p:nvPr>
          </p:nvCxnSpPr>
          <p:spPr>
            <a:xfrm>
              <a:off x="57" y="1259"/>
              <a:ext cx="13205"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custDataLst>
                <p:tags r:id="rId7"/>
              </p:custDataLst>
            </p:nvPr>
          </p:nvCxnSpPr>
          <p:spPr>
            <a:xfrm>
              <a:off x="57" y="1057"/>
              <a:ext cx="13205" cy="0"/>
            </a:xfrm>
            <a:prstGeom prst="line">
              <a:avLst/>
            </a:prstGeom>
            <a:ln w="571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5" name="文本框 4"/>
          <p:cNvSpPr txBox="1"/>
          <p:nvPr>
            <p:custDataLst>
              <p:tags r:id="rId4"/>
            </p:custDataLst>
          </p:nvPr>
        </p:nvSpPr>
        <p:spPr>
          <a:xfrm>
            <a:off x="167250" y="120710"/>
            <a:ext cx="4509568" cy="584775"/>
          </a:xfrm>
          <a:prstGeom prst="rect">
            <a:avLst/>
          </a:prstGeom>
          <a:noFill/>
        </p:spPr>
        <p:txBody>
          <a:bodyPr wrap="none" rtlCol="0">
            <a:spAutoFit/>
          </a:bodyPr>
          <a:lstStyle/>
          <a:p>
            <a:pPr algn="l"/>
            <a:r>
              <a:rPr lang="en-US" altLang="zh-CN" sz="3200" b="1" dirty="0" smtClean="0">
                <a:latin typeface="Times New Roman" panose="02020603050405020304" pitchFamily="18" charset="0"/>
                <a:ea typeface="黑体" panose="02010609060101010101" pitchFamily="49" charset="-122"/>
                <a:sym typeface="+mn-ea"/>
              </a:rPr>
              <a:t>3</a:t>
            </a:r>
            <a:r>
              <a:rPr lang="zh-CN" altLang="en-US" sz="3200" b="1" dirty="0" smtClean="0">
                <a:latin typeface="Times New Roman" panose="02020603050405020304" pitchFamily="18" charset="0"/>
                <a:ea typeface="黑体" panose="02010609060101010101" pitchFamily="49" charset="-122"/>
                <a:sym typeface="+mn-ea"/>
              </a:rPr>
              <a:t>、</a:t>
            </a:r>
            <a:r>
              <a:rPr lang="zh-CN" altLang="zh-CN" sz="3200" b="1" dirty="0" smtClean="0">
                <a:latin typeface="Times New Roman" panose="02020603050405020304" pitchFamily="18" charset="0"/>
                <a:ea typeface="黑体" panose="02010609060101010101" pitchFamily="49" charset="-122"/>
                <a:sym typeface="+mn-ea"/>
              </a:rPr>
              <a:t>中国</a:t>
            </a:r>
            <a:r>
              <a:rPr lang="zh-CN" altLang="zh-CN" sz="3200" b="1" dirty="0">
                <a:latin typeface="Times New Roman" panose="02020603050405020304" pitchFamily="18" charset="0"/>
                <a:ea typeface="黑体" panose="02010609060101010101" pitchFamily="49" charset="-122"/>
                <a:sym typeface="+mn-ea"/>
              </a:rPr>
              <a:t>主要湖泊的分布</a:t>
            </a:r>
            <a:endParaRPr lang="zh-CN" altLang="zh-CN" sz="3200" b="1" dirty="0">
              <a:latin typeface="Times New Roman" panose="02020603050405020304" pitchFamily="18" charset="0"/>
              <a:ea typeface="黑体" panose="02010609060101010101" pitchFamily="49" charset="-122"/>
            </a:endParaRPr>
          </a:p>
        </p:txBody>
      </p:sp>
      <p:sp>
        <p:nvSpPr>
          <p:cNvPr id="87045" name="Rectangle 7"/>
          <p:cNvSpPr/>
          <p:nvPr>
            <p:custDataLst>
              <p:tags r:id="rId5"/>
            </p:custDataLst>
          </p:nvPr>
        </p:nvSpPr>
        <p:spPr bwMode="auto">
          <a:xfrm>
            <a:off x="0" y="1116965"/>
            <a:ext cx="6546850" cy="4399915"/>
          </a:xfrm>
          <a:prstGeom prst="rect">
            <a:avLst/>
          </a:prstGeom>
          <a:noFill/>
          <a:ln>
            <a:noFill/>
            <a:miter lim="800000"/>
          </a:ln>
        </p:spPr>
        <p:txBody>
          <a:bodyPr wrap="square">
            <a:spAutoFit/>
          </a:bodyPr>
          <a:lstStyle>
            <a:lvl1pPr marL="0" indent="0" algn="l" defTabSz="914400" rtl="0" eaLnBrk="0" fontAlgn="base" hangingPunct="0">
              <a:lnSpc>
                <a:spcPct val="100000"/>
              </a:lnSpc>
              <a:spcBef>
                <a:spcPct val="0"/>
              </a:spcBef>
              <a:spcAft>
                <a:spcPct val="0"/>
              </a:spcAft>
              <a:buClrTx/>
              <a:buSzTx/>
              <a:buFontTx/>
              <a:buNone/>
              <a:defRPr kumimoji="0" lang="zh-CN" altLang="en-US" sz="2800" b="1" i="0" u="none" baseline="0">
                <a:solidFill>
                  <a:schemeClr val="tx1"/>
                </a:solidFill>
                <a:latin typeface="Times New Roman" panose="02020603050405020304" pitchFamily="18" charset="0"/>
                <a:ea typeface="楷体_GB2312" pitchFamily="49" charset="-122"/>
              </a:defRPr>
            </a:lvl1pPr>
            <a:lvl2pPr marL="457200" indent="0" algn="l" defTabSz="914400" rtl="0" eaLnBrk="0" fontAlgn="base" hangingPunct="0">
              <a:lnSpc>
                <a:spcPct val="100000"/>
              </a:lnSpc>
              <a:spcBef>
                <a:spcPct val="0"/>
              </a:spcBef>
              <a:spcAft>
                <a:spcPct val="0"/>
              </a:spcAft>
              <a:buClrTx/>
              <a:buSzTx/>
              <a:buFontTx/>
              <a:buNone/>
              <a:defRPr kumimoji="0" lang="zh-CN" altLang="en-US" sz="2800" b="1" i="0" u="none" baseline="0">
                <a:solidFill>
                  <a:schemeClr val="tx1"/>
                </a:solidFill>
                <a:latin typeface="Times New Roman" panose="02020603050405020304" pitchFamily="18" charset="0"/>
                <a:ea typeface="楷体_GB2312" pitchFamily="49" charset="-122"/>
              </a:defRPr>
            </a:lvl2pPr>
            <a:lvl3pPr marL="914400" indent="0" algn="l" defTabSz="914400" rtl="0" eaLnBrk="0" fontAlgn="base" hangingPunct="0">
              <a:lnSpc>
                <a:spcPct val="100000"/>
              </a:lnSpc>
              <a:spcBef>
                <a:spcPct val="0"/>
              </a:spcBef>
              <a:spcAft>
                <a:spcPct val="0"/>
              </a:spcAft>
              <a:buClrTx/>
              <a:buSzTx/>
              <a:buFontTx/>
              <a:buNone/>
              <a:defRPr kumimoji="0" lang="zh-CN" altLang="en-US" sz="2800" b="1" i="0" u="none" baseline="0">
                <a:solidFill>
                  <a:schemeClr val="tx1"/>
                </a:solidFill>
                <a:latin typeface="Times New Roman" panose="02020603050405020304" pitchFamily="18" charset="0"/>
                <a:ea typeface="楷体_GB2312" pitchFamily="49" charset="-122"/>
              </a:defRPr>
            </a:lvl3pPr>
            <a:lvl4pPr marL="1371600" indent="0" algn="l" defTabSz="914400" rtl="0" eaLnBrk="0" fontAlgn="base" hangingPunct="0">
              <a:lnSpc>
                <a:spcPct val="100000"/>
              </a:lnSpc>
              <a:spcBef>
                <a:spcPct val="0"/>
              </a:spcBef>
              <a:spcAft>
                <a:spcPct val="0"/>
              </a:spcAft>
              <a:buClrTx/>
              <a:buSzTx/>
              <a:buFontTx/>
              <a:buNone/>
              <a:defRPr kumimoji="0" lang="zh-CN" altLang="en-US" sz="2800" b="1" i="0" u="none" baseline="0">
                <a:solidFill>
                  <a:schemeClr val="tx1"/>
                </a:solidFill>
                <a:latin typeface="Times New Roman" panose="02020603050405020304" pitchFamily="18" charset="0"/>
                <a:ea typeface="楷体_GB2312" pitchFamily="49" charset="-122"/>
              </a:defRPr>
            </a:lvl4pPr>
            <a:lvl5pPr marL="1828800" indent="0" algn="l" defTabSz="914400" rtl="0" eaLnBrk="0" fontAlgn="base" hangingPunct="0">
              <a:lnSpc>
                <a:spcPct val="100000"/>
              </a:lnSpc>
              <a:spcBef>
                <a:spcPct val="0"/>
              </a:spcBef>
              <a:spcAft>
                <a:spcPct val="0"/>
              </a:spcAft>
              <a:buClrTx/>
              <a:buSzTx/>
              <a:buFontTx/>
              <a:buNone/>
              <a:defRPr kumimoji="0" lang="zh-CN" altLang="en-US" sz="2800" b="1" i="0" u="none" baseline="0">
                <a:solidFill>
                  <a:schemeClr val="tx1"/>
                </a:solidFill>
                <a:latin typeface="Times New Roman" panose="02020603050405020304" pitchFamily="18" charset="0"/>
                <a:ea typeface="楷体_GB2312" pitchFamily="49" charset="-122"/>
              </a:defRPr>
            </a:lvl5pPr>
          </a:lstStyle>
          <a:p>
            <a:pPr marL="0" marR="0" lvl="0" indent="0" algn="l" defTabSz="914400" rtl="0" eaLnBrk="1" fontAlgn="base" latinLnBrk="0" hangingPunct="1">
              <a:lnSpc>
                <a:spcPct val="125000"/>
              </a:lnSpc>
              <a:spcBef>
                <a:spcPct val="0"/>
              </a:spcBef>
              <a:spcAft>
                <a:spcPct val="0"/>
              </a:spcAft>
              <a:buClrTx/>
              <a:buSzTx/>
              <a:buFontTx/>
              <a:buNone/>
              <a:defRPr/>
            </a:pPr>
            <a:r>
              <a:rPr>
                <a:solidFill>
                  <a:srgbClr val="7030A0"/>
                </a:solidFill>
                <a:latin typeface="宋体" panose="02010600030101010101" pitchFamily="2" charset="-122"/>
                <a:ea typeface="宋体" panose="02010600030101010101" pitchFamily="2" charset="-122"/>
                <a:sym typeface="+mn-ea"/>
              </a:rPr>
              <a:t>青藏高原湖区：</a:t>
            </a:r>
            <a:r>
              <a:rPr lang="zh-CN" altLang="en-US">
                <a:latin typeface="宋体" panose="02010600030101010101" pitchFamily="2" charset="-122"/>
                <a:ea typeface="宋体" panose="02010600030101010101" pitchFamily="2" charset="-122"/>
              </a:rPr>
              <a:t>世界上最大的高原湖泊群分布区。全区湖泊面积约占我国湖泊总面积的一半，仅西藏自治区就有大小湖泊</a:t>
            </a:r>
            <a:r>
              <a:rPr lang="en-US" altLang="zh-CN">
                <a:latin typeface="宋体" panose="02010600030101010101" pitchFamily="2" charset="-122"/>
                <a:ea typeface="宋体" panose="02010600030101010101" pitchFamily="2" charset="-122"/>
              </a:rPr>
              <a:t>1000</a:t>
            </a:r>
            <a:r>
              <a:rPr lang="zh-CN" altLang="en-US">
                <a:latin typeface="宋体" panose="02010600030101010101" pitchFamily="2" charset="-122"/>
                <a:ea typeface="宋体" panose="02010600030101010101" pitchFamily="2" charset="-122"/>
              </a:rPr>
              <a:t>多个，</a:t>
            </a:r>
            <a:r>
              <a:rPr>
                <a:latin typeface="宋体" panose="02010600030101010101" pitchFamily="2" charset="-122"/>
                <a:ea typeface="宋体" panose="02010600030101010101" pitchFamily="2" charset="-122"/>
                <a:sym typeface="+mn-ea"/>
              </a:rPr>
              <a:t>绝大多数属内流湖，咸水湖。</a:t>
            </a:r>
            <a:endParaRPr kumimoji="0" lang="zh-CN" altLang="en-US" b="1" i="0" u="none" strike="noStrike" kern="1200" cap="none" spc="0" normalizeH="0" baseline="0">
              <a:latin typeface="宋体" panose="02010600030101010101" pitchFamily="2" charset="-122"/>
              <a:ea typeface="宋体" panose="02010600030101010101" pitchFamily="2" charset="-122"/>
              <a:cs typeface="+mn-cs"/>
            </a:endParaRPr>
          </a:p>
          <a:p>
            <a:pPr marL="0" marR="0" lvl="0" indent="0" algn="l" defTabSz="914400" rtl="0" eaLnBrk="1" fontAlgn="base" latinLnBrk="0" hangingPunct="1">
              <a:lnSpc>
                <a:spcPct val="125000"/>
              </a:lnSpc>
              <a:spcBef>
                <a:spcPct val="0"/>
              </a:spcBef>
              <a:spcAft>
                <a:spcPct val="0"/>
              </a:spcAft>
              <a:buClrTx/>
              <a:buSzTx/>
              <a:buFontTx/>
              <a:buNone/>
              <a:defRPr/>
            </a:pPr>
            <a:r>
              <a:rPr>
                <a:latin typeface="宋体" panose="02010600030101010101" pitchFamily="2" charset="-122"/>
                <a:ea typeface="宋体" panose="02010600030101010101" pitchFamily="2" charset="-122"/>
                <a:sym typeface="+mn-ea"/>
              </a:rPr>
              <a:t>青海湖是我国面积最大的湖泊（属咸水湖）；纳木错为海拔最高的大湖；察尔汗盐湖位于柴达木盆地。</a:t>
            </a:r>
            <a:endParaRPr lang="zh-CN" altLang="en-US">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30982444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500" fill="hold"/>
                                        <p:tgtEl>
                                          <p:spTgt spid="17"/>
                                        </p:tgtEl>
                                        <p:attrNameLst>
                                          <p:attrName>ppt_x</p:attrName>
                                        </p:attrNameLst>
                                      </p:cBhvr>
                                      <p:tavLst>
                                        <p:tav tm="0">
                                          <p:val>
                                            <p:strVal val="#ppt_x"/>
                                          </p:val>
                                        </p:tav>
                                        <p:tav tm="100000">
                                          <p:val>
                                            <p:strVal val="#ppt_x"/>
                                          </p:val>
                                        </p:tav>
                                      </p:tavLst>
                                    </p:anim>
                                    <p:anim calcmode="lin" valueType="num">
                                      <p:cBhvr>
                                        <p:cTn id="8"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after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7045"/>
                                        </p:tgtEl>
                                        <p:attrNameLst>
                                          <p:attrName>style.visibility</p:attrName>
                                        </p:attrNameLst>
                                      </p:cBhvr>
                                      <p:to>
                                        <p:strVal val="visible"/>
                                      </p:to>
                                    </p:set>
                                    <p:anim calcmode="lin" valueType="num">
                                      <p:cBhvr additive="base">
                                        <p:cTn id="13" dur="500" fill="hold"/>
                                        <p:tgtEl>
                                          <p:spTgt spid="87045"/>
                                        </p:tgtEl>
                                        <p:attrNameLst>
                                          <p:attrName>ppt_x</p:attrName>
                                        </p:attrNameLst>
                                      </p:cBhvr>
                                      <p:tavLst>
                                        <p:tav tm="0">
                                          <p:val>
                                            <p:strVal val="#ppt_x"/>
                                          </p:val>
                                        </p:tav>
                                        <p:tav tm="100000">
                                          <p:val>
                                            <p:strVal val="#ppt_x"/>
                                          </p:val>
                                        </p:tav>
                                      </p:tavLst>
                                    </p:anim>
                                    <p:anim calcmode="lin" valueType="num">
                                      <p:cBhvr additive="base">
                                        <p:cTn id="14" dur="500" fill="hold"/>
                                        <p:tgtEl>
                                          <p:spTgt spid="8704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87045" grpId="0"/>
    </p:bldLst>
  </p:timing>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controls>
      <mc:AlternateContent xmlns:mc="http://schemas.openxmlformats.org/markup-compatibility/2006">
        <mc:Choice xmlns:v="urn:schemas-microsoft-com:vml" Requires="v">
          <p:control spid="10247" name="ShockwaveFlash1" r:id="rId2" imgW="9709200" imgH="6858000"/>
        </mc:Choice>
        <mc:Fallback>
          <p:control name="ShockwaveFlash1" r:id="rId2" imgW="9709200" imgH="6858000">
            <p:pic>
              <p:nvPicPr>
                <p:cNvPr id="69634" name="ShockwaveFlash1"/>
                <p:cNvPicPr preferRelativeResize="0">
                  <a:picLocks noChangeArrowheads="1" noChangeShapeType="1"/>
                </p:cNvPicPr>
                <p:nvPr/>
              </p:nvPicPr>
              <p:blipFill>
                <a:blip r:embed="rId4"/>
                <a:srcRect/>
                <a:stretch>
                  <a:fillRect/>
                </a:stretch>
              </p:blipFill>
              <p:spPr bwMode="auto">
                <a:xfrm>
                  <a:off x="187285" y="77119"/>
                  <a:ext cx="9709533" cy="6858000"/>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lgn="ctr">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ontrol>
        </mc:Fallback>
      </mc:AlternateContent>
    </p:controls>
    <p:extLst>
      <p:ext uri="{BB962C8B-B14F-4D97-AF65-F5344CB8AC3E}">
        <p14:creationId xmlns:p14="http://schemas.microsoft.com/office/powerpoint/2010/main" val="12659011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custDataLst>
              <p:tags r:id="rId1"/>
            </p:custDataLst>
          </p:nvPr>
        </p:nvSpPr>
        <p:spPr>
          <a:xfrm>
            <a:off x="0" y="897890"/>
            <a:ext cx="12151995" cy="1568450"/>
          </a:xfrm>
          <a:prstGeom prst="rect">
            <a:avLst/>
          </a:prstGeom>
          <a:noFill/>
        </p:spPr>
        <p:txBody>
          <a:bodyPr wrap="square" rtlCol="0" anchor="t">
            <a:spAutoFit/>
          </a:bodyPr>
          <a:lstStyle/>
          <a:p>
            <a:r>
              <a:rPr lang="en-US" altLang="zh-CN" sz="2400">
                <a:latin typeface="楷体" panose="02010609060101010101" pitchFamily="49" charset="-122"/>
                <a:ea typeface="楷体" panose="02010609060101010101" pitchFamily="49" charset="-122"/>
                <a:cs typeface="楷体" panose="02010609060101010101" pitchFamily="49" charset="-122"/>
              </a:rPr>
              <a:t>  </a:t>
            </a:r>
            <a:r>
              <a:rPr lang="zh-CN" altLang="en-US" sz="2400">
                <a:latin typeface="楷体" panose="02010609060101010101" pitchFamily="49" charset="-122"/>
                <a:ea typeface="楷体" panose="02010609060101010101" pitchFamily="49" charset="-122"/>
                <a:cs typeface="楷体" panose="02010609060101010101" pitchFamily="49" charset="-122"/>
              </a:rPr>
              <a:t>新疆的博斯腾湖是我国最大的内陆淡水湖。河水补给占入湖水总量的94.8%,蒸发占出湖水总量的60.45%,但蒸发总量有上升的趋势。湖区水位季节变化很大,但近年有减小的趋势。博斯腾湖流域内自古以来灌溉农业较发达，如今一些现代化城镇正在形成。近年来博斯腾湖已演变为微咸水湖。</a:t>
            </a:r>
          </a:p>
        </p:txBody>
      </p:sp>
      <p:pic>
        <p:nvPicPr>
          <p:cNvPr id="4" name="图片 3" descr="untitled"/>
          <p:cNvPicPr>
            <a:picLocks noChangeAspect="1"/>
          </p:cNvPicPr>
          <p:nvPr>
            <p:custDataLst>
              <p:tags r:id="rId2"/>
            </p:custDataLst>
          </p:nvPr>
        </p:nvPicPr>
        <p:blipFill>
          <a:blip r:embed="rId10"/>
          <a:srcRect r="45163"/>
          <a:stretch>
            <a:fillRect/>
          </a:stretch>
        </p:blipFill>
        <p:spPr>
          <a:xfrm>
            <a:off x="130810" y="2466340"/>
            <a:ext cx="5805170" cy="4298950"/>
          </a:xfrm>
          <a:prstGeom prst="rect">
            <a:avLst/>
          </a:prstGeom>
        </p:spPr>
      </p:pic>
      <p:sp>
        <p:nvSpPr>
          <p:cNvPr id="5" name="文本框 4"/>
          <p:cNvSpPr txBox="1"/>
          <p:nvPr>
            <p:custDataLst>
              <p:tags r:id="rId3"/>
            </p:custDataLst>
          </p:nvPr>
        </p:nvSpPr>
        <p:spPr>
          <a:xfrm>
            <a:off x="5935980" y="2599055"/>
            <a:ext cx="6111240" cy="953135"/>
          </a:xfrm>
          <a:prstGeom prst="rect">
            <a:avLst/>
          </a:prstGeom>
          <a:noFill/>
        </p:spPr>
        <p:txBody>
          <a:bodyPr wrap="square" rtlCol="0">
            <a:spAutoFit/>
          </a:bodyPr>
          <a:lstStyle/>
          <a:p>
            <a:r>
              <a:rPr lang="zh-CN" altLang="en-US" sz="2800" dirty="0">
                <a:solidFill>
                  <a:srgbClr val="0000FF"/>
                </a:solidFill>
              </a:rPr>
              <a:t>分析博斯腾湖有淡水湖演变成微咸水湖的原因。（</a:t>
            </a:r>
            <a:r>
              <a:rPr lang="en-US" altLang="zh-CN" sz="2800" dirty="0">
                <a:solidFill>
                  <a:srgbClr val="0000FF"/>
                </a:solidFill>
              </a:rPr>
              <a:t>8</a:t>
            </a:r>
            <a:r>
              <a:rPr lang="zh-CN" altLang="en-US" sz="2800" dirty="0">
                <a:solidFill>
                  <a:srgbClr val="0000FF"/>
                </a:solidFill>
              </a:rPr>
              <a:t>分）</a:t>
            </a:r>
          </a:p>
        </p:txBody>
      </p:sp>
      <p:pic>
        <p:nvPicPr>
          <p:cNvPr id="9" name="New picture"/>
          <p:cNvPicPr/>
          <p:nvPr>
            <p:custDataLst>
              <p:tags r:id="rId4"/>
            </p:custDataLst>
          </p:nvPr>
        </p:nvPicPr>
        <p:blipFill>
          <a:blip r:embed="rId11"/>
          <a:stretch>
            <a:fillRect/>
          </a:stretch>
        </p:blipFill>
        <p:spPr>
          <a:xfrm>
            <a:off x="11696700" y="11696700"/>
            <a:ext cx="342900" cy="254000"/>
          </a:xfrm>
          <a:prstGeom prst="cube">
            <a:avLst/>
          </a:prstGeom>
        </p:spPr>
      </p:pic>
      <p:sp>
        <p:nvSpPr>
          <p:cNvPr id="3" name="矩形 2"/>
          <p:cNvSpPr/>
          <p:nvPr>
            <p:custDataLst>
              <p:tags r:id="rId5"/>
            </p:custDataLst>
          </p:nvPr>
        </p:nvSpPr>
        <p:spPr>
          <a:xfrm>
            <a:off x="3610401" y="82862"/>
            <a:ext cx="5666105" cy="583565"/>
          </a:xfrm>
          <a:prstGeom prst="rect">
            <a:avLst/>
          </a:prstGeom>
        </p:spPr>
        <p:txBody>
          <a:bodyPr wrap="none">
            <a:spAutoFit/>
          </a:bodyPr>
          <a:lstStyle/>
          <a:p>
            <a:pPr algn="just">
              <a:spcAft>
                <a:spcPct val="0"/>
              </a:spcAft>
            </a:pPr>
            <a:r>
              <a:rPr lang="zh-CN" altLang="zh-CN" sz="3200" b="1" kern="100" dirty="0">
                <a:latin typeface="微软雅黑" panose="020B0503020204020204" charset="-122"/>
                <a:ea typeface="微软雅黑"/>
                <a:cs typeface="Times New Roman" panose="02020603050405020304" pitchFamily="18" charset="0"/>
              </a:rPr>
              <a:t>探究一     湖泊为什么会变咸？</a:t>
            </a:r>
            <a:endParaRPr lang="zh-CN" altLang="zh-CN" sz="3200" kern="100" dirty="0">
              <a:latin typeface="微软雅黑" panose="020B0503020204020204" charset="-122"/>
              <a:ea typeface="微软雅黑"/>
              <a:cs typeface="Times New Roman" panose="02020603050405020304" pitchFamily="18" charset="0"/>
            </a:endParaRPr>
          </a:p>
        </p:txBody>
      </p:sp>
      <p:grpSp>
        <p:nvGrpSpPr>
          <p:cNvPr id="102428" name="组合 1"/>
          <p:cNvGrpSpPr/>
          <p:nvPr>
            <p:custDataLst>
              <p:tags r:id="rId6"/>
            </p:custDataLst>
          </p:nvPr>
        </p:nvGrpSpPr>
        <p:grpSpPr>
          <a:xfrm>
            <a:off x="0" y="770255"/>
            <a:ext cx="12151995" cy="128270"/>
            <a:chOff x="57" y="1058"/>
            <a:chExt cx="13204" cy="202"/>
          </a:xfrm>
        </p:grpSpPr>
        <p:cxnSp>
          <p:nvCxnSpPr>
            <p:cNvPr id="14" name="直接连接符 13"/>
            <p:cNvCxnSpPr/>
            <p:nvPr>
              <p:custDataLst>
                <p:tags r:id="rId7"/>
              </p:custDataLst>
            </p:nvPr>
          </p:nvCxnSpPr>
          <p:spPr>
            <a:xfrm>
              <a:off x="57" y="1259"/>
              <a:ext cx="13205"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custDataLst>
                <p:tags r:id="rId8"/>
              </p:custDataLst>
            </p:nvPr>
          </p:nvCxnSpPr>
          <p:spPr>
            <a:xfrm>
              <a:off x="57" y="1057"/>
              <a:ext cx="13205" cy="0"/>
            </a:xfrm>
            <a:prstGeom prst="line">
              <a:avLst/>
            </a:prstGeom>
            <a:ln w="571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913332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灯片编号占位符 4"/>
          <p:cNvSpPr>
            <a:spLocks noGrp="1"/>
          </p:cNvSpPr>
          <p:nvPr>
            <p:custDataLst>
              <p:tags r:id="rId1"/>
            </p:custDataLst>
          </p:nvPr>
        </p:nvSpPr>
        <p:spPr>
          <a:xfrm>
            <a:off x="11083608" y="1677670"/>
            <a:ext cx="573087" cy="273050"/>
          </a:xfrm>
          <a:prstGeom prst="rect">
            <a:avLst/>
          </a:prstGeom>
          <a:noFill/>
          <a:ln>
            <a:noFill/>
          </a:ln>
        </p:spPr>
        <p:txBody>
          <a:bodyPr vert="horz" wrap="square" lIns="68580" tIns="34290" rIns="68580" bIns="34290" numCol="1" anchor="ctr" anchorCtr="0" compatLnSpc="1"/>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宋体" panose="02010600030101010101" pitchFamily="2" charset="-122"/>
              </a:defRPr>
            </a:lvl1pPr>
            <a:lvl2pPr marL="342900" lvl="1" indent="11430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685800" lvl="2" indent="22860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3pPr>
            <a:lvl4pPr marL="1028700" lvl="3" indent="34290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371600" lvl="4" indent="45720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zh-CN" altLang="en-US" sz="700">
                <a:solidFill>
                  <a:srgbClr val="9D9D9D"/>
                </a:solidFill>
                <a:latin typeface="Calibri" panose="020F0502020204030204" pitchFamily="34" charset="0"/>
                <a:ea typeface="微软雅黑"/>
              </a:rPr>
              <a:t>89</a:t>
            </a:fld>
            <a:endParaRPr lang="zh-CN" altLang="en-US" sz="700">
              <a:solidFill>
                <a:srgbClr val="9D9D9D"/>
              </a:solidFill>
              <a:latin typeface="Calibri" panose="020F0502020204030204" pitchFamily="34" charset="0"/>
              <a:ea typeface="微软雅黑"/>
            </a:endParaRPr>
          </a:p>
        </p:txBody>
      </p:sp>
      <p:sp>
        <p:nvSpPr>
          <p:cNvPr id="19" name="上箭头 18"/>
          <p:cNvSpPr/>
          <p:nvPr>
            <p:custDataLst>
              <p:tags r:id="rId2"/>
            </p:custDataLst>
          </p:nvPr>
        </p:nvSpPr>
        <p:spPr>
          <a:xfrm rot="10800000">
            <a:off x="9927908" y="2491105"/>
            <a:ext cx="76200" cy="220663"/>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100" strike="noStrike" noProof="1"/>
          </a:p>
        </p:txBody>
      </p:sp>
      <p:sp>
        <p:nvSpPr>
          <p:cNvPr id="12" name="文本框 11"/>
          <p:cNvSpPr txBox="1"/>
          <p:nvPr>
            <p:custDataLst>
              <p:tags r:id="rId3"/>
            </p:custDataLst>
          </p:nvPr>
        </p:nvSpPr>
        <p:spPr>
          <a:xfrm>
            <a:off x="3583305" y="6107430"/>
            <a:ext cx="1811020" cy="521970"/>
          </a:xfrm>
          <a:prstGeom prst="rect">
            <a:avLst/>
          </a:prstGeom>
          <a:noFill/>
          <a:ln w="9525">
            <a:noFill/>
          </a:ln>
        </p:spPr>
        <p:txBody>
          <a:bodyPr wrap="square" anchor="t">
            <a:spAutoFit/>
          </a:bodyPr>
          <a:lstStyle/>
          <a:p>
            <a:r>
              <a:rPr lang="zh-CN" altLang="en-US" sz="2800">
                <a:latin typeface="Arial" panose="020B0604020202020204" pitchFamily="34" charset="0"/>
                <a:ea typeface="宋体" panose="02010600030101010101" pitchFamily="2" charset="-122"/>
              </a:rPr>
              <a:t>去盐少</a:t>
            </a:r>
          </a:p>
        </p:txBody>
      </p:sp>
      <p:sp>
        <p:nvSpPr>
          <p:cNvPr id="13" name="文本框 12"/>
          <p:cNvSpPr txBox="1"/>
          <p:nvPr>
            <p:custDataLst>
              <p:tags r:id="rId4"/>
            </p:custDataLst>
          </p:nvPr>
        </p:nvSpPr>
        <p:spPr>
          <a:xfrm>
            <a:off x="3700780" y="4380865"/>
            <a:ext cx="1278255" cy="460375"/>
          </a:xfrm>
          <a:prstGeom prst="rect">
            <a:avLst/>
          </a:prstGeom>
          <a:noFill/>
          <a:ln w="9525">
            <a:noFill/>
          </a:ln>
        </p:spPr>
        <p:txBody>
          <a:bodyPr wrap="square" anchor="t">
            <a:spAutoFit/>
          </a:bodyPr>
          <a:lstStyle/>
          <a:p>
            <a:r>
              <a:rPr lang="zh-CN" altLang="en-US" sz="2400">
                <a:latin typeface="微软雅黑" panose="020B0503020204020204" charset="-122"/>
                <a:ea typeface="微软雅黑"/>
              </a:rPr>
              <a:t>去水多</a:t>
            </a:r>
          </a:p>
        </p:txBody>
      </p:sp>
      <p:sp>
        <p:nvSpPr>
          <p:cNvPr id="14" name="文本框 13"/>
          <p:cNvSpPr txBox="1"/>
          <p:nvPr>
            <p:custDataLst>
              <p:tags r:id="rId5"/>
            </p:custDataLst>
          </p:nvPr>
        </p:nvSpPr>
        <p:spPr>
          <a:xfrm>
            <a:off x="1539240" y="5382260"/>
            <a:ext cx="1621790" cy="521970"/>
          </a:xfrm>
          <a:prstGeom prst="rect">
            <a:avLst/>
          </a:prstGeom>
          <a:noFill/>
          <a:ln w="9525">
            <a:noFill/>
          </a:ln>
        </p:spPr>
        <p:txBody>
          <a:bodyPr wrap="square" anchor="t">
            <a:spAutoFit/>
          </a:bodyPr>
          <a:lstStyle/>
          <a:p>
            <a:r>
              <a:rPr lang="zh-CN" altLang="en-US" sz="2800" b="1">
                <a:latin typeface="楷体" panose="02010609060101010101" pitchFamily="49" charset="-122"/>
                <a:ea typeface="楷体" panose="02010609060101010101" pitchFamily="49" charset="-122"/>
              </a:rPr>
              <a:t>盐（多）</a:t>
            </a:r>
          </a:p>
        </p:txBody>
      </p:sp>
      <p:sp>
        <p:nvSpPr>
          <p:cNvPr id="15" name="文本框 14"/>
          <p:cNvSpPr txBox="1"/>
          <p:nvPr>
            <p:custDataLst>
              <p:tags r:id="rId6"/>
            </p:custDataLst>
          </p:nvPr>
        </p:nvSpPr>
        <p:spPr>
          <a:xfrm>
            <a:off x="1611630" y="3627755"/>
            <a:ext cx="1499870" cy="521970"/>
          </a:xfrm>
          <a:prstGeom prst="rect">
            <a:avLst/>
          </a:prstGeom>
          <a:noFill/>
          <a:ln w="9525">
            <a:noFill/>
          </a:ln>
        </p:spPr>
        <p:txBody>
          <a:bodyPr wrap="square" anchor="t">
            <a:spAutoFit/>
          </a:bodyPr>
          <a:lstStyle/>
          <a:p>
            <a:r>
              <a:rPr lang="zh-CN" altLang="en-US" sz="2800" b="1">
                <a:latin typeface="楷体" panose="02010609060101010101" pitchFamily="49" charset="-122"/>
                <a:ea typeface="楷体" panose="02010609060101010101" pitchFamily="49" charset="-122"/>
              </a:rPr>
              <a:t>水（少）</a:t>
            </a:r>
          </a:p>
        </p:txBody>
      </p:sp>
      <p:sp>
        <p:nvSpPr>
          <p:cNvPr id="18" name="上箭头 17"/>
          <p:cNvSpPr/>
          <p:nvPr>
            <p:custDataLst>
              <p:tags r:id="rId7"/>
            </p:custDataLst>
          </p:nvPr>
        </p:nvSpPr>
        <p:spPr>
          <a:xfrm rot="10800000">
            <a:off x="4093845" y="2648585"/>
            <a:ext cx="76200" cy="48577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100" strike="noStrike" noProof="1"/>
          </a:p>
        </p:txBody>
      </p:sp>
      <p:sp>
        <p:nvSpPr>
          <p:cNvPr id="20" name="文本框 19"/>
          <p:cNvSpPr txBox="1"/>
          <p:nvPr>
            <p:custDataLst>
              <p:tags r:id="rId8"/>
            </p:custDataLst>
          </p:nvPr>
        </p:nvSpPr>
        <p:spPr>
          <a:xfrm>
            <a:off x="3640455" y="2188210"/>
            <a:ext cx="993140" cy="460375"/>
          </a:xfrm>
          <a:prstGeom prst="rect">
            <a:avLst/>
          </a:prstGeom>
          <a:noFill/>
          <a:ln w="28575" cap="flat" cmpd="sng">
            <a:solidFill>
              <a:srgbClr val="89A4A7"/>
            </a:solidFill>
            <a:prstDash val="solid"/>
            <a:round/>
            <a:headEnd type="none" w="med" len="med"/>
            <a:tailEnd type="none" w="med" len="med"/>
          </a:ln>
        </p:spPr>
        <p:txBody>
          <a:bodyPr wrap="square" anchor="t">
            <a:spAutoFit/>
          </a:bodyPr>
          <a:lstStyle/>
          <a:p>
            <a:r>
              <a:rPr lang="zh-CN" altLang="en-US" sz="2400">
                <a:latin typeface="楷体" panose="02010609060101010101" pitchFamily="49" charset="-122"/>
                <a:ea typeface="楷体" panose="02010609060101010101" pitchFamily="49" charset="-122"/>
              </a:rPr>
              <a:t>推测</a:t>
            </a:r>
          </a:p>
        </p:txBody>
      </p:sp>
      <p:sp>
        <p:nvSpPr>
          <p:cNvPr id="21" name="文本框 20"/>
          <p:cNvSpPr txBox="1"/>
          <p:nvPr>
            <p:custDataLst>
              <p:tags r:id="rId9"/>
            </p:custDataLst>
          </p:nvPr>
        </p:nvSpPr>
        <p:spPr>
          <a:xfrm>
            <a:off x="9121458" y="2122805"/>
            <a:ext cx="1690687" cy="368300"/>
          </a:xfrm>
          <a:prstGeom prst="rect">
            <a:avLst/>
          </a:prstGeom>
          <a:noFill/>
          <a:ln w="28575" cap="flat" cmpd="sng">
            <a:solidFill>
              <a:srgbClr val="89A4A7"/>
            </a:solidFill>
            <a:prstDash val="solid"/>
            <a:round/>
            <a:headEnd type="none" w="med" len="med"/>
            <a:tailEnd type="none" w="med" len="med"/>
          </a:ln>
        </p:spPr>
        <p:txBody>
          <a:bodyPr wrap="square" anchor="t">
            <a:spAutoFit/>
          </a:bodyPr>
          <a:lstStyle/>
          <a:p>
            <a:r>
              <a:rPr lang="zh-CN" altLang="en-US">
                <a:latin typeface="Arial" panose="020B0604020202020204" pitchFamily="34" charset="0"/>
                <a:ea typeface="宋体" panose="02010600030101010101" pitchFamily="2" charset="-122"/>
              </a:rPr>
              <a:t>图文材料证实</a:t>
            </a:r>
          </a:p>
        </p:txBody>
      </p:sp>
      <p:sp>
        <p:nvSpPr>
          <p:cNvPr id="3" name="文本框 2"/>
          <p:cNvSpPr txBox="1"/>
          <p:nvPr>
            <p:custDataLst>
              <p:tags r:id="rId10"/>
            </p:custDataLst>
          </p:nvPr>
        </p:nvSpPr>
        <p:spPr>
          <a:xfrm>
            <a:off x="18415" y="4119245"/>
            <a:ext cx="613410" cy="1555750"/>
          </a:xfrm>
          <a:prstGeom prst="rect">
            <a:avLst/>
          </a:prstGeom>
          <a:noFill/>
        </p:spPr>
        <p:txBody>
          <a:bodyPr vert="eaVert" wrap="square" rtlCol="0">
            <a:spAutoFit/>
          </a:bodyPr>
          <a:lstStyle/>
          <a:p>
            <a:r>
              <a:rPr lang="zh-CN" altLang="en-US" sz="2800"/>
              <a:t>盐度高</a:t>
            </a:r>
          </a:p>
        </p:txBody>
      </p:sp>
      <p:sp>
        <p:nvSpPr>
          <p:cNvPr id="4" name="文本框 3"/>
          <p:cNvSpPr txBox="1"/>
          <p:nvPr>
            <p:custDataLst>
              <p:tags r:id="rId11"/>
            </p:custDataLst>
          </p:nvPr>
        </p:nvSpPr>
        <p:spPr>
          <a:xfrm>
            <a:off x="3583305" y="3096260"/>
            <a:ext cx="1097280" cy="460375"/>
          </a:xfrm>
          <a:prstGeom prst="rect">
            <a:avLst/>
          </a:prstGeom>
          <a:noFill/>
        </p:spPr>
        <p:txBody>
          <a:bodyPr wrap="none" rtlCol="0">
            <a:spAutoFit/>
          </a:bodyPr>
          <a:lstStyle/>
          <a:p>
            <a:pPr algn="l"/>
            <a:r>
              <a:rPr lang="zh-CN" altLang="en-US" sz="2400">
                <a:latin typeface="微软雅黑" panose="020B0503020204020204" charset="-122"/>
                <a:ea typeface="微软雅黑"/>
                <a:sym typeface="+mn-ea"/>
              </a:rPr>
              <a:t>来水少</a:t>
            </a:r>
            <a:endParaRPr lang="zh-CN" altLang="en-US" sz="2400">
              <a:latin typeface="微软雅黑" panose="020B0503020204020204" charset="-122"/>
              <a:ea typeface="微软雅黑"/>
            </a:endParaRPr>
          </a:p>
        </p:txBody>
      </p:sp>
      <p:grpSp>
        <p:nvGrpSpPr>
          <p:cNvPr id="29" name="组合 28"/>
          <p:cNvGrpSpPr/>
          <p:nvPr>
            <p:custDataLst>
              <p:tags r:id="rId12"/>
            </p:custDataLst>
          </p:nvPr>
        </p:nvGrpSpPr>
        <p:grpSpPr>
          <a:xfrm>
            <a:off x="552450" y="3938905"/>
            <a:ext cx="937260" cy="1736090"/>
            <a:chOff x="870" y="5726"/>
            <a:chExt cx="2250" cy="2224"/>
          </a:xfrm>
        </p:grpSpPr>
        <p:cxnSp>
          <p:nvCxnSpPr>
            <p:cNvPr id="5" name="直接连接符 4"/>
            <p:cNvCxnSpPr/>
            <p:nvPr>
              <p:custDataLst>
                <p:tags r:id="rId46"/>
              </p:custDataLst>
            </p:nvPr>
          </p:nvCxnSpPr>
          <p:spPr>
            <a:xfrm flipV="1">
              <a:off x="1208" y="5726"/>
              <a:ext cx="1912" cy="24"/>
            </a:xfrm>
            <a:prstGeom prst="line">
              <a:avLst/>
            </a:prstGeom>
            <a:ln w="28575" cmpd="sng">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custDataLst>
                <p:tags r:id="rId47"/>
              </p:custDataLst>
            </p:nvPr>
          </p:nvCxnSpPr>
          <p:spPr>
            <a:xfrm flipV="1">
              <a:off x="1208" y="7897"/>
              <a:ext cx="1912" cy="24"/>
            </a:xfrm>
            <a:prstGeom prst="line">
              <a:avLst/>
            </a:prstGeom>
            <a:ln w="28575" cmpd="sng">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custDataLst>
                <p:tags r:id="rId48"/>
              </p:custDataLst>
            </p:nvPr>
          </p:nvCxnSpPr>
          <p:spPr>
            <a:xfrm flipH="1">
              <a:off x="1160" y="5750"/>
              <a:ext cx="48" cy="2201"/>
            </a:xfrm>
            <a:prstGeom prst="line">
              <a:avLst/>
            </a:prstGeom>
            <a:ln w="28575" cmpd="sng">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custDataLst>
                <p:tags r:id="rId49"/>
              </p:custDataLst>
            </p:nvPr>
          </p:nvCxnSpPr>
          <p:spPr>
            <a:xfrm flipV="1">
              <a:off x="870" y="6807"/>
              <a:ext cx="338" cy="17"/>
            </a:xfrm>
            <a:prstGeom prst="line">
              <a:avLst/>
            </a:prstGeom>
            <a:ln w="28575" cmpd="sng">
              <a:solidFill>
                <a:schemeClr val="tx1"/>
              </a:solidFill>
              <a:prstDash val="solid"/>
            </a:ln>
          </p:spPr>
          <p:style>
            <a:lnRef idx="1">
              <a:schemeClr val="accent1"/>
            </a:lnRef>
            <a:fillRef idx="0">
              <a:schemeClr val="accent1"/>
            </a:fillRef>
            <a:effectRef idx="0">
              <a:schemeClr val="accent1"/>
            </a:effectRef>
            <a:fontRef idx="minor">
              <a:schemeClr val="tx1"/>
            </a:fontRef>
          </p:style>
        </p:cxnSp>
      </p:grpSp>
      <p:grpSp>
        <p:nvGrpSpPr>
          <p:cNvPr id="30" name="组合 29"/>
          <p:cNvGrpSpPr/>
          <p:nvPr>
            <p:custDataLst>
              <p:tags r:id="rId13"/>
            </p:custDataLst>
          </p:nvPr>
        </p:nvGrpSpPr>
        <p:grpSpPr>
          <a:xfrm>
            <a:off x="3022600" y="5239385"/>
            <a:ext cx="537210" cy="1154430"/>
            <a:chOff x="870" y="5726"/>
            <a:chExt cx="2250" cy="2224"/>
          </a:xfrm>
        </p:grpSpPr>
        <p:cxnSp>
          <p:nvCxnSpPr>
            <p:cNvPr id="31" name="直接连接符 30"/>
            <p:cNvCxnSpPr/>
            <p:nvPr>
              <p:custDataLst>
                <p:tags r:id="rId42"/>
              </p:custDataLst>
            </p:nvPr>
          </p:nvCxnSpPr>
          <p:spPr>
            <a:xfrm flipV="1">
              <a:off x="1208" y="5726"/>
              <a:ext cx="1912" cy="24"/>
            </a:xfrm>
            <a:prstGeom prst="line">
              <a:avLst/>
            </a:prstGeom>
            <a:ln w="28575" cmpd="sng">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custDataLst>
                <p:tags r:id="rId43"/>
              </p:custDataLst>
            </p:nvPr>
          </p:nvCxnSpPr>
          <p:spPr>
            <a:xfrm flipV="1">
              <a:off x="1208" y="7897"/>
              <a:ext cx="1912" cy="24"/>
            </a:xfrm>
            <a:prstGeom prst="line">
              <a:avLst/>
            </a:prstGeom>
            <a:ln w="28575" cmpd="sng">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custDataLst>
                <p:tags r:id="rId44"/>
              </p:custDataLst>
            </p:nvPr>
          </p:nvCxnSpPr>
          <p:spPr>
            <a:xfrm flipH="1">
              <a:off x="1160" y="5750"/>
              <a:ext cx="48" cy="2201"/>
            </a:xfrm>
            <a:prstGeom prst="line">
              <a:avLst/>
            </a:prstGeom>
            <a:ln w="28575" cmpd="sng">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custDataLst>
                <p:tags r:id="rId45"/>
              </p:custDataLst>
            </p:nvPr>
          </p:nvCxnSpPr>
          <p:spPr>
            <a:xfrm flipV="1">
              <a:off x="870" y="6807"/>
              <a:ext cx="338" cy="17"/>
            </a:xfrm>
            <a:prstGeom prst="line">
              <a:avLst/>
            </a:prstGeom>
            <a:ln w="28575" cmpd="sng">
              <a:solidFill>
                <a:schemeClr val="tx1"/>
              </a:solidFill>
              <a:prstDash val="solid"/>
            </a:ln>
          </p:spPr>
          <p:style>
            <a:lnRef idx="1">
              <a:schemeClr val="accent1"/>
            </a:lnRef>
            <a:fillRef idx="0">
              <a:schemeClr val="accent1"/>
            </a:fillRef>
            <a:effectRef idx="0">
              <a:schemeClr val="accent1"/>
            </a:effectRef>
            <a:fontRef idx="minor">
              <a:schemeClr val="tx1"/>
            </a:fontRef>
          </p:style>
        </p:cxnSp>
      </p:grpSp>
      <p:grpSp>
        <p:nvGrpSpPr>
          <p:cNvPr id="35" name="组合 34"/>
          <p:cNvGrpSpPr/>
          <p:nvPr>
            <p:custDataLst>
              <p:tags r:id="rId14"/>
            </p:custDataLst>
          </p:nvPr>
        </p:nvGrpSpPr>
        <p:grpSpPr>
          <a:xfrm>
            <a:off x="4696460" y="2938780"/>
            <a:ext cx="464185" cy="979805"/>
            <a:chOff x="870" y="5726"/>
            <a:chExt cx="2250" cy="2224"/>
          </a:xfrm>
        </p:grpSpPr>
        <p:cxnSp>
          <p:nvCxnSpPr>
            <p:cNvPr id="36" name="直接连接符 35"/>
            <p:cNvCxnSpPr/>
            <p:nvPr>
              <p:custDataLst>
                <p:tags r:id="rId38"/>
              </p:custDataLst>
            </p:nvPr>
          </p:nvCxnSpPr>
          <p:spPr>
            <a:xfrm flipV="1">
              <a:off x="1208" y="5726"/>
              <a:ext cx="1912" cy="24"/>
            </a:xfrm>
            <a:prstGeom prst="line">
              <a:avLst/>
            </a:prstGeom>
            <a:ln w="28575" cmpd="sng">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custDataLst>
                <p:tags r:id="rId39"/>
              </p:custDataLst>
            </p:nvPr>
          </p:nvCxnSpPr>
          <p:spPr>
            <a:xfrm flipV="1">
              <a:off x="1208" y="7897"/>
              <a:ext cx="1912" cy="24"/>
            </a:xfrm>
            <a:prstGeom prst="line">
              <a:avLst/>
            </a:prstGeom>
            <a:ln w="28575" cmpd="sng">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custDataLst>
                <p:tags r:id="rId40"/>
              </p:custDataLst>
            </p:nvPr>
          </p:nvCxnSpPr>
          <p:spPr>
            <a:xfrm flipH="1">
              <a:off x="1160" y="5750"/>
              <a:ext cx="48" cy="2201"/>
            </a:xfrm>
            <a:prstGeom prst="line">
              <a:avLst/>
            </a:prstGeom>
            <a:ln w="28575" cmpd="sng">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custDataLst>
                <p:tags r:id="rId41"/>
              </p:custDataLst>
            </p:nvPr>
          </p:nvCxnSpPr>
          <p:spPr>
            <a:xfrm flipV="1">
              <a:off x="870" y="6807"/>
              <a:ext cx="338" cy="17"/>
            </a:xfrm>
            <a:prstGeom prst="line">
              <a:avLst/>
            </a:prstGeom>
            <a:ln w="28575" cmpd="sng">
              <a:solidFill>
                <a:schemeClr val="tx1"/>
              </a:solidFill>
              <a:prstDash val="solid"/>
            </a:ln>
          </p:spPr>
          <p:style>
            <a:lnRef idx="1">
              <a:schemeClr val="accent1"/>
            </a:lnRef>
            <a:fillRef idx="0">
              <a:schemeClr val="accent1"/>
            </a:fillRef>
            <a:effectRef idx="0">
              <a:schemeClr val="accent1"/>
            </a:effectRef>
            <a:fontRef idx="minor">
              <a:schemeClr val="tx1"/>
            </a:fontRef>
          </p:style>
        </p:cxnSp>
      </p:grpSp>
      <p:sp>
        <p:nvSpPr>
          <p:cNvPr id="40" name="文本框 39"/>
          <p:cNvSpPr txBox="1"/>
          <p:nvPr>
            <p:custDataLst>
              <p:tags r:id="rId15"/>
            </p:custDataLst>
          </p:nvPr>
        </p:nvSpPr>
        <p:spPr>
          <a:xfrm>
            <a:off x="5280025" y="2712085"/>
            <a:ext cx="1402080" cy="460375"/>
          </a:xfrm>
          <a:prstGeom prst="rect">
            <a:avLst/>
          </a:prstGeom>
          <a:noFill/>
        </p:spPr>
        <p:txBody>
          <a:bodyPr wrap="none" rtlCol="0">
            <a:spAutoFit/>
          </a:bodyPr>
          <a:lstStyle/>
          <a:p>
            <a:pPr algn="l"/>
            <a:r>
              <a:rPr lang="zh-CN" altLang="en-US" sz="2400">
                <a:latin typeface="微软雅黑" panose="020B0503020204020204" charset="-122"/>
                <a:ea typeface="微软雅黑"/>
              </a:rPr>
              <a:t>补给形式</a:t>
            </a:r>
          </a:p>
        </p:txBody>
      </p:sp>
      <p:sp>
        <p:nvSpPr>
          <p:cNvPr id="41" name="文本框 40"/>
          <p:cNvSpPr txBox="1"/>
          <p:nvPr>
            <p:custDataLst>
              <p:tags r:id="rId16"/>
            </p:custDataLst>
          </p:nvPr>
        </p:nvSpPr>
        <p:spPr>
          <a:xfrm>
            <a:off x="5293995" y="3627755"/>
            <a:ext cx="2011680" cy="460375"/>
          </a:xfrm>
          <a:prstGeom prst="rect">
            <a:avLst/>
          </a:prstGeom>
          <a:noFill/>
        </p:spPr>
        <p:txBody>
          <a:bodyPr wrap="none" rtlCol="0">
            <a:spAutoFit/>
          </a:bodyPr>
          <a:lstStyle/>
          <a:p>
            <a:pPr algn="l"/>
            <a:r>
              <a:rPr lang="zh-CN" altLang="en-US" sz="2400">
                <a:latin typeface="微软雅黑" panose="020B0503020204020204" charset="-122"/>
                <a:ea typeface="微软雅黑"/>
              </a:rPr>
              <a:t>河流水被截留</a:t>
            </a:r>
          </a:p>
        </p:txBody>
      </p:sp>
      <p:cxnSp>
        <p:nvCxnSpPr>
          <p:cNvPr id="42" name="直接连接符 41"/>
          <p:cNvCxnSpPr/>
          <p:nvPr>
            <p:custDataLst>
              <p:tags r:id="rId17"/>
            </p:custDataLst>
          </p:nvPr>
        </p:nvCxnSpPr>
        <p:spPr>
          <a:xfrm flipV="1">
            <a:off x="4979035" y="4625340"/>
            <a:ext cx="924560" cy="5715"/>
          </a:xfrm>
          <a:prstGeom prst="line">
            <a:avLst/>
          </a:prstGeom>
          <a:ln w="28575" cmpd="sng">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43" name="文本框 42"/>
          <p:cNvSpPr txBox="1"/>
          <p:nvPr>
            <p:custDataLst>
              <p:tags r:id="rId18"/>
            </p:custDataLst>
          </p:nvPr>
        </p:nvSpPr>
        <p:spPr>
          <a:xfrm>
            <a:off x="5903595" y="4398010"/>
            <a:ext cx="1402080" cy="460375"/>
          </a:xfrm>
          <a:prstGeom prst="rect">
            <a:avLst/>
          </a:prstGeom>
          <a:noFill/>
        </p:spPr>
        <p:txBody>
          <a:bodyPr wrap="none" rtlCol="0">
            <a:spAutoFit/>
          </a:bodyPr>
          <a:lstStyle/>
          <a:p>
            <a:pPr algn="l"/>
            <a:r>
              <a:rPr lang="zh-CN" altLang="en-US" sz="2400">
                <a:latin typeface="微软雅黑" panose="020B0503020204020204" charset="-122"/>
                <a:ea typeface="微软雅黑"/>
              </a:rPr>
              <a:t>蒸发量大</a:t>
            </a:r>
          </a:p>
        </p:txBody>
      </p:sp>
      <p:grpSp>
        <p:nvGrpSpPr>
          <p:cNvPr id="44" name="组合 43"/>
          <p:cNvGrpSpPr/>
          <p:nvPr>
            <p:custDataLst>
              <p:tags r:id="rId19"/>
            </p:custDataLst>
          </p:nvPr>
        </p:nvGrpSpPr>
        <p:grpSpPr>
          <a:xfrm>
            <a:off x="3103245" y="3240405"/>
            <a:ext cx="537210" cy="1396365"/>
            <a:chOff x="870" y="5726"/>
            <a:chExt cx="2250" cy="2224"/>
          </a:xfrm>
        </p:grpSpPr>
        <p:cxnSp>
          <p:nvCxnSpPr>
            <p:cNvPr id="45" name="直接连接符 44"/>
            <p:cNvCxnSpPr/>
            <p:nvPr>
              <p:custDataLst>
                <p:tags r:id="rId34"/>
              </p:custDataLst>
            </p:nvPr>
          </p:nvCxnSpPr>
          <p:spPr>
            <a:xfrm flipV="1">
              <a:off x="1208" y="5726"/>
              <a:ext cx="1912" cy="24"/>
            </a:xfrm>
            <a:prstGeom prst="line">
              <a:avLst/>
            </a:prstGeom>
            <a:ln w="28575" cmpd="sng">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custDataLst>
                <p:tags r:id="rId35"/>
              </p:custDataLst>
            </p:nvPr>
          </p:nvCxnSpPr>
          <p:spPr>
            <a:xfrm flipV="1">
              <a:off x="1208" y="7897"/>
              <a:ext cx="1912" cy="24"/>
            </a:xfrm>
            <a:prstGeom prst="line">
              <a:avLst/>
            </a:prstGeom>
            <a:ln w="28575" cmpd="sng">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custDataLst>
                <p:tags r:id="rId36"/>
              </p:custDataLst>
            </p:nvPr>
          </p:nvCxnSpPr>
          <p:spPr>
            <a:xfrm flipH="1">
              <a:off x="1160" y="5750"/>
              <a:ext cx="48" cy="2201"/>
            </a:xfrm>
            <a:prstGeom prst="line">
              <a:avLst/>
            </a:prstGeom>
            <a:ln w="28575" cmpd="sng">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custDataLst>
                <p:tags r:id="rId37"/>
              </p:custDataLst>
            </p:nvPr>
          </p:nvCxnSpPr>
          <p:spPr>
            <a:xfrm flipV="1">
              <a:off x="870" y="6807"/>
              <a:ext cx="338" cy="17"/>
            </a:xfrm>
            <a:prstGeom prst="line">
              <a:avLst/>
            </a:prstGeom>
            <a:ln w="28575" cmpd="sng">
              <a:solidFill>
                <a:schemeClr val="tx1"/>
              </a:solidFill>
              <a:prstDash val="solid"/>
            </a:ln>
          </p:spPr>
          <p:style>
            <a:lnRef idx="1">
              <a:schemeClr val="accent1"/>
            </a:lnRef>
            <a:fillRef idx="0">
              <a:schemeClr val="accent1"/>
            </a:fillRef>
            <a:effectRef idx="0">
              <a:schemeClr val="accent1"/>
            </a:effectRef>
            <a:fontRef idx="minor">
              <a:schemeClr val="tx1"/>
            </a:fontRef>
          </p:style>
        </p:cxnSp>
      </p:grpSp>
      <p:sp>
        <p:nvSpPr>
          <p:cNvPr id="49" name="文本框 48"/>
          <p:cNvSpPr txBox="1"/>
          <p:nvPr>
            <p:custDataLst>
              <p:tags r:id="rId20"/>
            </p:custDataLst>
          </p:nvPr>
        </p:nvSpPr>
        <p:spPr>
          <a:xfrm>
            <a:off x="3640455" y="5085080"/>
            <a:ext cx="1249680" cy="521970"/>
          </a:xfrm>
          <a:prstGeom prst="rect">
            <a:avLst/>
          </a:prstGeom>
          <a:noFill/>
        </p:spPr>
        <p:txBody>
          <a:bodyPr wrap="none" rtlCol="0">
            <a:spAutoFit/>
          </a:bodyPr>
          <a:lstStyle/>
          <a:p>
            <a:pPr algn="l"/>
            <a:r>
              <a:rPr lang="zh-CN" altLang="en-US" sz="2800">
                <a:latin typeface="Arial" panose="020B0604020202020204" pitchFamily="34" charset="0"/>
                <a:ea typeface="宋体" panose="02010600030101010101" pitchFamily="2" charset="-122"/>
                <a:sym typeface="+mn-ea"/>
              </a:rPr>
              <a:t>来盐多</a:t>
            </a:r>
          </a:p>
        </p:txBody>
      </p:sp>
      <p:sp>
        <p:nvSpPr>
          <p:cNvPr id="50" name="文本框 49"/>
          <p:cNvSpPr txBox="1"/>
          <p:nvPr>
            <p:custDataLst>
              <p:tags r:id="rId21"/>
            </p:custDataLst>
          </p:nvPr>
        </p:nvSpPr>
        <p:spPr>
          <a:xfrm>
            <a:off x="5903595" y="5146675"/>
            <a:ext cx="2011680" cy="460375"/>
          </a:xfrm>
          <a:prstGeom prst="rect">
            <a:avLst/>
          </a:prstGeom>
          <a:noFill/>
        </p:spPr>
        <p:txBody>
          <a:bodyPr wrap="none" rtlCol="0">
            <a:spAutoFit/>
          </a:bodyPr>
          <a:lstStyle/>
          <a:p>
            <a:pPr algn="l"/>
            <a:r>
              <a:rPr lang="zh-CN" altLang="en-US" sz="2400">
                <a:latin typeface="微软雅黑" panose="020B0503020204020204" charset="-122"/>
                <a:ea typeface="微软雅黑"/>
              </a:rPr>
              <a:t>河流携带入湖</a:t>
            </a:r>
          </a:p>
        </p:txBody>
      </p:sp>
      <p:sp>
        <p:nvSpPr>
          <p:cNvPr id="51" name="文本框 50"/>
          <p:cNvSpPr txBox="1"/>
          <p:nvPr>
            <p:custDataLst>
              <p:tags r:id="rId22"/>
            </p:custDataLst>
          </p:nvPr>
        </p:nvSpPr>
        <p:spPr>
          <a:xfrm>
            <a:off x="5690870" y="5922645"/>
            <a:ext cx="1896110" cy="829945"/>
          </a:xfrm>
          <a:prstGeom prst="rect">
            <a:avLst/>
          </a:prstGeom>
          <a:noFill/>
        </p:spPr>
        <p:txBody>
          <a:bodyPr wrap="square" rtlCol="0">
            <a:spAutoFit/>
          </a:bodyPr>
          <a:lstStyle/>
          <a:p>
            <a:pPr algn="l"/>
            <a:r>
              <a:rPr lang="zh-CN" altLang="en-US" sz="2400">
                <a:latin typeface="微软雅黑" panose="020B0503020204020204" charset="-122"/>
                <a:ea typeface="微软雅黑"/>
              </a:rPr>
              <a:t>无河流流出或流出量少</a:t>
            </a:r>
          </a:p>
        </p:txBody>
      </p:sp>
      <p:cxnSp>
        <p:nvCxnSpPr>
          <p:cNvPr id="52" name="直接连接符 51"/>
          <p:cNvCxnSpPr/>
          <p:nvPr>
            <p:custDataLst>
              <p:tags r:id="rId23"/>
            </p:custDataLst>
          </p:nvPr>
        </p:nvCxnSpPr>
        <p:spPr>
          <a:xfrm flipV="1">
            <a:off x="4946650" y="5343525"/>
            <a:ext cx="924560" cy="5715"/>
          </a:xfrm>
          <a:prstGeom prst="line">
            <a:avLst/>
          </a:prstGeom>
          <a:ln w="28575" cmpd="sng">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custDataLst>
              <p:tags r:id="rId24"/>
            </p:custDataLst>
          </p:nvPr>
        </p:nvCxnSpPr>
        <p:spPr>
          <a:xfrm flipV="1">
            <a:off x="4766310" y="6334760"/>
            <a:ext cx="924560" cy="5715"/>
          </a:xfrm>
          <a:prstGeom prst="line">
            <a:avLst/>
          </a:prstGeom>
          <a:ln w="28575" cmpd="sng">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54" name="文本框 53"/>
          <p:cNvSpPr txBox="1"/>
          <p:nvPr>
            <p:custDataLst>
              <p:tags r:id="rId25"/>
            </p:custDataLst>
          </p:nvPr>
        </p:nvSpPr>
        <p:spPr>
          <a:xfrm>
            <a:off x="7009130" y="2712085"/>
            <a:ext cx="4773930" cy="460375"/>
          </a:xfrm>
          <a:prstGeom prst="rect">
            <a:avLst/>
          </a:prstGeom>
          <a:noFill/>
        </p:spPr>
        <p:txBody>
          <a:bodyPr wrap="none" rtlCol="0">
            <a:spAutoFit/>
          </a:bodyPr>
          <a:lstStyle/>
          <a:p>
            <a:pPr algn="l"/>
            <a:r>
              <a:rPr lang="zh-CN" altLang="en-US" sz="2400" b="1">
                <a:solidFill>
                  <a:srgbClr val="FF0000"/>
                </a:solidFill>
                <a:latin typeface="楷体" panose="02010609060101010101" pitchFamily="49" charset="-122"/>
                <a:ea typeface="楷体" panose="02010609060101010101" pitchFamily="49" charset="-122"/>
                <a:sym typeface="+mn-ea"/>
              </a:rPr>
              <a:t>深居内陆，降水稀少，蒸发旺盛；</a:t>
            </a:r>
            <a:endParaRPr lang="zh-CN" altLang="en-US" sz="2400" b="1">
              <a:solidFill>
                <a:srgbClr val="FF0000"/>
              </a:solidFill>
              <a:latin typeface="楷体" panose="02010609060101010101" pitchFamily="49" charset="-122"/>
              <a:ea typeface="楷体" panose="02010609060101010101" pitchFamily="49" charset="-122"/>
            </a:endParaRPr>
          </a:p>
        </p:txBody>
      </p:sp>
      <p:sp>
        <p:nvSpPr>
          <p:cNvPr id="55" name="文本框 54"/>
          <p:cNvSpPr txBox="1"/>
          <p:nvPr>
            <p:custDataLst>
              <p:tags r:id="rId26"/>
            </p:custDataLst>
          </p:nvPr>
        </p:nvSpPr>
        <p:spPr>
          <a:xfrm>
            <a:off x="7586980" y="3509645"/>
            <a:ext cx="4354830" cy="829945"/>
          </a:xfrm>
          <a:prstGeom prst="rect">
            <a:avLst/>
          </a:prstGeom>
          <a:noFill/>
        </p:spPr>
        <p:txBody>
          <a:bodyPr wrap="square" rtlCol="0">
            <a:spAutoFit/>
          </a:bodyPr>
          <a:lstStyle/>
          <a:p>
            <a:pPr algn="l"/>
            <a:r>
              <a:rPr lang="zh-CN" altLang="en-US" sz="2400" b="1">
                <a:solidFill>
                  <a:srgbClr val="FF0000"/>
                </a:solidFill>
                <a:latin typeface="楷体" panose="02010609060101010101" pitchFamily="49" charset="-122"/>
                <a:ea typeface="楷体" panose="02010609060101010101" pitchFamily="49" charset="-122"/>
                <a:sym typeface="+mn-ea"/>
              </a:rPr>
              <a:t>流经农业区及城镇，河流入湖水量减少；</a:t>
            </a:r>
            <a:endParaRPr lang="zh-CN" altLang="en-US" sz="2400" b="1">
              <a:solidFill>
                <a:srgbClr val="FF0000"/>
              </a:solidFill>
              <a:latin typeface="楷体" panose="02010609060101010101" pitchFamily="49" charset="-122"/>
              <a:ea typeface="楷体" panose="02010609060101010101" pitchFamily="49" charset="-122"/>
            </a:endParaRPr>
          </a:p>
        </p:txBody>
      </p:sp>
      <p:sp>
        <p:nvSpPr>
          <p:cNvPr id="56" name="文本框 55"/>
          <p:cNvSpPr txBox="1"/>
          <p:nvPr>
            <p:custDataLst>
              <p:tags r:id="rId27"/>
            </p:custDataLst>
          </p:nvPr>
        </p:nvSpPr>
        <p:spPr>
          <a:xfrm>
            <a:off x="7915910" y="4979670"/>
            <a:ext cx="4102735" cy="829945"/>
          </a:xfrm>
          <a:prstGeom prst="rect">
            <a:avLst/>
          </a:prstGeom>
          <a:noFill/>
        </p:spPr>
        <p:txBody>
          <a:bodyPr wrap="square" rtlCol="0" anchor="t">
            <a:spAutoFit/>
          </a:bodyPr>
          <a:lstStyle/>
          <a:p>
            <a:r>
              <a:rPr lang="zh-CN" altLang="en-US" sz="2400" b="1">
                <a:solidFill>
                  <a:srgbClr val="FF0000"/>
                </a:solidFill>
                <a:latin typeface="楷体" panose="02010609060101010101" pitchFamily="49" charset="-122"/>
                <a:ea typeface="楷体" panose="02010609060101010101" pitchFamily="49" charset="-122"/>
                <a:sym typeface="+mn-ea"/>
              </a:rPr>
              <a:t>河流流经灌溉农业区，盐渍化现象突出，含盐量增加</a:t>
            </a:r>
          </a:p>
        </p:txBody>
      </p:sp>
      <p:sp>
        <p:nvSpPr>
          <p:cNvPr id="57" name="文本框 56"/>
          <p:cNvSpPr txBox="1"/>
          <p:nvPr>
            <p:custDataLst>
              <p:tags r:id="rId28"/>
            </p:custDataLst>
          </p:nvPr>
        </p:nvSpPr>
        <p:spPr>
          <a:xfrm>
            <a:off x="7739380" y="5953125"/>
            <a:ext cx="4278630" cy="829945"/>
          </a:xfrm>
          <a:prstGeom prst="rect">
            <a:avLst/>
          </a:prstGeom>
          <a:noFill/>
        </p:spPr>
        <p:txBody>
          <a:bodyPr wrap="square" rtlCol="0" anchor="t">
            <a:spAutoFit/>
          </a:bodyPr>
          <a:lstStyle/>
          <a:p>
            <a:r>
              <a:rPr lang="zh-CN" altLang="en-US" sz="2400" b="1">
                <a:solidFill>
                  <a:srgbClr val="FF0000"/>
                </a:solidFill>
                <a:latin typeface="楷体" panose="02010609060101010101" pitchFamily="49" charset="-122"/>
                <a:ea typeface="楷体" panose="02010609060101010101" pitchFamily="49" charset="-122"/>
                <a:sym typeface="+mn-ea"/>
              </a:rPr>
              <a:t>湖泊水量减少，水位下降，出湖水量减少，盐分在湖中积累；</a:t>
            </a:r>
            <a:endParaRPr lang="zh-CN" altLang="en-US" sz="2400">
              <a:latin typeface="楷体" panose="02010609060101010101" pitchFamily="49" charset="-122"/>
              <a:ea typeface="楷体" panose="02010609060101010101" pitchFamily="49" charset="-122"/>
            </a:endParaRPr>
          </a:p>
        </p:txBody>
      </p:sp>
      <p:sp>
        <p:nvSpPr>
          <p:cNvPr id="58" name="文本框 57"/>
          <p:cNvSpPr txBox="1"/>
          <p:nvPr>
            <p:custDataLst>
              <p:tags r:id="rId29"/>
            </p:custDataLst>
          </p:nvPr>
        </p:nvSpPr>
        <p:spPr>
          <a:xfrm>
            <a:off x="20320" y="373380"/>
            <a:ext cx="12151995" cy="1569660"/>
          </a:xfrm>
          <a:prstGeom prst="rect">
            <a:avLst/>
          </a:prstGeom>
          <a:noFill/>
        </p:spPr>
        <p:txBody>
          <a:bodyPr wrap="square" rtlCol="0" anchor="t">
            <a:spAutoFit/>
          </a:bodyPr>
          <a:lstStyle/>
          <a:p>
            <a:r>
              <a:rPr lang="en-US" altLang="zh-CN" sz="2000" dirty="0">
                <a:latin typeface="楷体" panose="02010609060101010101" pitchFamily="49" charset="-122"/>
                <a:ea typeface="楷体" panose="02010609060101010101" pitchFamily="49" charset="-122"/>
                <a:cs typeface="楷体" panose="02010609060101010101" pitchFamily="49" charset="-122"/>
              </a:rPr>
              <a:t>  </a:t>
            </a:r>
            <a:r>
              <a:rPr lang="zh-CN" altLang="en-US" sz="2400" dirty="0">
                <a:latin typeface="楷体" panose="02010609060101010101" pitchFamily="49" charset="-122"/>
                <a:ea typeface="楷体" panose="02010609060101010101" pitchFamily="49" charset="-122"/>
                <a:cs typeface="楷体" panose="02010609060101010101" pitchFamily="49" charset="-122"/>
              </a:rPr>
              <a:t>新疆的博斯腾湖是我国最大的内陆淡水湖。河水补给占入湖水总量的94.8%,蒸发占出湖水总量的60.45%,但蒸发总量有上升的趋势。湖区水位季节变化很大,但近年有减小的趋势。博斯腾湖流域内自古以来灌溉农业较发达，如今一些现代化城镇正在形成。近年来博斯腾湖已演变为微咸水湖。</a:t>
            </a:r>
          </a:p>
        </p:txBody>
      </p:sp>
      <p:cxnSp>
        <p:nvCxnSpPr>
          <p:cNvPr id="2" name="直接箭头连接符 1"/>
          <p:cNvCxnSpPr>
            <a:endCxn id="43" idx="3"/>
          </p:cNvCxnSpPr>
          <p:nvPr>
            <p:custDataLst>
              <p:tags r:id="rId30"/>
            </p:custDataLst>
          </p:nvPr>
        </p:nvCxnSpPr>
        <p:spPr>
          <a:xfrm flipH="1">
            <a:off x="7305675" y="3072130"/>
            <a:ext cx="3080385" cy="1556385"/>
          </a:xfrm>
          <a:prstGeom prst="straightConnector1">
            <a:avLst/>
          </a:prstGeom>
          <a:ln w="38100" cmpd="sng">
            <a:solidFill>
              <a:schemeClr val="accent1">
                <a:shade val="50000"/>
              </a:schemeClr>
            </a:solidFill>
            <a:prstDash val="solid"/>
            <a:tailEnd type="arrow"/>
          </a:ln>
        </p:spPr>
        <p:style>
          <a:lnRef idx="1">
            <a:schemeClr val="accent1"/>
          </a:lnRef>
          <a:fillRef idx="0">
            <a:schemeClr val="accent1"/>
          </a:fillRef>
          <a:effectRef idx="0">
            <a:schemeClr val="accent1"/>
          </a:effectRef>
          <a:fontRef idx="minor">
            <a:schemeClr val="tx1"/>
          </a:fontRef>
        </p:style>
      </p:cxnSp>
      <p:sp>
        <p:nvSpPr>
          <p:cNvPr id="6" name="文本框 5"/>
          <p:cNvSpPr txBox="1"/>
          <p:nvPr>
            <p:custDataLst>
              <p:tags r:id="rId31"/>
            </p:custDataLst>
          </p:nvPr>
        </p:nvSpPr>
        <p:spPr>
          <a:xfrm>
            <a:off x="7836535" y="4335780"/>
            <a:ext cx="3855720" cy="460375"/>
          </a:xfrm>
          <a:prstGeom prst="rect">
            <a:avLst/>
          </a:prstGeom>
          <a:noFill/>
        </p:spPr>
        <p:txBody>
          <a:bodyPr wrap="none" rtlCol="0">
            <a:spAutoFit/>
          </a:bodyPr>
          <a:lstStyle/>
          <a:p>
            <a:pPr algn="l"/>
            <a:r>
              <a:rPr lang="zh-CN" altLang="en-US" sz="2400" b="1">
                <a:solidFill>
                  <a:srgbClr val="FF0000"/>
                </a:solidFill>
                <a:latin typeface="楷体" panose="02010609060101010101" pitchFamily="49" charset="-122"/>
                <a:ea typeface="楷体" panose="02010609060101010101" pitchFamily="49" charset="-122"/>
                <a:sym typeface="+mn-ea"/>
              </a:rPr>
              <a:t>全球气候变暖，蒸发加剧；</a:t>
            </a:r>
            <a:endParaRPr lang="zh-CN" altLang="en-US" sz="2400" b="1">
              <a:solidFill>
                <a:srgbClr val="FF0000"/>
              </a:solidFill>
              <a:latin typeface="楷体" panose="02010609060101010101" pitchFamily="49" charset="-122"/>
              <a:ea typeface="楷体" panose="02010609060101010101" pitchFamily="49" charset="-122"/>
            </a:endParaRPr>
          </a:p>
        </p:txBody>
      </p:sp>
      <p:pic>
        <p:nvPicPr>
          <p:cNvPr id="59" name="图片 58" descr="untitled"/>
          <p:cNvPicPr>
            <a:picLocks noChangeAspect="1"/>
          </p:cNvPicPr>
          <p:nvPr>
            <p:custDataLst>
              <p:tags r:id="rId32"/>
            </p:custDataLst>
          </p:nvPr>
        </p:nvPicPr>
        <p:blipFill>
          <a:blip r:embed="rId52"/>
          <a:srcRect r="45163"/>
          <a:stretch>
            <a:fillRect/>
          </a:stretch>
        </p:blipFill>
        <p:spPr>
          <a:xfrm>
            <a:off x="364540" y="1835746"/>
            <a:ext cx="2552968" cy="1890570"/>
          </a:xfrm>
          <a:prstGeom prst="rect">
            <a:avLst/>
          </a:prstGeom>
        </p:spPr>
      </p:pic>
      <p:sp>
        <p:nvSpPr>
          <p:cNvPr id="60" name="文本框 59"/>
          <p:cNvSpPr txBox="1"/>
          <p:nvPr>
            <p:custDataLst>
              <p:tags r:id="rId33"/>
            </p:custDataLst>
          </p:nvPr>
        </p:nvSpPr>
        <p:spPr>
          <a:xfrm>
            <a:off x="3091840" y="1474401"/>
            <a:ext cx="7879055" cy="461665"/>
          </a:xfrm>
          <a:prstGeom prst="rect">
            <a:avLst/>
          </a:prstGeom>
          <a:noFill/>
        </p:spPr>
        <p:txBody>
          <a:bodyPr wrap="square" rtlCol="0">
            <a:spAutoFit/>
          </a:bodyPr>
          <a:lstStyle/>
          <a:p>
            <a:r>
              <a:rPr lang="zh-CN" altLang="en-US" sz="2400" dirty="0">
                <a:solidFill>
                  <a:srgbClr val="0000FF"/>
                </a:solidFill>
              </a:rPr>
              <a:t>分析博斯腾湖有淡水湖演变成微咸水湖的原因。（</a:t>
            </a:r>
            <a:r>
              <a:rPr lang="en-US" altLang="zh-CN" sz="2400" dirty="0">
                <a:solidFill>
                  <a:srgbClr val="0000FF"/>
                </a:solidFill>
              </a:rPr>
              <a:t>8</a:t>
            </a:r>
            <a:r>
              <a:rPr lang="zh-CN" altLang="en-US" sz="2400" dirty="0">
                <a:solidFill>
                  <a:srgbClr val="0000FF"/>
                </a:solidFill>
              </a:rPr>
              <a:t>分）</a:t>
            </a:r>
          </a:p>
        </p:txBody>
      </p:sp>
    </p:spTree>
    <p:extLst>
      <p:ext uri="{BB962C8B-B14F-4D97-AF65-F5344CB8AC3E}">
        <p14:creationId xmlns:p14="http://schemas.microsoft.com/office/powerpoint/2010/main" val="11254099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afterGroup">
                            <p:stCondLst>
                              <p:cond delay="0"/>
                            </p:stCondLst>
                            <p:childTnLst>
                              <p:par>
                                <p:cTn id="11" presetID="2" presetClass="entr" presetSubtype="4" fill="hold" nodeType="clickEffect">
                                  <p:stCondLst>
                                    <p:cond delay="0"/>
                                  </p:stCondLst>
                                  <p:childTnLst>
                                    <p:set>
                                      <p:cBhvr>
                                        <p:cTn id="12" dur="1" fill="hold">
                                          <p:stCondLst>
                                            <p:cond delay="0"/>
                                          </p:stCondLst>
                                        </p:cTn>
                                        <p:tgtEl>
                                          <p:spTgt spid="29"/>
                                        </p:tgtEl>
                                        <p:attrNameLst>
                                          <p:attrName>style.visibility</p:attrName>
                                        </p:attrNameLst>
                                      </p:cBhvr>
                                      <p:to>
                                        <p:strVal val="visible"/>
                                      </p:to>
                                    </p:set>
                                    <p:anim calcmode="lin" valueType="num">
                                      <p:cBhvr additive="base">
                                        <p:cTn id="13" dur="500" fill="hold"/>
                                        <p:tgtEl>
                                          <p:spTgt spid="29"/>
                                        </p:tgtEl>
                                        <p:attrNameLst>
                                          <p:attrName>ppt_x</p:attrName>
                                        </p:attrNameLst>
                                      </p:cBhvr>
                                      <p:tavLst>
                                        <p:tav tm="0">
                                          <p:val>
                                            <p:strVal val="#ppt_x"/>
                                          </p:val>
                                        </p:tav>
                                        <p:tav tm="100000">
                                          <p:val>
                                            <p:strVal val="#ppt_x"/>
                                          </p:val>
                                        </p:tav>
                                      </p:tavLst>
                                    </p:anim>
                                    <p:anim calcmode="lin" valueType="num">
                                      <p:cBhvr additive="base">
                                        <p:cTn id="14"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after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500" fill="hold"/>
                                        <p:tgtEl>
                                          <p:spTgt spid="15"/>
                                        </p:tgtEl>
                                        <p:attrNameLst>
                                          <p:attrName>ppt_x</p:attrName>
                                        </p:attrNameLst>
                                      </p:cBhvr>
                                      <p:tavLst>
                                        <p:tav tm="0">
                                          <p:val>
                                            <p:strVal val="#ppt_x"/>
                                          </p:val>
                                        </p:tav>
                                        <p:tav tm="100000">
                                          <p:val>
                                            <p:strVal val="#ppt_x"/>
                                          </p:val>
                                        </p:tav>
                                      </p:tavLst>
                                    </p:anim>
                                    <p:anim calcmode="lin" valueType="num">
                                      <p:cBhvr additive="base">
                                        <p:cTn id="20"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after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anim calcmode="lin" valueType="num">
                                      <p:cBhvr additive="base">
                                        <p:cTn id="25" dur="500" fill="hold"/>
                                        <p:tgtEl>
                                          <p:spTgt spid="14"/>
                                        </p:tgtEl>
                                        <p:attrNameLst>
                                          <p:attrName>ppt_x</p:attrName>
                                        </p:attrNameLst>
                                      </p:cBhvr>
                                      <p:tavLst>
                                        <p:tav tm="0">
                                          <p:val>
                                            <p:strVal val="#ppt_x"/>
                                          </p:val>
                                        </p:tav>
                                        <p:tav tm="100000">
                                          <p:val>
                                            <p:strVal val="#ppt_x"/>
                                          </p:val>
                                        </p:tav>
                                      </p:tavLst>
                                    </p:anim>
                                    <p:anim calcmode="lin" valueType="num">
                                      <p:cBhvr additive="base">
                                        <p:cTn id="26"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afterGroup">
                            <p:stCondLst>
                              <p:cond delay="0"/>
                            </p:stCondLst>
                            <p:childTnLst>
                              <p:par>
                                <p:cTn id="29" presetID="2" presetClass="entr" presetSubtype="4" fill="hold" nodeType="clickEffect">
                                  <p:stCondLst>
                                    <p:cond delay="0"/>
                                  </p:stCondLst>
                                  <p:childTnLst>
                                    <p:set>
                                      <p:cBhvr>
                                        <p:cTn id="30" dur="1" fill="hold">
                                          <p:stCondLst>
                                            <p:cond delay="0"/>
                                          </p:stCondLst>
                                        </p:cTn>
                                        <p:tgtEl>
                                          <p:spTgt spid="44"/>
                                        </p:tgtEl>
                                        <p:attrNameLst>
                                          <p:attrName>style.visibility</p:attrName>
                                        </p:attrNameLst>
                                      </p:cBhvr>
                                      <p:to>
                                        <p:strVal val="visible"/>
                                      </p:to>
                                    </p:set>
                                    <p:anim calcmode="lin" valueType="num">
                                      <p:cBhvr additive="base">
                                        <p:cTn id="31" dur="500" fill="hold"/>
                                        <p:tgtEl>
                                          <p:spTgt spid="44"/>
                                        </p:tgtEl>
                                        <p:attrNameLst>
                                          <p:attrName>ppt_x</p:attrName>
                                        </p:attrNameLst>
                                      </p:cBhvr>
                                      <p:tavLst>
                                        <p:tav tm="0">
                                          <p:val>
                                            <p:strVal val="#ppt_x"/>
                                          </p:val>
                                        </p:tav>
                                        <p:tav tm="100000">
                                          <p:val>
                                            <p:strVal val="#ppt_x"/>
                                          </p:val>
                                        </p:tav>
                                      </p:tavLst>
                                    </p:anim>
                                    <p:anim calcmode="lin" valueType="num">
                                      <p:cBhvr additive="base">
                                        <p:cTn id="32" dur="500" fill="hold"/>
                                        <p:tgtEl>
                                          <p:spTgt spid="44"/>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nodeType="afterGroup">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20"/>
                                        </p:tgtEl>
                                        <p:attrNameLst>
                                          <p:attrName>style.visibility</p:attrName>
                                        </p:attrNameLst>
                                      </p:cBhvr>
                                      <p:to>
                                        <p:strVal val="visible"/>
                                      </p:to>
                                    </p:set>
                                    <p:anim calcmode="lin" valueType="num">
                                      <p:cBhvr additive="base">
                                        <p:cTn id="37" dur="500" fill="hold"/>
                                        <p:tgtEl>
                                          <p:spTgt spid="20"/>
                                        </p:tgtEl>
                                        <p:attrNameLst>
                                          <p:attrName>ppt_x</p:attrName>
                                        </p:attrNameLst>
                                      </p:cBhvr>
                                      <p:tavLst>
                                        <p:tav tm="0">
                                          <p:val>
                                            <p:strVal val="#ppt_x"/>
                                          </p:val>
                                        </p:tav>
                                        <p:tav tm="100000">
                                          <p:val>
                                            <p:strVal val="#ppt_x"/>
                                          </p:val>
                                        </p:tav>
                                      </p:tavLst>
                                    </p:anim>
                                    <p:anim calcmode="lin" valueType="num">
                                      <p:cBhvr additive="base">
                                        <p:cTn id="38" dur="500" fill="hold"/>
                                        <p:tgtEl>
                                          <p:spTgt spid="20"/>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18"/>
                                        </p:tgtEl>
                                        <p:attrNameLst>
                                          <p:attrName>style.visibility</p:attrName>
                                        </p:attrNameLst>
                                      </p:cBhvr>
                                      <p:to>
                                        <p:strVal val="visible"/>
                                      </p:to>
                                    </p:set>
                                    <p:anim calcmode="lin" valueType="num">
                                      <p:cBhvr additive="base">
                                        <p:cTn id="41" dur="500" fill="hold"/>
                                        <p:tgtEl>
                                          <p:spTgt spid="18"/>
                                        </p:tgtEl>
                                        <p:attrNameLst>
                                          <p:attrName>ppt_x</p:attrName>
                                        </p:attrNameLst>
                                      </p:cBhvr>
                                      <p:tavLst>
                                        <p:tav tm="0">
                                          <p:val>
                                            <p:strVal val="#ppt_x"/>
                                          </p:val>
                                        </p:tav>
                                        <p:tav tm="100000">
                                          <p:val>
                                            <p:strVal val="#ppt_x"/>
                                          </p:val>
                                        </p:tav>
                                      </p:tavLst>
                                    </p:anim>
                                    <p:anim calcmode="lin" valueType="num">
                                      <p:cBhvr additive="base">
                                        <p:cTn id="42"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43" fill="hold" nodeType="clickPar">
                      <p:stCondLst>
                        <p:cond delay="indefinite"/>
                      </p:stCondLst>
                      <p:childTnLst>
                        <p:par>
                          <p:cTn id="44" fill="hold" nodeType="afterGroup">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4"/>
                                        </p:tgtEl>
                                        <p:attrNameLst>
                                          <p:attrName>style.visibility</p:attrName>
                                        </p:attrNameLst>
                                      </p:cBhvr>
                                      <p:to>
                                        <p:strVal val="visible"/>
                                      </p:to>
                                    </p:set>
                                    <p:anim calcmode="lin" valueType="num">
                                      <p:cBhvr additive="base">
                                        <p:cTn id="47" dur="500" fill="hold"/>
                                        <p:tgtEl>
                                          <p:spTgt spid="4"/>
                                        </p:tgtEl>
                                        <p:attrNameLst>
                                          <p:attrName>ppt_x</p:attrName>
                                        </p:attrNameLst>
                                      </p:cBhvr>
                                      <p:tavLst>
                                        <p:tav tm="0">
                                          <p:val>
                                            <p:strVal val="#ppt_x"/>
                                          </p:val>
                                        </p:tav>
                                        <p:tav tm="100000">
                                          <p:val>
                                            <p:strVal val="#ppt_x"/>
                                          </p:val>
                                        </p:tav>
                                      </p:tavLst>
                                    </p:anim>
                                    <p:anim calcmode="lin" valueType="num">
                                      <p:cBhvr additive="base">
                                        <p:cTn id="4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49" fill="hold" nodeType="clickPar">
                      <p:stCondLst>
                        <p:cond delay="indefinite"/>
                      </p:stCondLst>
                      <p:childTnLst>
                        <p:par>
                          <p:cTn id="50" fill="hold" nodeType="afterGroup">
                            <p:stCondLst>
                              <p:cond delay="0"/>
                            </p:stCondLst>
                            <p:childTnLst>
                              <p:par>
                                <p:cTn id="51" presetID="2" presetClass="entr" presetSubtype="4" fill="hold" grpId="0" nodeType="clickEffect">
                                  <p:stCondLst>
                                    <p:cond delay="0"/>
                                  </p:stCondLst>
                                  <p:childTnLst>
                                    <p:set>
                                      <p:cBhvr>
                                        <p:cTn id="52" dur="1" fill="hold">
                                          <p:stCondLst>
                                            <p:cond delay="0"/>
                                          </p:stCondLst>
                                        </p:cTn>
                                        <p:tgtEl>
                                          <p:spTgt spid="13"/>
                                        </p:tgtEl>
                                        <p:attrNameLst>
                                          <p:attrName>style.visibility</p:attrName>
                                        </p:attrNameLst>
                                      </p:cBhvr>
                                      <p:to>
                                        <p:strVal val="visible"/>
                                      </p:to>
                                    </p:set>
                                    <p:anim calcmode="lin" valueType="num">
                                      <p:cBhvr additive="base">
                                        <p:cTn id="53" dur="500" fill="hold"/>
                                        <p:tgtEl>
                                          <p:spTgt spid="13"/>
                                        </p:tgtEl>
                                        <p:attrNameLst>
                                          <p:attrName>ppt_x</p:attrName>
                                        </p:attrNameLst>
                                      </p:cBhvr>
                                      <p:tavLst>
                                        <p:tav tm="0">
                                          <p:val>
                                            <p:strVal val="#ppt_x"/>
                                          </p:val>
                                        </p:tav>
                                        <p:tav tm="100000">
                                          <p:val>
                                            <p:strVal val="#ppt_x"/>
                                          </p:val>
                                        </p:tav>
                                      </p:tavLst>
                                    </p:anim>
                                    <p:anim calcmode="lin" valueType="num">
                                      <p:cBhvr additive="base">
                                        <p:cTn id="54"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55" fill="hold" nodeType="clickPar">
                      <p:stCondLst>
                        <p:cond delay="indefinite"/>
                      </p:stCondLst>
                      <p:childTnLst>
                        <p:par>
                          <p:cTn id="56" fill="hold" nodeType="afterGroup">
                            <p:stCondLst>
                              <p:cond delay="0"/>
                            </p:stCondLst>
                            <p:childTnLst>
                              <p:par>
                                <p:cTn id="57" presetID="2" presetClass="entr" presetSubtype="4" fill="hold" nodeType="clickEffect">
                                  <p:stCondLst>
                                    <p:cond delay="0"/>
                                  </p:stCondLst>
                                  <p:childTnLst>
                                    <p:set>
                                      <p:cBhvr>
                                        <p:cTn id="58" dur="1" fill="hold">
                                          <p:stCondLst>
                                            <p:cond delay="0"/>
                                          </p:stCondLst>
                                        </p:cTn>
                                        <p:tgtEl>
                                          <p:spTgt spid="30"/>
                                        </p:tgtEl>
                                        <p:attrNameLst>
                                          <p:attrName>style.visibility</p:attrName>
                                        </p:attrNameLst>
                                      </p:cBhvr>
                                      <p:to>
                                        <p:strVal val="visible"/>
                                      </p:to>
                                    </p:set>
                                    <p:anim calcmode="lin" valueType="num">
                                      <p:cBhvr additive="base">
                                        <p:cTn id="59" dur="500" fill="hold"/>
                                        <p:tgtEl>
                                          <p:spTgt spid="30"/>
                                        </p:tgtEl>
                                        <p:attrNameLst>
                                          <p:attrName>ppt_x</p:attrName>
                                        </p:attrNameLst>
                                      </p:cBhvr>
                                      <p:tavLst>
                                        <p:tav tm="0">
                                          <p:val>
                                            <p:strVal val="#ppt_x"/>
                                          </p:val>
                                        </p:tav>
                                        <p:tav tm="100000">
                                          <p:val>
                                            <p:strVal val="#ppt_x"/>
                                          </p:val>
                                        </p:tav>
                                      </p:tavLst>
                                    </p:anim>
                                    <p:anim calcmode="lin" valueType="num">
                                      <p:cBhvr additive="base">
                                        <p:cTn id="60"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61" fill="hold" nodeType="clickPar">
                      <p:stCondLst>
                        <p:cond delay="indefinite"/>
                      </p:stCondLst>
                      <p:childTnLst>
                        <p:par>
                          <p:cTn id="62" fill="hold" nodeType="afterGroup">
                            <p:stCondLst>
                              <p:cond delay="0"/>
                            </p:stCondLst>
                            <p:childTnLst>
                              <p:par>
                                <p:cTn id="63" presetID="2" presetClass="entr" presetSubtype="4" fill="hold" grpId="0" nodeType="clickEffect">
                                  <p:stCondLst>
                                    <p:cond delay="0"/>
                                  </p:stCondLst>
                                  <p:childTnLst>
                                    <p:set>
                                      <p:cBhvr>
                                        <p:cTn id="64" dur="1" fill="hold">
                                          <p:stCondLst>
                                            <p:cond delay="0"/>
                                          </p:stCondLst>
                                        </p:cTn>
                                        <p:tgtEl>
                                          <p:spTgt spid="49"/>
                                        </p:tgtEl>
                                        <p:attrNameLst>
                                          <p:attrName>style.visibility</p:attrName>
                                        </p:attrNameLst>
                                      </p:cBhvr>
                                      <p:to>
                                        <p:strVal val="visible"/>
                                      </p:to>
                                    </p:set>
                                    <p:anim calcmode="lin" valueType="num">
                                      <p:cBhvr additive="base">
                                        <p:cTn id="65" dur="500" fill="hold"/>
                                        <p:tgtEl>
                                          <p:spTgt spid="49"/>
                                        </p:tgtEl>
                                        <p:attrNameLst>
                                          <p:attrName>ppt_x</p:attrName>
                                        </p:attrNameLst>
                                      </p:cBhvr>
                                      <p:tavLst>
                                        <p:tav tm="0">
                                          <p:val>
                                            <p:strVal val="#ppt_x"/>
                                          </p:val>
                                        </p:tav>
                                        <p:tav tm="100000">
                                          <p:val>
                                            <p:strVal val="#ppt_x"/>
                                          </p:val>
                                        </p:tav>
                                      </p:tavLst>
                                    </p:anim>
                                    <p:anim calcmode="lin" valueType="num">
                                      <p:cBhvr additive="base">
                                        <p:cTn id="66" dur="500" fill="hold"/>
                                        <p:tgtEl>
                                          <p:spTgt spid="49"/>
                                        </p:tgtEl>
                                        <p:attrNameLst>
                                          <p:attrName>ppt_y</p:attrName>
                                        </p:attrNameLst>
                                      </p:cBhvr>
                                      <p:tavLst>
                                        <p:tav tm="0">
                                          <p:val>
                                            <p:strVal val="1+#ppt_h/2"/>
                                          </p:val>
                                        </p:tav>
                                        <p:tav tm="100000">
                                          <p:val>
                                            <p:strVal val="#ppt_y"/>
                                          </p:val>
                                        </p:tav>
                                      </p:tavLst>
                                    </p:anim>
                                  </p:childTnLst>
                                </p:cTn>
                              </p:par>
                            </p:childTnLst>
                          </p:cTn>
                        </p:par>
                      </p:childTnLst>
                    </p:cTn>
                  </p:par>
                  <p:par>
                    <p:cTn id="67" fill="hold" nodeType="clickPar">
                      <p:stCondLst>
                        <p:cond delay="indefinite"/>
                      </p:stCondLst>
                      <p:childTnLst>
                        <p:par>
                          <p:cTn id="68" fill="hold" nodeType="afterGroup">
                            <p:stCondLst>
                              <p:cond delay="0"/>
                            </p:stCondLst>
                            <p:childTnLst>
                              <p:par>
                                <p:cTn id="69" presetID="2" presetClass="entr" presetSubtype="4" fill="hold" grpId="0" nodeType="clickEffect">
                                  <p:stCondLst>
                                    <p:cond delay="0"/>
                                  </p:stCondLst>
                                  <p:childTnLst>
                                    <p:set>
                                      <p:cBhvr>
                                        <p:cTn id="70" dur="1" fill="hold">
                                          <p:stCondLst>
                                            <p:cond delay="0"/>
                                          </p:stCondLst>
                                        </p:cTn>
                                        <p:tgtEl>
                                          <p:spTgt spid="12"/>
                                        </p:tgtEl>
                                        <p:attrNameLst>
                                          <p:attrName>style.visibility</p:attrName>
                                        </p:attrNameLst>
                                      </p:cBhvr>
                                      <p:to>
                                        <p:strVal val="visible"/>
                                      </p:to>
                                    </p:set>
                                    <p:anim calcmode="lin" valueType="num">
                                      <p:cBhvr additive="base">
                                        <p:cTn id="71" dur="500" fill="hold"/>
                                        <p:tgtEl>
                                          <p:spTgt spid="12"/>
                                        </p:tgtEl>
                                        <p:attrNameLst>
                                          <p:attrName>ppt_x</p:attrName>
                                        </p:attrNameLst>
                                      </p:cBhvr>
                                      <p:tavLst>
                                        <p:tav tm="0">
                                          <p:val>
                                            <p:strVal val="#ppt_x"/>
                                          </p:val>
                                        </p:tav>
                                        <p:tav tm="100000">
                                          <p:val>
                                            <p:strVal val="#ppt_x"/>
                                          </p:val>
                                        </p:tav>
                                      </p:tavLst>
                                    </p:anim>
                                    <p:anim calcmode="lin" valueType="num">
                                      <p:cBhvr additive="base">
                                        <p:cTn id="7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73" fill="hold" nodeType="clickPar">
                      <p:stCondLst>
                        <p:cond delay="indefinite"/>
                      </p:stCondLst>
                      <p:childTnLst>
                        <p:par>
                          <p:cTn id="74" fill="hold" nodeType="afterGroup">
                            <p:stCondLst>
                              <p:cond delay="0"/>
                            </p:stCondLst>
                            <p:childTnLst>
                              <p:par>
                                <p:cTn id="75" presetID="2" presetClass="entr" presetSubtype="4" fill="hold" nodeType="clickEffect">
                                  <p:stCondLst>
                                    <p:cond delay="0"/>
                                  </p:stCondLst>
                                  <p:childTnLst>
                                    <p:set>
                                      <p:cBhvr>
                                        <p:cTn id="76" dur="1" fill="hold">
                                          <p:stCondLst>
                                            <p:cond delay="0"/>
                                          </p:stCondLst>
                                        </p:cTn>
                                        <p:tgtEl>
                                          <p:spTgt spid="35"/>
                                        </p:tgtEl>
                                        <p:attrNameLst>
                                          <p:attrName>style.visibility</p:attrName>
                                        </p:attrNameLst>
                                      </p:cBhvr>
                                      <p:to>
                                        <p:strVal val="visible"/>
                                      </p:to>
                                    </p:set>
                                    <p:anim calcmode="lin" valueType="num">
                                      <p:cBhvr additive="base">
                                        <p:cTn id="77" dur="500" fill="hold"/>
                                        <p:tgtEl>
                                          <p:spTgt spid="35"/>
                                        </p:tgtEl>
                                        <p:attrNameLst>
                                          <p:attrName>ppt_x</p:attrName>
                                        </p:attrNameLst>
                                      </p:cBhvr>
                                      <p:tavLst>
                                        <p:tav tm="0">
                                          <p:val>
                                            <p:strVal val="#ppt_x"/>
                                          </p:val>
                                        </p:tav>
                                        <p:tav tm="100000">
                                          <p:val>
                                            <p:strVal val="#ppt_x"/>
                                          </p:val>
                                        </p:tav>
                                      </p:tavLst>
                                    </p:anim>
                                    <p:anim calcmode="lin" valueType="num">
                                      <p:cBhvr additive="base">
                                        <p:cTn id="78"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par>
                    <p:cTn id="79" fill="hold" nodeType="clickPar">
                      <p:stCondLst>
                        <p:cond delay="indefinite"/>
                      </p:stCondLst>
                      <p:childTnLst>
                        <p:par>
                          <p:cTn id="80" fill="hold" nodeType="afterGroup">
                            <p:stCondLst>
                              <p:cond delay="0"/>
                            </p:stCondLst>
                            <p:childTnLst>
                              <p:par>
                                <p:cTn id="81" presetID="2" presetClass="entr" presetSubtype="4" fill="hold" grpId="0" nodeType="clickEffect">
                                  <p:stCondLst>
                                    <p:cond delay="0"/>
                                  </p:stCondLst>
                                  <p:childTnLst>
                                    <p:set>
                                      <p:cBhvr>
                                        <p:cTn id="82" dur="1" fill="hold">
                                          <p:stCondLst>
                                            <p:cond delay="0"/>
                                          </p:stCondLst>
                                        </p:cTn>
                                        <p:tgtEl>
                                          <p:spTgt spid="40"/>
                                        </p:tgtEl>
                                        <p:attrNameLst>
                                          <p:attrName>style.visibility</p:attrName>
                                        </p:attrNameLst>
                                      </p:cBhvr>
                                      <p:to>
                                        <p:strVal val="visible"/>
                                      </p:to>
                                    </p:set>
                                    <p:anim calcmode="lin" valueType="num">
                                      <p:cBhvr additive="base">
                                        <p:cTn id="83" dur="500" fill="hold"/>
                                        <p:tgtEl>
                                          <p:spTgt spid="40"/>
                                        </p:tgtEl>
                                        <p:attrNameLst>
                                          <p:attrName>ppt_x</p:attrName>
                                        </p:attrNameLst>
                                      </p:cBhvr>
                                      <p:tavLst>
                                        <p:tav tm="0">
                                          <p:val>
                                            <p:strVal val="#ppt_x"/>
                                          </p:val>
                                        </p:tav>
                                        <p:tav tm="100000">
                                          <p:val>
                                            <p:strVal val="#ppt_x"/>
                                          </p:val>
                                        </p:tav>
                                      </p:tavLst>
                                    </p:anim>
                                    <p:anim calcmode="lin" valueType="num">
                                      <p:cBhvr additive="base">
                                        <p:cTn id="84"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par>
                    <p:cTn id="85" fill="hold" nodeType="clickPar">
                      <p:stCondLst>
                        <p:cond delay="indefinite"/>
                      </p:stCondLst>
                      <p:childTnLst>
                        <p:par>
                          <p:cTn id="86" fill="hold" nodeType="afterGroup">
                            <p:stCondLst>
                              <p:cond delay="0"/>
                            </p:stCondLst>
                            <p:childTnLst>
                              <p:par>
                                <p:cTn id="87" presetID="2" presetClass="entr" presetSubtype="4" fill="hold" grpId="0" nodeType="clickEffect">
                                  <p:stCondLst>
                                    <p:cond delay="0"/>
                                  </p:stCondLst>
                                  <p:childTnLst>
                                    <p:set>
                                      <p:cBhvr>
                                        <p:cTn id="88" dur="1" fill="hold">
                                          <p:stCondLst>
                                            <p:cond delay="0"/>
                                          </p:stCondLst>
                                        </p:cTn>
                                        <p:tgtEl>
                                          <p:spTgt spid="41"/>
                                        </p:tgtEl>
                                        <p:attrNameLst>
                                          <p:attrName>style.visibility</p:attrName>
                                        </p:attrNameLst>
                                      </p:cBhvr>
                                      <p:to>
                                        <p:strVal val="visible"/>
                                      </p:to>
                                    </p:set>
                                    <p:anim calcmode="lin" valueType="num">
                                      <p:cBhvr additive="base">
                                        <p:cTn id="89" dur="500" fill="hold"/>
                                        <p:tgtEl>
                                          <p:spTgt spid="41"/>
                                        </p:tgtEl>
                                        <p:attrNameLst>
                                          <p:attrName>ppt_x</p:attrName>
                                        </p:attrNameLst>
                                      </p:cBhvr>
                                      <p:tavLst>
                                        <p:tav tm="0">
                                          <p:val>
                                            <p:strVal val="#ppt_x"/>
                                          </p:val>
                                        </p:tav>
                                        <p:tav tm="100000">
                                          <p:val>
                                            <p:strVal val="#ppt_x"/>
                                          </p:val>
                                        </p:tav>
                                      </p:tavLst>
                                    </p:anim>
                                    <p:anim calcmode="lin" valueType="num">
                                      <p:cBhvr additive="base">
                                        <p:cTn id="90" dur="500" fill="hold"/>
                                        <p:tgtEl>
                                          <p:spTgt spid="41"/>
                                        </p:tgtEl>
                                        <p:attrNameLst>
                                          <p:attrName>ppt_y</p:attrName>
                                        </p:attrNameLst>
                                      </p:cBhvr>
                                      <p:tavLst>
                                        <p:tav tm="0">
                                          <p:val>
                                            <p:strVal val="1+#ppt_h/2"/>
                                          </p:val>
                                        </p:tav>
                                        <p:tav tm="100000">
                                          <p:val>
                                            <p:strVal val="#ppt_y"/>
                                          </p:val>
                                        </p:tav>
                                      </p:tavLst>
                                    </p:anim>
                                  </p:childTnLst>
                                </p:cTn>
                              </p:par>
                            </p:childTnLst>
                          </p:cTn>
                        </p:par>
                      </p:childTnLst>
                    </p:cTn>
                  </p:par>
                  <p:par>
                    <p:cTn id="91" fill="hold" nodeType="clickPar">
                      <p:stCondLst>
                        <p:cond delay="indefinite"/>
                      </p:stCondLst>
                      <p:childTnLst>
                        <p:par>
                          <p:cTn id="92" fill="hold" nodeType="afterGroup">
                            <p:stCondLst>
                              <p:cond delay="0"/>
                            </p:stCondLst>
                            <p:childTnLst>
                              <p:par>
                                <p:cTn id="93" presetID="2" presetClass="entr" presetSubtype="4" fill="hold" nodeType="clickEffect">
                                  <p:stCondLst>
                                    <p:cond delay="0"/>
                                  </p:stCondLst>
                                  <p:childTnLst>
                                    <p:set>
                                      <p:cBhvr>
                                        <p:cTn id="94" dur="1" fill="hold">
                                          <p:stCondLst>
                                            <p:cond delay="0"/>
                                          </p:stCondLst>
                                        </p:cTn>
                                        <p:tgtEl>
                                          <p:spTgt spid="42"/>
                                        </p:tgtEl>
                                        <p:attrNameLst>
                                          <p:attrName>style.visibility</p:attrName>
                                        </p:attrNameLst>
                                      </p:cBhvr>
                                      <p:to>
                                        <p:strVal val="visible"/>
                                      </p:to>
                                    </p:set>
                                    <p:anim calcmode="lin" valueType="num">
                                      <p:cBhvr additive="base">
                                        <p:cTn id="95" dur="500" fill="hold"/>
                                        <p:tgtEl>
                                          <p:spTgt spid="42"/>
                                        </p:tgtEl>
                                        <p:attrNameLst>
                                          <p:attrName>ppt_x</p:attrName>
                                        </p:attrNameLst>
                                      </p:cBhvr>
                                      <p:tavLst>
                                        <p:tav tm="0">
                                          <p:val>
                                            <p:strVal val="#ppt_x"/>
                                          </p:val>
                                        </p:tav>
                                        <p:tav tm="100000">
                                          <p:val>
                                            <p:strVal val="#ppt_x"/>
                                          </p:val>
                                        </p:tav>
                                      </p:tavLst>
                                    </p:anim>
                                    <p:anim calcmode="lin" valueType="num">
                                      <p:cBhvr additive="base">
                                        <p:cTn id="96" dur="500" fill="hold"/>
                                        <p:tgtEl>
                                          <p:spTgt spid="42"/>
                                        </p:tgtEl>
                                        <p:attrNameLst>
                                          <p:attrName>ppt_y</p:attrName>
                                        </p:attrNameLst>
                                      </p:cBhvr>
                                      <p:tavLst>
                                        <p:tav tm="0">
                                          <p:val>
                                            <p:strVal val="1+#ppt_h/2"/>
                                          </p:val>
                                        </p:tav>
                                        <p:tav tm="100000">
                                          <p:val>
                                            <p:strVal val="#ppt_y"/>
                                          </p:val>
                                        </p:tav>
                                      </p:tavLst>
                                    </p:anim>
                                  </p:childTnLst>
                                </p:cTn>
                              </p:par>
                            </p:childTnLst>
                          </p:cTn>
                        </p:par>
                      </p:childTnLst>
                    </p:cTn>
                  </p:par>
                  <p:par>
                    <p:cTn id="97" fill="hold" nodeType="clickPar">
                      <p:stCondLst>
                        <p:cond delay="indefinite"/>
                      </p:stCondLst>
                      <p:childTnLst>
                        <p:par>
                          <p:cTn id="98" fill="hold" nodeType="afterGroup">
                            <p:stCondLst>
                              <p:cond delay="0"/>
                            </p:stCondLst>
                            <p:childTnLst>
                              <p:par>
                                <p:cTn id="99" presetID="2" presetClass="entr" presetSubtype="4" fill="hold" grpId="0" nodeType="clickEffect">
                                  <p:stCondLst>
                                    <p:cond delay="0"/>
                                  </p:stCondLst>
                                  <p:childTnLst>
                                    <p:set>
                                      <p:cBhvr>
                                        <p:cTn id="100" dur="1" fill="hold">
                                          <p:stCondLst>
                                            <p:cond delay="0"/>
                                          </p:stCondLst>
                                        </p:cTn>
                                        <p:tgtEl>
                                          <p:spTgt spid="43"/>
                                        </p:tgtEl>
                                        <p:attrNameLst>
                                          <p:attrName>style.visibility</p:attrName>
                                        </p:attrNameLst>
                                      </p:cBhvr>
                                      <p:to>
                                        <p:strVal val="visible"/>
                                      </p:to>
                                    </p:set>
                                    <p:anim calcmode="lin" valueType="num">
                                      <p:cBhvr additive="base">
                                        <p:cTn id="101" dur="500" fill="hold"/>
                                        <p:tgtEl>
                                          <p:spTgt spid="43"/>
                                        </p:tgtEl>
                                        <p:attrNameLst>
                                          <p:attrName>ppt_x</p:attrName>
                                        </p:attrNameLst>
                                      </p:cBhvr>
                                      <p:tavLst>
                                        <p:tav tm="0">
                                          <p:val>
                                            <p:strVal val="#ppt_x"/>
                                          </p:val>
                                        </p:tav>
                                        <p:tav tm="100000">
                                          <p:val>
                                            <p:strVal val="#ppt_x"/>
                                          </p:val>
                                        </p:tav>
                                      </p:tavLst>
                                    </p:anim>
                                    <p:anim calcmode="lin" valueType="num">
                                      <p:cBhvr additive="base">
                                        <p:cTn id="102" dur="500" fill="hold"/>
                                        <p:tgtEl>
                                          <p:spTgt spid="43"/>
                                        </p:tgtEl>
                                        <p:attrNameLst>
                                          <p:attrName>ppt_y</p:attrName>
                                        </p:attrNameLst>
                                      </p:cBhvr>
                                      <p:tavLst>
                                        <p:tav tm="0">
                                          <p:val>
                                            <p:strVal val="1+#ppt_h/2"/>
                                          </p:val>
                                        </p:tav>
                                        <p:tav tm="100000">
                                          <p:val>
                                            <p:strVal val="#ppt_y"/>
                                          </p:val>
                                        </p:tav>
                                      </p:tavLst>
                                    </p:anim>
                                  </p:childTnLst>
                                </p:cTn>
                              </p:par>
                            </p:childTnLst>
                          </p:cTn>
                        </p:par>
                      </p:childTnLst>
                    </p:cTn>
                  </p:par>
                  <p:par>
                    <p:cTn id="103" fill="hold" nodeType="clickPar">
                      <p:stCondLst>
                        <p:cond delay="indefinite"/>
                      </p:stCondLst>
                      <p:childTnLst>
                        <p:par>
                          <p:cTn id="104" fill="hold" nodeType="afterGroup">
                            <p:stCondLst>
                              <p:cond delay="0"/>
                            </p:stCondLst>
                            <p:childTnLst>
                              <p:par>
                                <p:cTn id="105" presetID="2" presetClass="entr" presetSubtype="4" fill="hold" nodeType="clickEffect">
                                  <p:stCondLst>
                                    <p:cond delay="0"/>
                                  </p:stCondLst>
                                  <p:childTnLst>
                                    <p:set>
                                      <p:cBhvr>
                                        <p:cTn id="106" dur="1" fill="hold">
                                          <p:stCondLst>
                                            <p:cond delay="0"/>
                                          </p:stCondLst>
                                        </p:cTn>
                                        <p:tgtEl>
                                          <p:spTgt spid="52"/>
                                        </p:tgtEl>
                                        <p:attrNameLst>
                                          <p:attrName>style.visibility</p:attrName>
                                        </p:attrNameLst>
                                      </p:cBhvr>
                                      <p:to>
                                        <p:strVal val="visible"/>
                                      </p:to>
                                    </p:set>
                                    <p:anim calcmode="lin" valueType="num">
                                      <p:cBhvr additive="base">
                                        <p:cTn id="107" dur="500" fill="hold"/>
                                        <p:tgtEl>
                                          <p:spTgt spid="52"/>
                                        </p:tgtEl>
                                        <p:attrNameLst>
                                          <p:attrName>ppt_x</p:attrName>
                                        </p:attrNameLst>
                                      </p:cBhvr>
                                      <p:tavLst>
                                        <p:tav tm="0">
                                          <p:val>
                                            <p:strVal val="#ppt_x"/>
                                          </p:val>
                                        </p:tav>
                                        <p:tav tm="100000">
                                          <p:val>
                                            <p:strVal val="#ppt_x"/>
                                          </p:val>
                                        </p:tav>
                                      </p:tavLst>
                                    </p:anim>
                                    <p:anim calcmode="lin" valueType="num">
                                      <p:cBhvr additive="base">
                                        <p:cTn id="108" dur="500" fill="hold"/>
                                        <p:tgtEl>
                                          <p:spTgt spid="52"/>
                                        </p:tgtEl>
                                        <p:attrNameLst>
                                          <p:attrName>ppt_y</p:attrName>
                                        </p:attrNameLst>
                                      </p:cBhvr>
                                      <p:tavLst>
                                        <p:tav tm="0">
                                          <p:val>
                                            <p:strVal val="1+#ppt_h/2"/>
                                          </p:val>
                                        </p:tav>
                                        <p:tav tm="100000">
                                          <p:val>
                                            <p:strVal val="#ppt_y"/>
                                          </p:val>
                                        </p:tav>
                                      </p:tavLst>
                                    </p:anim>
                                  </p:childTnLst>
                                </p:cTn>
                              </p:par>
                            </p:childTnLst>
                          </p:cTn>
                        </p:par>
                      </p:childTnLst>
                    </p:cTn>
                  </p:par>
                  <p:par>
                    <p:cTn id="109" fill="hold" nodeType="clickPar">
                      <p:stCondLst>
                        <p:cond delay="indefinite"/>
                      </p:stCondLst>
                      <p:childTnLst>
                        <p:par>
                          <p:cTn id="110" fill="hold" nodeType="afterGroup">
                            <p:stCondLst>
                              <p:cond delay="0"/>
                            </p:stCondLst>
                            <p:childTnLst>
                              <p:par>
                                <p:cTn id="111" presetID="2" presetClass="entr" presetSubtype="4" fill="hold" grpId="0" nodeType="clickEffect">
                                  <p:stCondLst>
                                    <p:cond delay="0"/>
                                  </p:stCondLst>
                                  <p:childTnLst>
                                    <p:set>
                                      <p:cBhvr>
                                        <p:cTn id="112" dur="1" fill="hold">
                                          <p:stCondLst>
                                            <p:cond delay="0"/>
                                          </p:stCondLst>
                                        </p:cTn>
                                        <p:tgtEl>
                                          <p:spTgt spid="50"/>
                                        </p:tgtEl>
                                        <p:attrNameLst>
                                          <p:attrName>style.visibility</p:attrName>
                                        </p:attrNameLst>
                                      </p:cBhvr>
                                      <p:to>
                                        <p:strVal val="visible"/>
                                      </p:to>
                                    </p:set>
                                    <p:anim calcmode="lin" valueType="num">
                                      <p:cBhvr additive="base">
                                        <p:cTn id="113" dur="500" fill="hold"/>
                                        <p:tgtEl>
                                          <p:spTgt spid="50"/>
                                        </p:tgtEl>
                                        <p:attrNameLst>
                                          <p:attrName>ppt_x</p:attrName>
                                        </p:attrNameLst>
                                      </p:cBhvr>
                                      <p:tavLst>
                                        <p:tav tm="0">
                                          <p:val>
                                            <p:strVal val="#ppt_x"/>
                                          </p:val>
                                        </p:tav>
                                        <p:tav tm="100000">
                                          <p:val>
                                            <p:strVal val="#ppt_x"/>
                                          </p:val>
                                        </p:tav>
                                      </p:tavLst>
                                    </p:anim>
                                    <p:anim calcmode="lin" valueType="num">
                                      <p:cBhvr additive="base">
                                        <p:cTn id="114" dur="500" fill="hold"/>
                                        <p:tgtEl>
                                          <p:spTgt spid="50"/>
                                        </p:tgtEl>
                                        <p:attrNameLst>
                                          <p:attrName>ppt_y</p:attrName>
                                        </p:attrNameLst>
                                      </p:cBhvr>
                                      <p:tavLst>
                                        <p:tav tm="0">
                                          <p:val>
                                            <p:strVal val="1+#ppt_h/2"/>
                                          </p:val>
                                        </p:tav>
                                        <p:tav tm="100000">
                                          <p:val>
                                            <p:strVal val="#ppt_y"/>
                                          </p:val>
                                        </p:tav>
                                      </p:tavLst>
                                    </p:anim>
                                  </p:childTnLst>
                                </p:cTn>
                              </p:par>
                            </p:childTnLst>
                          </p:cTn>
                        </p:par>
                      </p:childTnLst>
                    </p:cTn>
                  </p:par>
                  <p:par>
                    <p:cTn id="115" fill="hold" nodeType="clickPar">
                      <p:stCondLst>
                        <p:cond delay="indefinite"/>
                      </p:stCondLst>
                      <p:childTnLst>
                        <p:par>
                          <p:cTn id="116" fill="hold" nodeType="afterGroup">
                            <p:stCondLst>
                              <p:cond delay="0"/>
                            </p:stCondLst>
                            <p:childTnLst>
                              <p:par>
                                <p:cTn id="117" presetID="2" presetClass="entr" presetSubtype="4" fill="hold" nodeType="clickEffect">
                                  <p:stCondLst>
                                    <p:cond delay="0"/>
                                  </p:stCondLst>
                                  <p:childTnLst>
                                    <p:set>
                                      <p:cBhvr>
                                        <p:cTn id="118" dur="1" fill="hold">
                                          <p:stCondLst>
                                            <p:cond delay="0"/>
                                          </p:stCondLst>
                                        </p:cTn>
                                        <p:tgtEl>
                                          <p:spTgt spid="53"/>
                                        </p:tgtEl>
                                        <p:attrNameLst>
                                          <p:attrName>style.visibility</p:attrName>
                                        </p:attrNameLst>
                                      </p:cBhvr>
                                      <p:to>
                                        <p:strVal val="visible"/>
                                      </p:to>
                                    </p:set>
                                    <p:anim calcmode="lin" valueType="num">
                                      <p:cBhvr additive="base">
                                        <p:cTn id="119" dur="500" fill="hold"/>
                                        <p:tgtEl>
                                          <p:spTgt spid="53"/>
                                        </p:tgtEl>
                                        <p:attrNameLst>
                                          <p:attrName>ppt_x</p:attrName>
                                        </p:attrNameLst>
                                      </p:cBhvr>
                                      <p:tavLst>
                                        <p:tav tm="0">
                                          <p:val>
                                            <p:strVal val="#ppt_x"/>
                                          </p:val>
                                        </p:tav>
                                        <p:tav tm="100000">
                                          <p:val>
                                            <p:strVal val="#ppt_x"/>
                                          </p:val>
                                        </p:tav>
                                      </p:tavLst>
                                    </p:anim>
                                    <p:anim calcmode="lin" valueType="num">
                                      <p:cBhvr additive="base">
                                        <p:cTn id="120" dur="500" fill="hold"/>
                                        <p:tgtEl>
                                          <p:spTgt spid="53"/>
                                        </p:tgtEl>
                                        <p:attrNameLst>
                                          <p:attrName>ppt_y</p:attrName>
                                        </p:attrNameLst>
                                      </p:cBhvr>
                                      <p:tavLst>
                                        <p:tav tm="0">
                                          <p:val>
                                            <p:strVal val="1+#ppt_h/2"/>
                                          </p:val>
                                        </p:tav>
                                        <p:tav tm="100000">
                                          <p:val>
                                            <p:strVal val="#ppt_y"/>
                                          </p:val>
                                        </p:tav>
                                      </p:tavLst>
                                    </p:anim>
                                  </p:childTnLst>
                                </p:cTn>
                              </p:par>
                            </p:childTnLst>
                          </p:cTn>
                        </p:par>
                      </p:childTnLst>
                    </p:cTn>
                  </p:par>
                  <p:par>
                    <p:cTn id="121" fill="hold" nodeType="clickPar">
                      <p:stCondLst>
                        <p:cond delay="indefinite"/>
                      </p:stCondLst>
                      <p:childTnLst>
                        <p:par>
                          <p:cTn id="122" fill="hold" nodeType="afterGroup">
                            <p:stCondLst>
                              <p:cond delay="0"/>
                            </p:stCondLst>
                            <p:childTnLst>
                              <p:par>
                                <p:cTn id="123" presetID="2" presetClass="entr" presetSubtype="4" fill="hold" grpId="0" nodeType="clickEffect">
                                  <p:stCondLst>
                                    <p:cond delay="0"/>
                                  </p:stCondLst>
                                  <p:childTnLst>
                                    <p:set>
                                      <p:cBhvr>
                                        <p:cTn id="124" dur="1" fill="hold">
                                          <p:stCondLst>
                                            <p:cond delay="0"/>
                                          </p:stCondLst>
                                        </p:cTn>
                                        <p:tgtEl>
                                          <p:spTgt spid="51"/>
                                        </p:tgtEl>
                                        <p:attrNameLst>
                                          <p:attrName>style.visibility</p:attrName>
                                        </p:attrNameLst>
                                      </p:cBhvr>
                                      <p:to>
                                        <p:strVal val="visible"/>
                                      </p:to>
                                    </p:set>
                                    <p:anim calcmode="lin" valueType="num">
                                      <p:cBhvr additive="base">
                                        <p:cTn id="125" dur="500" fill="hold"/>
                                        <p:tgtEl>
                                          <p:spTgt spid="51"/>
                                        </p:tgtEl>
                                        <p:attrNameLst>
                                          <p:attrName>ppt_x</p:attrName>
                                        </p:attrNameLst>
                                      </p:cBhvr>
                                      <p:tavLst>
                                        <p:tav tm="0">
                                          <p:val>
                                            <p:strVal val="#ppt_x"/>
                                          </p:val>
                                        </p:tav>
                                        <p:tav tm="100000">
                                          <p:val>
                                            <p:strVal val="#ppt_x"/>
                                          </p:val>
                                        </p:tav>
                                      </p:tavLst>
                                    </p:anim>
                                    <p:anim calcmode="lin" valueType="num">
                                      <p:cBhvr additive="base">
                                        <p:cTn id="126" dur="500" fill="hold"/>
                                        <p:tgtEl>
                                          <p:spTgt spid="51"/>
                                        </p:tgtEl>
                                        <p:attrNameLst>
                                          <p:attrName>ppt_y</p:attrName>
                                        </p:attrNameLst>
                                      </p:cBhvr>
                                      <p:tavLst>
                                        <p:tav tm="0">
                                          <p:val>
                                            <p:strVal val="1+#ppt_h/2"/>
                                          </p:val>
                                        </p:tav>
                                        <p:tav tm="100000">
                                          <p:val>
                                            <p:strVal val="#ppt_y"/>
                                          </p:val>
                                        </p:tav>
                                      </p:tavLst>
                                    </p:anim>
                                  </p:childTnLst>
                                </p:cTn>
                              </p:par>
                            </p:childTnLst>
                          </p:cTn>
                        </p:par>
                      </p:childTnLst>
                    </p:cTn>
                  </p:par>
                  <p:par>
                    <p:cTn id="127" fill="hold" nodeType="clickPar">
                      <p:stCondLst>
                        <p:cond delay="indefinite"/>
                      </p:stCondLst>
                      <p:childTnLst>
                        <p:par>
                          <p:cTn id="128" fill="hold" nodeType="afterGroup">
                            <p:stCondLst>
                              <p:cond delay="0"/>
                            </p:stCondLst>
                            <p:childTnLst>
                              <p:par>
                                <p:cTn id="129" presetID="2" presetClass="entr" presetSubtype="4" fill="hold" grpId="0" nodeType="clickEffect">
                                  <p:stCondLst>
                                    <p:cond delay="0"/>
                                  </p:stCondLst>
                                  <p:childTnLst>
                                    <p:set>
                                      <p:cBhvr>
                                        <p:cTn id="130" dur="1" fill="hold">
                                          <p:stCondLst>
                                            <p:cond delay="0"/>
                                          </p:stCondLst>
                                        </p:cTn>
                                        <p:tgtEl>
                                          <p:spTgt spid="21"/>
                                        </p:tgtEl>
                                        <p:attrNameLst>
                                          <p:attrName>style.visibility</p:attrName>
                                        </p:attrNameLst>
                                      </p:cBhvr>
                                      <p:to>
                                        <p:strVal val="visible"/>
                                      </p:to>
                                    </p:set>
                                    <p:anim calcmode="lin" valueType="num">
                                      <p:cBhvr additive="base">
                                        <p:cTn id="131" dur="500" fill="hold"/>
                                        <p:tgtEl>
                                          <p:spTgt spid="21"/>
                                        </p:tgtEl>
                                        <p:attrNameLst>
                                          <p:attrName>ppt_x</p:attrName>
                                        </p:attrNameLst>
                                      </p:cBhvr>
                                      <p:tavLst>
                                        <p:tav tm="0">
                                          <p:val>
                                            <p:strVal val="#ppt_x"/>
                                          </p:val>
                                        </p:tav>
                                        <p:tav tm="100000">
                                          <p:val>
                                            <p:strVal val="#ppt_x"/>
                                          </p:val>
                                        </p:tav>
                                      </p:tavLst>
                                    </p:anim>
                                    <p:anim calcmode="lin" valueType="num">
                                      <p:cBhvr additive="base">
                                        <p:cTn id="132" dur="500" fill="hold"/>
                                        <p:tgtEl>
                                          <p:spTgt spid="21"/>
                                        </p:tgtEl>
                                        <p:attrNameLst>
                                          <p:attrName>ppt_y</p:attrName>
                                        </p:attrNameLst>
                                      </p:cBhvr>
                                      <p:tavLst>
                                        <p:tav tm="0">
                                          <p:val>
                                            <p:strVal val="1+#ppt_h/2"/>
                                          </p:val>
                                        </p:tav>
                                        <p:tav tm="100000">
                                          <p:val>
                                            <p:strVal val="#ppt_y"/>
                                          </p:val>
                                        </p:tav>
                                      </p:tavLst>
                                    </p:anim>
                                  </p:childTnLst>
                                </p:cTn>
                              </p:par>
                              <p:par>
                                <p:cTn id="133" presetID="2" presetClass="entr" presetSubtype="4" fill="hold" grpId="0" nodeType="withEffect">
                                  <p:stCondLst>
                                    <p:cond delay="0"/>
                                  </p:stCondLst>
                                  <p:childTnLst>
                                    <p:set>
                                      <p:cBhvr>
                                        <p:cTn id="134" dur="1" fill="hold">
                                          <p:stCondLst>
                                            <p:cond delay="0"/>
                                          </p:stCondLst>
                                        </p:cTn>
                                        <p:tgtEl>
                                          <p:spTgt spid="19"/>
                                        </p:tgtEl>
                                        <p:attrNameLst>
                                          <p:attrName>style.visibility</p:attrName>
                                        </p:attrNameLst>
                                      </p:cBhvr>
                                      <p:to>
                                        <p:strVal val="visible"/>
                                      </p:to>
                                    </p:set>
                                    <p:anim calcmode="lin" valueType="num">
                                      <p:cBhvr additive="base">
                                        <p:cTn id="135" dur="500" fill="hold"/>
                                        <p:tgtEl>
                                          <p:spTgt spid="19"/>
                                        </p:tgtEl>
                                        <p:attrNameLst>
                                          <p:attrName>ppt_x</p:attrName>
                                        </p:attrNameLst>
                                      </p:cBhvr>
                                      <p:tavLst>
                                        <p:tav tm="0">
                                          <p:val>
                                            <p:strVal val="#ppt_x"/>
                                          </p:val>
                                        </p:tav>
                                        <p:tav tm="100000">
                                          <p:val>
                                            <p:strVal val="#ppt_x"/>
                                          </p:val>
                                        </p:tav>
                                      </p:tavLst>
                                    </p:anim>
                                    <p:anim calcmode="lin" valueType="num">
                                      <p:cBhvr additive="base">
                                        <p:cTn id="136"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137" fill="hold" nodeType="clickPar">
                      <p:stCondLst>
                        <p:cond delay="indefinite"/>
                      </p:stCondLst>
                      <p:childTnLst>
                        <p:par>
                          <p:cTn id="138" fill="hold" nodeType="afterGroup">
                            <p:stCondLst>
                              <p:cond delay="0"/>
                            </p:stCondLst>
                            <p:childTnLst>
                              <p:par>
                                <p:cTn id="139" presetID="2" presetClass="entr" presetSubtype="4" fill="hold" grpId="0" nodeType="clickEffect">
                                  <p:stCondLst>
                                    <p:cond delay="0"/>
                                  </p:stCondLst>
                                  <p:childTnLst>
                                    <p:set>
                                      <p:cBhvr>
                                        <p:cTn id="140" dur="1" fill="hold">
                                          <p:stCondLst>
                                            <p:cond delay="0"/>
                                          </p:stCondLst>
                                        </p:cTn>
                                        <p:tgtEl>
                                          <p:spTgt spid="54"/>
                                        </p:tgtEl>
                                        <p:attrNameLst>
                                          <p:attrName>style.visibility</p:attrName>
                                        </p:attrNameLst>
                                      </p:cBhvr>
                                      <p:to>
                                        <p:strVal val="visible"/>
                                      </p:to>
                                    </p:set>
                                    <p:anim calcmode="lin" valueType="num">
                                      <p:cBhvr additive="base">
                                        <p:cTn id="141" dur="500" fill="hold"/>
                                        <p:tgtEl>
                                          <p:spTgt spid="54"/>
                                        </p:tgtEl>
                                        <p:attrNameLst>
                                          <p:attrName>ppt_x</p:attrName>
                                        </p:attrNameLst>
                                      </p:cBhvr>
                                      <p:tavLst>
                                        <p:tav tm="0">
                                          <p:val>
                                            <p:strVal val="#ppt_x"/>
                                          </p:val>
                                        </p:tav>
                                        <p:tav tm="100000">
                                          <p:val>
                                            <p:strVal val="#ppt_x"/>
                                          </p:val>
                                        </p:tav>
                                      </p:tavLst>
                                    </p:anim>
                                    <p:anim calcmode="lin" valueType="num">
                                      <p:cBhvr additive="base">
                                        <p:cTn id="142" dur="500" fill="hold"/>
                                        <p:tgtEl>
                                          <p:spTgt spid="54"/>
                                        </p:tgtEl>
                                        <p:attrNameLst>
                                          <p:attrName>ppt_y</p:attrName>
                                        </p:attrNameLst>
                                      </p:cBhvr>
                                      <p:tavLst>
                                        <p:tav tm="0">
                                          <p:val>
                                            <p:strVal val="1+#ppt_h/2"/>
                                          </p:val>
                                        </p:tav>
                                        <p:tav tm="100000">
                                          <p:val>
                                            <p:strVal val="#ppt_y"/>
                                          </p:val>
                                        </p:tav>
                                      </p:tavLst>
                                    </p:anim>
                                  </p:childTnLst>
                                </p:cTn>
                              </p:par>
                            </p:childTnLst>
                          </p:cTn>
                        </p:par>
                      </p:childTnLst>
                    </p:cTn>
                  </p:par>
                  <p:par>
                    <p:cTn id="143" fill="hold" nodeType="clickPar">
                      <p:stCondLst>
                        <p:cond delay="indefinite"/>
                      </p:stCondLst>
                      <p:childTnLst>
                        <p:par>
                          <p:cTn id="144" fill="hold" nodeType="afterGroup">
                            <p:stCondLst>
                              <p:cond delay="0"/>
                            </p:stCondLst>
                            <p:childTnLst>
                              <p:par>
                                <p:cTn id="145" presetID="2" presetClass="entr" presetSubtype="4" fill="hold" grpId="0" nodeType="clickEffect">
                                  <p:stCondLst>
                                    <p:cond delay="0"/>
                                  </p:stCondLst>
                                  <p:childTnLst>
                                    <p:set>
                                      <p:cBhvr>
                                        <p:cTn id="146" dur="1" fill="hold">
                                          <p:stCondLst>
                                            <p:cond delay="0"/>
                                          </p:stCondLst>
                                        </p:cTn>
                                        <p:tgtEl>
                                          <p:spTgt spid="55"/>
                                        </p:tgtEl>
                                        <p:attrNameLst>
                                          <p:attrName>style.visibility</p:attrName>
                                        </p:attrNameLst>
                                      </p:cBhvr>
                                      <p:to>
                                        <p:strVal val="visible"/>
                                      </p:to>
                                    </p:set>
                                    <p:anim calcmode="lin" valueType="num">
                                      <p:cBhvr additive="base">
                                        <p:cTn id="147" dur="500" fill="hold"/>
                                        <p:tgtEl>
                                          <p:spTgt spid="55"/>
                                        </p:tgtEl>
                                        <p:attrNameLst>
                                          <p:attrName>ppt_x</p:attrName>
                                        </p:attrNameLst>
                                      </p:cBhvr>
                                      <p:tavLst>
                                        <p:tav tm="0">
                                          <p:val>
                                            <p:strVal val="#ppt_x"/>
                                          </p:val>
                                        </p:tav>
                                        <p:tav tm="100000">
                                          <p:val>
                                            <p:strVal val="#ppt_x"/>
                                          </p:val>
                                        </p:tav>
                                      </p:tavLst>
                                    </p:anim>
                                    <p:anim calcmode="lin" valueType="num">
                                      <p:cBhvr additive="base">
                                        <p:cTn id="148" dur="500" fill="hold"/>
                                        <p:tgtEl>
                                          <p:spTgt spid="55"/>
                                        </p:tgtEl>
                                        <p:attrNameLst>
                                          <p:attrName>ppt_y</p:attrName>
                                        </p:attrNameLst>
                                      </p:cBhvr>
                                      <p:tavLst>
                                        <p:tav tm="0">
                                          <p:val>
                                            <p:strVal val="1+#ppt_h/2"/>
                                          </p:val>
                                        </p:tav>
                                        <p:tav tm="100000">
                                          <p:val>
                                            <p:strVal val="#ppt_y"/>
                                          </p:val>
                                        </p:tav>
                                      </p:tavLst>
                                    </p:anim>
                                  </p:childTnLst>
                                </p:cTn>
                              </p:par>
                            </p:childTnLst>
                          </p:cTn>
                        </p:par>
                      </p:childTnLst>
                    </p:cTn>
                  </p:par>
                  <p:par>
                    <p:cTn id="149" fill="hold" nodeType="clickPar">
                      <p:stCondLst>
                        <p:cond delay="indefinite"/>
                      </p:stCondLst>
                      <p:childTnLst>
                        <p:par>
                          <p:cTn id="150" fill="hold" nodeType="afterGroup">
                            <p:stCondLst>
                              <p:cond delay="0"/>
                            </p:stCondLst>
                            <p:childTnLst>
                              <p:par>
                                <p:cTn id="151" presetID="2" presetClass="entr" presetSubtype="4" fill="hold" nodeType="clickEffect">
                                  <p:stCondLst>
                                    <p:cond delay="0"/>
                                  </p:stCondLst>
                                  <p:childTnLst>
                                    <p:set>
                                      <p:cBhvr>
                                        <p:cTn id="152" dur="1" fill="hold">
                                          <p:stCondLst>
                                            <p:cond delay="0"/>
                                          </p:stCondLst>
                                        </p:cTn>
                                        <p:tgtEl>
                                          <p:spTgt spid="2"/>
                                        </p:tgtEl>
                                        <p:attrNameLst>
                                          <p:attrName>style.visibility</p:attrName>
                                        </p:attrNameLst>
                                      </p:cBhvr>
                                      <p:to>
                                        <p:strVal val="visible"/>
                                      </p:to>
                                    </p:set>
                                    <p:anim calcmode="lin" valueType="num">
                                      <p:cBhvr additive="base">
                                        <p:cTn id="153" dur="500" fill="hold"/>
                                        <p:tgtEl>
                                          <p:spTgt spid="2"/>
                                        </p:tgtEl>
                                        <p:attrNameLst>
                                          <p:attrName>ppt_x</p:attrName>
                                        </p:attrNameLst>
                                      </p:cBhvr>
                                      <p:tavLst>
                                        <p:tav tm="0">
                                          <p:val>
                                            <p:strVal val="#ppt_x"/>
                                          </p:val>
                                        </p:tav>
                                        <p:tav tm="100000">
                                          <p:val>
                                            <p:strVal val="#ppt_x"/>
                                          </p:val>
                                        </p:tav>
                                      </p:tavLst>
                                    </p:anim>
                                    <p:anim calcmode="lin" valueType="num">
                                      <p:cBhvr additive="base">
                                        <p:cTn id="15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55" fill="hold" nodeType="clickPar">
                      <p:stCondLst>
                        <p:cond delay="indefinite"/>
                      </p:stCondLst>
                      <p:childTnLst>
                        <p:par>
                          <p:cTn id="156" fill="hold" nodeType="afterGroup">
                            <p:stCondLst>
                              <p:cond delay="0"/>
                            </p:stCondLst>
                            <p:childTnLst>
                              <p:par>
                                <p:cTn id="157" presetID="2" presetClass="entr" presetSubtype="4" fill="hold" grpId="0" nodeType="clickEffect">
                                  <p:stCondLst>
                                    <p:cond delay="0"/>
                                  </p:stCondLst>
                                  <p:childTnLst>
                                    <p:set>
                                      <p:cBhvr>
                                        <p:cTn id="158" dur="1" fill="hold">
                                          <p:stCondLst>
                                            <p:cond delay="0"/>
                                          </p:stCondLst>
                                        </p:cTn>
                                        <p:tgtEl>
                                          <p:spTgt spid="6"/>
                                        </p:tgtEl>
                                        <p:attrNameLst>
                                          <p:attrName>style.visibility</p:attrName>
                                        </p:attrNameLst>
                                      </p:cBhvr>
                                      <p:to>
                                        <p:strVal val="visible"/>
                                      </p:to>
                                    </p:set>
                                    <p:anim calcmode="lin" valueType="num">
                                      <p:cBhvr additive="base">
                                        <p:cTn id="159" dur="500" fill="hold"/>
                                        <p:tgtEl>
                                          <p:spTgt spid="6"/>
                                        </p:tgtEl>
                                        <p:attrNameLst>
                                          <p:attrName>ppt_x</p:attrName>
                                        </p:attrNameLst>
                                      </p:cBhvr>
                                      <p:tavLst>
                                        <p:tav tm="0">
                                          <p:val>
                                            <p:strVal val="#ppt_x"/>
                                          </p:val>
                                        </p:tav>
                                        <p:tav tm="100000">
                                          <p:val>
                                            <p:strVal val="#ppt_x"/>
                                          </p:val>
                                        </p:tav>
                                      </p:tavLst>
                                    </p:anim>
                                    <p:anim calcmode="lin" valueType="num">
                                      <p:cBhvr additive="base">
                                        <p:cTn id="16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61" fill="hold" nodeType="clickPar">
                      <p:stCondLst>
                        <p:cond delay="indefinite"/>
                      </p:stCondLst>
                      <p:childTnLst>
                        <p:par>
                          <p:cTn id="162" fill="hold" nodeType="afterGroup">
                            <p:stCondLst>
                              <p:cond delay="0"/>
                            </p:stCondLst>
                            <p:childTnLst>
                              <p:par>
                                <p:cTn id="163" presetID="2" presetClass="entr" presetSubtype="4" fill="hold" grpId="0" nodeType="clickEffect">
                                  <p:stCondLst>
                                    <p:cond delay="0"/>
                                  </p:stCondLst>
                                  <p:childTnLst>
                                    <p:set>
                                      <p:cBhvr>
                                        <p:cTn id="164" dur="1" fill="hold">
                                          <p:stCondLst>
                                            <p:cond delay="0"/>
                                          </p:stCondLst>
                                        </p:cTn>
                                        <p:tgtEl>
                                          <p:spTgt spid="56"/>
                                        </p:tgtEl>
                                        <p:attrNameLst>
                                          <p:attrName>style.visibility</p:attrName>
                                        </p:attrNameLst>
                                      </p:cBhvr>
                                      <p:to>
                                        <p:strVal val="visible"/>
                                      </p:to>
                                    </p:set>
                                    <p:anim calcmode="lin" valueType="num">
                                      <p:cBhvr additive="base">
                                        <p:cTn id="165" dur="500" fill="hold"/>
                                        <p:tgtEl>
                                          <p:spTgt spid="56"/>
                                        </p:tgtEl>
                                        <p:attrNameLst>
                                          <p:attrName>ppt_x</p:attrName>
                                        </p:attrNameLst>
                                      </p:cBhvr>
                                      <p:tavLst>
                                        <p:tav tm="0">
                                          <p:val>
                                            <p:strVal val="#ppt_x"/>
                                          </p:val>
                                        </p:tav>
                                        <p:tav tm="100000">
                                          <p:val>
                                            <p:strVal val="#ppt_x"/>
                                          </p:val>
                                        </p:tav>
                                      </p:tavLst>
                                    </p:anim>
                                    <p:anim calcmode="lin" valueType="num">
                                      <p:cBhvr additive="base">
                                        <p:cTn id="166" dur="500" fill="hold"/>
                                        <p:tgtEl>
                                          <p:spTgt spid="56"/>
                                        </p:tgtEl>
                                        <p:attrNameLst>
                                          <p:attrName>ppt_y</p:attrName>
                                        </p:attrNameLst>
                                      </p:cBhvr>
                                      <p:tavLst>
                                        <p:tav tm="0">
                                          <p:val>
                                            <p:strVal val="1+#ppt_h/2"/>
                                          </p:val>
                                        </p:tav>
                                        <p:tav tm="100000">
                                          <p:val>
                                            <p:strVal val="#ppt_y"/>
                                          </p:val>
                                        </p:tav>
                                      </p:tavLst>
                                    </p:anim>
                                  </p:childTnLst>
                                </p:cTn>
                              </p:par>
                            </p:childTnLst>
                          </p:cTn>
                        </p:par>
                      </p:childTnLst>
                    </p:cTn>
                  </p:par>
                  <p:par>
                    <p:cTn id="167" fill="hold" nodeType="clickPar">
                      <p:stCondLst>
                        <p:cond delay="indefinite"/>
                      </p:stCondLst>
                      <p:childTnLst>
                        <p:par>
                          <p:cTn id="168" fill="hold" nodeType="afterGroup">
                            <p:stCondLst>
                              <p:cond delay="0"/>
                            </p:stCondLst>
                            <p:childTnLst>
                              <p:par>
                                <p:cTn id="169" presetID="2" presetClass="entr" presetSubtype="4" fill="hold" grpId="0" nodeType="clickEffect">
                                  <p:stCondLst>
                                    <p:cond delay="0"/>
                                  </p:stCondLst>
                                  <p:childTnLst>
                                    <p:set>
                                      <p:cBhvr>
                                        <p:cTn id="170" dur="1" fill="hold">
                                          <p:stCondLst>
                                            <p:cond delay="0"/>
                                          </p:stCondLst>
                                        </p:cTn>
                                        <p:tgtEl>
                                          <p:spTgt spid="57"/>
                                        </p:tgtEl>
                                        <p:attrNameLst>
                                          <p:attrName>style.visibility</p:attrName>
                                        </p:attrNameLst>
                                      </p:cBhvr>
                                      <p:to>
                                        <p:strVal val="visible"/>
                                      </p:to>
                                    </p:set>
                                    <p:anim calcmode="lin" valueType="num">
                                      <p:cBhvr additive="base">
                                        <p:cTn id="171" dur="500" fill="hold"/>
                                        <p:tgtEl>
                                          <p:spTgt spid="57"/>
                                        </p:tgtEl>
                                        <p:attrNameLst>
                                          <p:attrName>ppt_x</p:attrName>
                                        </p:attrNameLst>
                                      </p:cBhvr>
                                      <p:tavLst>
                                        <p:tav tm="0">
                                          <p:val>
                                            <p:strVal val="#ppt_x"/>
                                          </p:val>
                                        </p:tav>
                                        <p:tav tm="100000">
                                          <p:val>
                                            <p:strVal val="#ppt_x"/>
                                          </p:val>
                                        </p:tav>
                                      </p:tavLst>
                                    </p:anim>
                                    <p:anim calcmode="lin" valueType="num">
                                      <p:cBhvr additive="base">
                                        <p:cTn id="172" dur="500" fill="hold"/>
                                        <p:tgtEl>
                                          <p:spTgt spid="5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2" grpId="0"/>
      <p:bldP spid="13" grpId="0"/>
      <p:bldP spid="14" grpId="0"/>
      <p:bldP spid="15" grpId="0"/>
      <p:bldP spid="18" grpId="0" animBg="1"/>
      <p:bldP spid="20" grpId="0" animBg="1"/>
      <p:bldP spid="21" grpId="0" animBg="1"/>
      <p:bldP spid="3" grpId="0"/>
      <p:bldP spid="4" grpId="0"/>
      <p:bldP spid="40" grpId="0"/>
      <p:bldP spid="41" grpId="0"/>
      <p:bldP spid="43" grpId="0"/>
      <p:bldP spid="49" grpId="0"/>
      <p:bldP spid="50" grpId="0"/>
      <p:bldP spid="51" grpId="0"/>
      <p:bldP spid="54" grpId="0"/>
      <p:bldP spid="55" grpId="0"/>
      <p:bldP spid="56" grpId="0"/>
      <p:bldP spid="57" grpId="0"/>
      <p:bldP spid="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6226" name="Picture 2" descr="dt008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03388" y="87313"/>
            <a:ext cx="8763000" cy="6654800"/>
          </a:xfrm>
          <a:prstGeom prst="rect">
            <a:avLst/>
          </a:prstGeom>
          <a:noFill/>
          <a:extLst>
            <a:ext uri="{909E8E84-426E-40DD-AFC4-6F175D3DCCD1}">
              <a14:hiddenFill xmlns:a14="http://schemas.microsoft.com/office/drawing/2010/main">
                <a:solidFill>
                  <a:srgbClr val="FFFFFF"/>
                </a:solidFill>
              </a14:hiddenFill>
            </a:ext>
          </a:extLst>
        </p:spPr>
      </p:pic>
      <p:grpSp>
        <p:nvGrpSpPr>
          <p:cNvPr id="436227" name="Group 3"/>
          <p:cNvGrpSpPr>
            <a:grpSpLocks/>
          </p:cNvGrpSpPr>
          <p:nvPr/>
        </p:nvGrpSpPr>
        <p:grpSpPr bwMode="auto">
          <a:xfrm>
            <a:off x="2160588" y="1001714"/>
            <a:ext cx="6792912" cy="3125787"/>
            <a:chOff x="533" y="564"/>
            <a:chExt cx="4279" cy="1969"/>
          </a:xfrm>
        </p:grpSpPr>
        <p:sp>
          <p:nvSpPr>
            <p:cNvPr id="436228" name="Freeform 4"/>
            <p:cNvSpPr>
              <a:spLocks/>
            </p:cNvSpPr>
            <p:nvPr/>
          </p:nvSpPr>
          <p:spPr bwMode="auto">
            <a:xfrm>
              <a:off x="533" y="564"/>
              <a:ext cx="3787" cy="1969"/>
            </a:xfrm>
            <a:custGeom>
              <a:avLst/>
              <a:gdLst>
                <a:gd name="T0" fmla="*/ 307 w 3787"/>
                <a:gd name="T1" fmla="*/ 1392 h 1969"/>
                <a:gd name="T2" fmla="*/ 415 w 3787"/>
                <a:gd name="T3" fmla="*/ 1476 h 1969"/>
                <a:gd name="T4" fmla="*/ 499 w 3787"/>
                <a:gd name="T5" fmla="*/ 1572 h 1969"/>
                <a:gd name="T6" fmla="*/ 439 w 3787"/>
                <a:gd name="T7" fmla="*/ 1836 h 1969"/>
                <a:gd name="T8" fmla="*/ 559 w 3787"/>
                <a:gd name="T9" fmla="*/ 1752 h 1969"/>
                <a:gd name="T10" fmla="*/ 667 w 3787"/>
                <a:gd name="T11" fmla="*/ 1800 h 1969"/>
                <a:gd name="T12" fmla="*/ 739 w 3787"/>
                <a:gd name="T13" fmla="*/ 1836 h 1969"/>
                <a:gd name="T14" fmla="*/ 1075 w 3787"/>
                <a:gd name="T15" fmla="*/ 1920 h 1969"/>
                <a:gd name="T16" fmla="*/ 1183 w 3787"/>
                <a:gd name="T17" fmla="*/ 1968 h 1969"/>
                <a:gd name="T18" fmla="*/ 1291 w 3787"/>
                <a:gd name="T19" fmla="*/ 1884 h 1969"/>
                <a:gd name="T20" fmla="*/ 1315 w 3787"/>
                <a:gd name="T21" fmla="*/ 1788 h 1969"/>
                <a:gd name="T22" fmla="*/ 1291 w 3787"/>
                <a:gd name="T23" fmla="*/ 1536 h 1969"/>
                <a:gd name="T24" fmla="*/ 1339 w 3787"/>
                <a:gd name="T25" fmla="*/ 1476 h 1969"/>
                <a:gd name="T26" fmla="*/ 1747 w 3787"/>
                <a:gd name="T27" fmla="*/ 1464 h 1969"/>
                <a:gd name="T28" fmla="*/ 2071 w 3787"/>
                <a:gd name="T29" fmla="*/ 1500 h 1969"/>
                <a:gd name="T30" fmla="*/ 2179 w 3787"/>
                <a:gd name="T31" fmla="*/ 1452 h 1969"/>
                <a:gd name="T32" fmla="*/ 2239 w 3787"/>
                <a:gd name="T33" fmla="*/ 1404 h 1969"/>
                <a:gd name="T34" fmla="*/ 2167 w 3787"/>
                <a:gd name="T35" fmla="*/ 1368 h 1969"/>
                <a:gd name="T36" fmla="*/ 2107 w 3787"/>
                <a:gd name="T37" fmla="*/ 1200 h 1969"/>
                <a:gd name="T38" fmla="*/ 2371 w 3787"/>
                <a:gd name="T39" fmla="*/ 1332 h 1969"/>
                <a:gd name="T40" fmla="*/ 2635 w 3787"/>
                <a:gd name="T41" fmla="*/ 1236 h 1969"/>
                <a:gd name="T42" fmla="*/ 2767 w 3787"/>
                <a:gd name="T43" fmla="*/ 936 h 1969"/>
                <a:gd name="T44" fmla="*/ 3163 w 3787"/>
                <a:gd name="T45" fmla="*/ 936 h 1969"/>
                <a:gd name="T46" fmla="*/ 3439 w 3787"/>
                <a:gd name="T47" fmla="*/ 888 h 1969"/>
                <a:gd name="T48" fmla="*/ 3547 w 3787"/>
                <a:gd name="T49" fmla="*/ 780 h 1969"/>
                <a:gd name="T50" fmla="*/ 3703 w 3787"/>
                <a:gd name="T51" fmla="*/ 552 h 1969"/>
                <a:gd name="T52" fmla="*/ 3787 w 3787"/>
                <a:gd name="T53" fmla="*/ 372 h 1969"/>
                <a:gd name="T54" fmla="*/ 3499 w 3787"/>
                <a:gd name="T55" fmla="*/ 396 h 1969"/>
                <a:gd name="T56" fmla="*/ 3223 w 3787"/>
                <a:gd name="T57" fmla="*/ 552 h 1969"/>
                <a:gd name="T58" fmla="*/ 3115 w 3787"/>
                <a:gd name="T59" fmla="*/ 612 h 1969"/>
                <a:gd name="T60" fmla="*/ 3055 w 3787"/>
                <a:gd name="T61" fmla="*/ 756 h 1969"/>
                <a:gd name="T62" fmla="*/ 2671 w 3787"/>
                <a:gd name="T63" fmla="*/ 840 h 1969"/>
                <a:gd name="T64" fmla="*/ 2323 w 3787"/>
                <a:gd name="T65" fmla="*/ 768 h 1969"/>
                <a:gd name="T66" fmla="*/ 1939 w 3787"/>
                <a:gd name="T67" fmla="*/ 672 h 1969"/>
                <a:gd name="T68" fmla="*/ 1747 w 3787"/>
                <a:gd name="T69" fmla="*/ 420 h 1969"/>
                <a:gd name="T70" fmla="*/ 1555 w 3787"/>
                <a:gd name="T71" fmla="*/ 336 h 1969"/>
                <a:gd name="T72" fmla="*/ 1591 w 3787"/>
                <a:gd name="T73" fmla="*/ 264 h 1969"/>
                <a:gd name="T74" fmla="*/ 1339 w 3787"/>
                <a:gd name="T75" fmla="*/ 144 h 1969"/>
                <a:gd name="T76" fmla="*/ 1219 w 3787"/>
                <a:gd name="T77" fmla="*/ 24 h 1969"/>
                <a:gd name="T78" fmla="*/ 1015 w 3787"/>
                <a:gd name="T79" fmla="*/ 0 h 1969"/>
                <a:gd name="T80" fmla="*/ 907 w 3787"/>
                <a:gd name="T81" fmla="*/ 156 h 1969"/>
                <a:gd name="T82" fmla="*/ 727 w 3787"/>
                <a:gd name="T83" fmla="*/ 228 h 1969"/>
                <a:gd name="T84" fmla="*/ 379 w 3787"/>
                <a:gd name="T85" fmla="*/ 492 h 1969"/>
                <a:gd name="T86" fmla="*/ 235 w 3787"/>
                <a:gd name="T87" fmla="*/ 528 h 1969"/>
                <a:gd name="T88" fmla="*/ 127 w 3787"/>
                <a:gd name="T89" fmla="*/ 528 h 1969"/>
                <a:gd name="T90" fmla="*/ 55 w 3787"/>
                <a:gd name="T91" fmla="*/ 552 h 1969"/>
                <a:gd name="T92" fmla="*/ 67 w 3787"/>
                <a:gd name="T93" fmla="*/ 684 h 1969"/>
                <a:gd name="T94" fmla="*/ 31 w 3787"/>
                <a:gd name="T95" fmla="*/ 840 h 1969"/>
                <a:gd name="T96" fmla="*/ 79 w 3787"/>
                <a:gd name="T97" fmla="*/ 924 h 1969"/>
                <a:gd name="T98" fmla="*/ 223 w 3787"/>
                <a:gd name="T99" fmla="*/ 1140 h 1969"/>
                <a:gd name="T100" fmla="*/ 271 w 3787"/>
                <a:gd name="T101" fmla="*/ 1284 h 1969"/>
                <a:gd name="T102" fmla="*/ 271 w 3787"/>
                <a:gd name="T103" fmla="*/ 1380 h 1969"/>
                <a:gd name="T104" fmla="*/ 271 w 3787"/>
                <a:gd name="T105" fmla="*/ 1392 h 1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787" h="1969">
                  <a:moveTo>
                    <a:pt x="235" y="1356"/>
                  </a:moveTo>
                  <a:cubicBezTo>
                    <a:pt x="257" y="1371"/>
                    <a:pt x="285" y="1377"/>
                    <a:pt x="307" y="1392"/>
                  </a:cubicBezTo>
                  <a:cubicBezTo>
                    <a:pt x="321" y="1401"/>
                    <a:pt x="330" y="1418"/>
                    <a:pt x="343" y="1428"/>
                  </a:cubicBezTo>
                  <a:cubicBezTo>
                    <a:pt x="366" y="1446"/>
                    <a:pt x="391" y="1460"/>
                    <a:pt x="415" y="1476"/>
                  </a:cubicBezTo>
                  <a:cubicBezTo>
                    <a:pt x="427" y="1484"/>
                    <a:pt x="451" y="1500"/>
                    <a:pt x="451" y="1500"/>
                  </a:cubicBezTo>
                  <a:cubicBezTo>
                    <a:pt x="467" y="1524"/>
                    <a:pt x="502" y="1543"/>
                    <a:pt x="499" y="1572"/>
                  </a:cubicBezTo>
                  <a:cubicBezTo>
                    <a:pt x="487" y="1679"/>
                    <a:pt x="495" y="1687"/>
                    <a:pt x="415" y="1740"/>
                  </a:cubicBezTo>
                  <a:cubicBezTo>
                    <a:pt x="378" y="1796"/>
                    <a:pt x="385" y="1800"/>
                    <a:pt x="439" y="1836"/>
                  </a:cubicBezTo>
                  <a:cubicBezTo>
                    <a:pt x="463" y="1828"/>
                    <a:pt x="494" y="1821"/>
                    <a:pt x="511" y="1800"/>
                  </a:cubicBezTo>
                  <a:cubicBezTo>
                    <a:pt x="558" y="1742"/>
                    <a:pt x="480" y="1778"/>
                    <a:pt x="559" y="1752"/>
                  </a:cubicBezTo>
                  <a:cubicBezTo>
                    <a:pt x="583" y="1756"/>
                    <a:pt x="609" y="1754"/>
                    <a:pt x="631" y="1764"/>
                  </a:cubicBezTo>
                  <a:cubicBezTo>
                    <a:pt x="647" y="1771"/>
                    <a:pt x="653" y="1791"/>
                    <a:pt x="667" y="1800"/>
                  </a:cubicBezTo>
                  <a:cubicBezTo>
                    <a:pt x="678" y="1807"/>
                    <a:pt x="692" y="1806"/>
                    <a:pt x="703" y="1812"/>
                  </a:cubicBezTo>
                  <a:cubicBezTo>
                    <a:pt x="716" y="1818"/>
                    <a:pt x="725" y="1831"/>
                    <a:pt x="739" y="1836"/>
                  </a:cubicBezTo>
                  <a:cubicBezTo>
                    <a:pt x="817" y="1864"/>
                    <a:pt x="920" y="1884"/>
                    <a:pt x="1003" y="1896"/>
                  </a:cubicBezTo>
                  <a:cubicBezTo>
                    <a:pt x="1027" y="1904"/>
                    <a:pt x="1054" y="1906"/>
                    <a:pt x="1075" y="1920"/>
                  </a:cubicBezTo>
                  <a:cubicBezTo>
                    <a:pt x="1087" y="1928"/>
                    <a:pt x="1098" y="1938"/>
                    <a:pt x="1111" y="1944"/>
                  </a:cubicBezTo>
                  <a:cubicBezTo>
                    <a:pt x="1134" y="1954"/>
                    <a:pt x="1183" y="1968"/>
                    <a:pt x="1183" y="1968"/>
                  </a:cubicBezTo>
                  <a:cubicBezTo>
                    <a:pt x="1203" y="1964"/>
                    <a:pt x="1227" y="1969"/>
                    <a:pt x="1243" y="1956"/>
                  </a:cubicBezTo>
                  <a:cubicBezTo>
                    <a:pt x="1266" y="1938"/>
                    <a:pt x="1291" y="1884"/>
                    <a:pt x="1291" y="1884"/>
                  </a:cubicBezTo>
                  <a:cubicBezTo>
                    <a:pt x="1295" y="1864"/>
                    <a:pt x="1298" y="1844"/>
                    <a:pt x="1303" y="1824"/>
                  </a:cubicBezTo>
                  <a:cubicBezTo>
                    <a:pt x="1306" y="1812"/>
                    <a:pt x="1316" y="1801"/>
                    <a:pt x="1315" y="1788"/>
                  </a:cubicBezTo>
                  <a:cubicBezTo>
                    <a:pt x="1310" y="1719"/>
                    <a:pt x="1297" y="1687"/>
                    <a:pt x="1279" y="1632"/>
                  </a:cubicBezTo>
                  <a:cubicBezTo>
                    <a:pt x="1283" y="1600"/>
                    <a:pt x="1279" y="1566"/>
                    <a:pt x="1291" y="1536"/>
                  </a:cubicBezTo>
                  <a:cubicBezTo>
                    <a:pt x="1296" y="1523"/>
                    <a:pt x="1318" y="1523"/>
                    <a:pt x="1327" y="1512"/>
                  </a:cubicBezTo>
                  <a:cubicBezTo>
                    <a:pt x="1335" y="1502"/>
                    <a:pt x="1331" y="1486"/>
                    <a:pt x="1339" y="1476"/>
                  </a:cubicBezTo>
                  <a:cubicBezTo>
                    <a:pt x="1362" y="1448"/>
                    <a:pt x="1417" y="1436"/>
                    <a:pt x="1447" y="1416"/>
                  </a:cubicBezTo>
                  <a:cubicBezTo>
                    <a:pt x="1553" y="1426"/>
                    <a:pt x="1644" y="1449"/>
                    <a:pt x="1747" y="1464"/>
                  </a:cubicBezTo>
                  <a:cubicBezTo>
                    <a:pt x="1820" y="1513"/>
                    <a:pt x="1902" y="1507"/>
                    <a:pt x="1987" y="1524"/>
                  </a:cubicBezTo>
                  <a:cubicBezTo>
                    <a:pt x="2002" y="1520"/>
                    <a:pt x="2054" y="1509"/>
                    <a:pt x="2071" y="1500"/>
                  </a:cubicBezTo>
                  <a:cubicBezTo>
                    <a:pt x="2084" y="1494"/>
                    <a:pt x="2094" y="1482"/>
                    <a:pt x="2107" y="1476"/>
                  </a:cubicBezTo>
                  <a:cubicBezTo>
                    <a:pt x="2130" y="1466"/>
                    <a:pt x="2155" y="1460"/>
                    <a:pt x="2179" y="1452"/>
                  </a:cubicBezTo>
                  <a:cubicBezTo>
                    <a:pt x="2191" y="1448"/>
                    <a:pt x="2215" y="1440"/>
                    <a:pt x="2215" y="1440"/>
                  </a:cubicBezTo>
                  <a:cubicBezTo>
                    <a:pt x="2223" y="1428"/>
                    <a:pt x="2242" y="1418"/>
                    <a:pt x="2239" y="1404"/>
                  </a:cubicBezTo>
                  <a:cubicBezTo>
                    <a:pt x="2236" y="1392"/>
                    <a:pt x="2214" y="1398"/>
                    <a:pt x="2203" y="1392"/>
                  </a:cubicBezTo>
                  <a:cubicBezTo>
                    <a:pt x="2190" y="1386"/>
                    <a:pt x="2179" y="1376"/>
                    <a:pt x="2167" y="1368"/>
                  </a:cubicBezTo>
                  <a:cubicBezTo>
                    <a:pt x="2112" y="1285"/>
                    <a:pt x="2146" y="1305"/>
                    <a:pt x="2083" y="1284"/>
                  </a:cubicBezTo>
                  <a:cubicBezTo>
                    <a:pt x="2049" y="1233"/>
                    <a:pt x="2045" y="1221"/>
                    <a:pt x="2107" y="1200"/>
                  </a:cubicBezTo>
                  <a:cubicBezTo>
                    <a:pt x="2173" y="1222"/>
                    <a:pt x="2229" y="1269"/>
                    <a:pt x="2287" y="1308"/>
                  </a:cubicBezTo>
                  <a:cubicBezTo>
                    <a:pt x="2311" y="1324"/>
                    <a:pt x="2343" y="1323"/>
                    <a:pt x="2371" y="1332"/>
                  </a:cubicBezTo>
                  <a:cubicBezTo>
                    <a:pt x="2439" y="1321"/>
                    <a:pt x="2497" y="1306"/>
                    <a:pt x="2563" y="1284"/>
                  </a:cubicBezTo>
                  <a:cubicBezTo>
                    <a:pt x="2590" y="1275"/>
                    <a:pt x="2635" y="1236"/>
                    <a:pt x="2635" y="1236"/>
                  </a:cubicBezTo>
                  <a:cubicBezTo>
                    <a:pt x="2659" y="1200"/>
                    <a:pt x="2693" y="1169"/>
                    <a:pt x="2707" y="1128"/>
                  </a:cubicBezTo>
                  <a:cubicBezTo>
                    <a:pt x="2728" y="1064"/>
                    <a:pt x="2746" y="1000"/>
                    <a:pt x="2767" y="936"/>
                  </a:cubicBezTo>
                  <a:cubicBezTo>
                    <a:pt x="2770" y="926"/>
                    <a:pt x="2849" y="889"/>
                    <a:pt x="2851" y="888"/>
                  </a:cubicBezTo>
                  <a:cubicBezTo>
                    <a:pt x="2951" y="913"/>
                    <a:pt x="3060" y="925"/>
                    <a:pt x="3163" y="936"/>
                  </a:cubicBezTo>
                  <a:cubicBezTo>
                    <a:pt x="3187" y="944"/>
                    <a:pt x="3210" y="965"/>
                    <a:pt x="3235" y="960"/>
                  </a:cubicBezTo>
                  <a:cubicBezTo>
                    <a:pt x="3308" y="945"/>
                    <a:pt x="3377" y="929"/>
                    <a:pt x="3439" y="888"/>
                  </a:cubicBezTo>
                  <a:cubicBezTo>
                    <a:pt x="3458" y="830"/>
                    <a:pt x="3472" y="850"/>
                    <a:pt x="3523" y="816"/>
                  </a:cubicBezTo>
                  <a:cubicBezTo>
                    <a:pt x="3531" y="804"/>
                    <a:pt x="3536" y="789"/>
                    <a:pt x="3547" y="780"/>
                  </a:cubicBezTo>
                  <a:cubicBezTo>
                    <a:pt x="3557" y="772"/>
                    <a:pt x="3574" y="777"/>
                    <a:pt x="3583" y="768"/>
                  </a:cubicBezTo>
                  <a:cubicBezTo>
                    <a:pt x="3642" y="709"/>
                    <a:pt x="3667" y="623"/>
                    <a:pt x="3703" y="552"/>
                  </a:cubicBezTo>
                  <a:cubicBezTo>
                    <a:pt x="3721" y="516"/>
                    <a:pt x="3747" y="481"/>
                    <a:pt x="3763" y="444"/>
                  </a:cubicBezTo>
                  <a:cubicBezTo>
                    <a:pt x="3773" y="421"/>
                    <a:pt x="3787" y="372"/>
                    <a:pt x="3787" y="372"/>
                  </a:cubicBezTo>
                  <a:cubicBezTo>
                    <a:pt x="3759" y="288"/>
                    <a:pt x="3693" y="328"/>
                    <a:pt x="3607" y="336"/>
                  </a:cubicBezTo>
                  <a:cubicBezTo>
                    <a:pt x="3563" y="351"/>
                    <a:pt x="3543" y="381"/>
                    <a:pt x="3499" y="396"/>
                  </a:cubicBezTo>
                  <a:cubicBezTo>
                    <a:pt x="3438" y="487"/>
                    <a:pt x="3467" y="467"/>
                    <a:pt x="3367" y="492"/>
                  </a:cubicBezTo>
                  <a:cubicBezTo>
                    <a:pt x="3312" y="575"/>
                    <a:pt x="3329" y="567"/>
                    <a:pt x="3223" y="552"/>
                  </a:cubicBezTo>
                  <a:cubicBezTo>
                    <a:pt x="3211" y="544"/>
                    <a:pt x="3201" y="530"/>
                    <a:pt x="3187" y="528"/>
                  </a:cubicBezTo>
                  <a:cubicBezTo>
                    <a:pt x="3140" y="520"/>
                    <a:pt x="3125" y="582"/>
                    <a:pt x="3115" y="612"/>
                  </a:cubicBezTo>
                  <a:cubicBezTo>
                    <a:pt x="3123" y="624"/>
                    <a:pt x="3133" y="635"/>
                    <a:pt x="3139" y="648"/>
                  </a:cubicBezTo>
                  <a:cubicBezTo>
                    <a:pt x="3173" y="717"/>
                    <a:pt x="3099" y="727"/>
                    <a:pt x="3055" y="756"/>
                  </a:cubicBezTo>
                  <a:cubicBezTo>
                    <a:pt x="3027" y="798"/>
                    <a:pt x="3007" y="812"/>
                    <a:pt x="2959" y="828"/>
                  </a:cubicBezTo>
                  <a:cubicBezTo>
                    <a:pt x="2859" y="815"/>
                    <a:pt x="2770" y="820"/>
                    <a:pt x="2671" y="840"/>
                  </a:cubicBezTo>
                  <a:cubicBezTo>
                    <a:pt x="2618" y="919"/>
                    <a:pt x="2642" y="906"/>
                    <a:pt x="2467" y="864"/>
                  </a:cubicBezTo>
                  <a:cubicBezTo>
                    <a:pt x="2413" y="851"/>
                    <a:pt x="2376" y="786"/>
                    <a:pt x="2323" y="768"/>
                  </a:cubicBezTo>
                  <a:cubicBezTo>
                    <a:pt x="2194" y="725"/>
                    <a:pt x="2276" y="746"/>
                    <a:pt x="2071" y="732"/>
                  </a:cubicBezTo>
                  <a:cubicBezTo>
                    <a:pt x="2020" y="719"/>
                    <a:pt x="1983" y="701"/>
                    <a:pt x="1939" y="672"/>
                  </a:cubicBezTo>
                  <a:cubicBezTo>
                    <a:pt x="1877" y="486"/>
                    <a:pt x="1948" y="678"/>
                    <a:pt x="1891" y="564"/>
                  </a:cubicBezTo>
                  <a:cubicBezTo>
                    <a:pt x="1845" y="471"/>
                    <a:pt x="1847" y="449"/>
                    <a:pt x="1747" y="420"/>
                  </a:cubicBezTo>
                  <a:cubicBezTo>
                    <a:pt x="1718" y="412"/>
                    <a:pt x="1648" y="398"/>
                    <a:pt x="1627" y="384"/>
                  </a:cubicBezTo>
                  <a:cubicBezTo>
                    <a:pt x="1603" y="368"/>
                    <a:pt x="1555" y="336"/>
                    <a:pt x="1555" y="336"/>
                  </a:cubicBezTo>
                  <a:cubicBezTo>
                    <a:pt x="1559" y="324"/>
                    <a:pt x="1561" y="311"/>
                    <a:pt x="1567" y="300"/>
                  </a:cubicBezTo>
                  <a:cubicBezTo>
                    <a:pt x="1573" y="287"/>
                    <a:pt x="1589" y="278"/>
                    <a:pt x="1591" y="264"/>
                  </a:cubicBezTo>
                  <a:cubicBezTo>
                    <a:pt x="1603" y="180"/>
                    <a:pt x="1458" y="186"/>
                    <a:pt x="1411" y="180"/>
                  </a:cubicBezTo>
                  <a:cubicBezTo>
                    <a:pt x="1387" y="172"/>
                    <a:pt x="1356" y="165"/>
                    <a:pt x="1339" y="144"/>
                  </a:cubicBezTo>
                  <a:cubicBezTo>
                    <a:pt x="1331" y="134"/>
                    <a:pt x="1334" y="119"/>
                    <a:pt x="1327" y="108"/>
                  </a:cubicBezTo>
                  <a:cubicBezTo>
                    <a:pt x="1311" y="85"/>
                    <a:pt x="1236" y="25"/>
                    <a:pt x="1219" y="24"/>
                  </a:cubicBezTo>
                  <a:cubicBezTo>
                    <a:pt x="1163" y="20"/>
                    <a:pt x="1107" y="16"/>
                    <a:pt x="1051" y="12"/>
                  </a:cubicBezTo>
                  <a:cubicBezTo>
                    <a:pt x="1039" y="8"/>
                    <a:pt x="1028" y="0"/>
                    <a:pt x="1015" y="0"/>
                  </a:cubicBezTo>
                  <a:cubicBezTo>
                    <a:pt x="962" y="0"/>
                    <a:pt x="960" y="49"/>
                    <a:pt x="943" y="84"/>
                  </a:cubicBezTo>
                  <a:cubicBezTo>
                    <a:pt x="896" y="177"/>
                    <a:pt x="937" y="66"/>
                    <a:pt x="907" y="156"/>
                  </a:cubicBezTo>
                  <a:cubicBezTo>
                    <a:pt x="838" y="139"/>
                    <a:pt x="775" y="159"/>
                    <a:pt x="703" y="168"/>
                  </a:cubicBezTo>
                  <a:cubicBezTo>
                    <a:pt x="662" y="290"/>
                    <a:pt x="708" y="114"/>
                    <a:pt x="727" y="228"/>
                  </a:cubicBezTo>
                  <a:cubicBezTo>
                    <a:pt x="746" y="341"/>
                    <a:pt x="737" y="333"/>
                    <a:pt x="679" y="372"/>
                  </a:cubicBezTo>
                  <a:cubicBezTo>
                    <a:pt x="645" y="508"/>
                    <a:pt x="489" y="485"/>
                    <a:pt x="379" y="492"/>
                  </a:cubicBezTo>
                  <a:cubicBezTo>
                    <a:pt x="340" y="505"/>
                    <a:pt x="310" y="527"/>
                    <a:pt x="271" y="540"/>
                  </a:cubicBezTo>
                  <a:cubicBezTo>
                    <a:pt x="259" y="536"/>
                    <a:pt x="246" y="534"/>
                    <a:pt x="235" y="528"/>
                  </a:cubicBezTo>
                  <a:cubicBezTo>
                    <a:pt x="222" y="522"/>
                    <a:pt x="213" y="504"/>
                    <a:pt x="199" y="504"/>
                  </a:cubicBezTo>
                  <a:cubicBezTo>
                    <a:pt x="174" y="504"/>
                    <a:pt x="151" y="520"/>
                    <a:pt x="127" y="528"/>
                  </a:cubicBezTo>
                  <a:cubicBezTo>
                    <a:pt x="115" y="532"/>
                    <a:pt x="103" y="536"/>
                    <a:pt x="91" y="540"/>
                  </a:cubicBezTo>
                  <a:cubicBezTo>
                    <a:pt x="79" y="544"/>
                    <a:pt x="55" y="552"/>
                    <a:pt x="55" y="552"/>
                  </a:cubicBezTo>
                  <a:cubicBezTo>
                    <a:pt x="35" y="583"/>
                    <a:pt x="1" y="622"/>
                    <a:pt x="31" y="660"/>
                  </a:cubicBezTo>
                  <a:cubicBezTo>
                    <a:pt x="40" y="671"/>
                    <a:pt x="55" y="676"/>
                    <a:pt x="67" y="684"/>
                  </a:cubicBezTo>
                  <a:cubicBezTo>
                    <a:pt x="99" y="780"/>
                    <a:pt x="99" y="732"/>
                    <a:pt x="67" y="828"/>
                  </a:cubicBezTo>
                  <a:cubicBezTo>
                    <a:pt x="63" y="840"/>
                    <a:pt x="43" y="836"/>
                    <a:pt x="31" y="840"/>
                  </a:cubicBezTo>
                  <a:cubicBezTo>
                    <a:pt x="23" y="852"/>
                    <a:pt x="0" y="863"/>
                    <a:pt x="7" y="876"/>
                  </a:cubicBezTo>
                  <a:cubicBezTo>
                    <a:pt x="21" y="901"/>
                    <a:pt x="79" y="924"/>
                    <a:pt x="79" y="924"/>
                  </a:cubicBezTo>
                  <a:cubicBezTo>
                    <a:pt x="124" y="991"/>
                    <a:pt x="101" y="1031"/>
                    <a:pt x="175" y="1080"/>
                  </a:cubicBezTo>
                  <a:cubicBezTo>
                    <a:pt x="205" y="1170"/>
                    <a:pt x="161" y="1062"/>
                    <a:pt x="223" y="1140"/>
                  </a:cubicBezTo>
                  <a:cubicBezTo>
                    <a:pt x="236" y="1156"/>
                    <a:pt x="247" y="1247"/>
                    <a:pt x="247" y="1248"/>
                  </a:cubicBezTo>
                  <a:cubicBezTo>
                    <a:pt x="252" y="1262"/>
                    <a:pt x="263" y="1272"/>
                    <a:pt x="271" y="1284"/>
                  </a:cubicBezTo>
                  <a:cubicBezTo>
                    <a:pt x="266" y="1292"/>
                    <a:pt x="229" y="1340"/>
                    <a:pt x="235" y="1356"/>
                  </a:cubicBezTo>
                  <a:cubicBezTo>
                    <a:pt x="240" y="1369"/>
                    <a:pt x="259" y="1372"/>
                    <a:pt x="271" y="1380"/>
                  </a:cubicBezTo>
                  <a:cubicBezTo>
                    <a:pt x="259" y="1388"/>
                    <a:pt x="235" y="1390"/>
                    <a:pt x="235" y="1404"/>
                  </a:cubicBezTo>
                  <a:cubicBezTo>
                    <a:pt x="235" y="1417"/>
                    <a:pt x="271" y="1405"/>
                    <a:pt x="271" y="1392"/>
                  </a:cubicBezTo>
                  <a:cubicBezTo>
                    <a:pt x="271" y="1375"/>
                    <a:pt x="247" y="1368"/>
                    <a:pt x="235" y="1356"/>
                  </a:cubicBezTo>
                  <a:close/>
                </a:path>
              </a:pathLst>
            </a:custGeom>
            <a:solidFill>
              <a:schemeClr val="bg1">
                <a:alpha val="50000"/>
              </a:schemeClr>
            </a:solidFill>
            <a:ln w="12700">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36229" name="Freeform 5"/>
            <p:cNvSpPr>
              <a:spLocks/>
            </p:cNvSpPr>
            <p:nvPr/>
          </p:nvSpPr>
          <p:spPr bwMode="auto">
            <a:xfrm>
              <a:off x="3254" y="1620"/>
              <a:ext cx="272" cy="279"/>
            </a:xfrm>
            <a:custGeom>
              <a:avLst/>
              <a:gdLst>
                <a:gd name="T0" fmla="*/ 58 w 272"/>
                <a:gd name="T1" fmla="*/ 264 h 279"/>
                <a:gd name="T2" fmla="*/ 70 w 272"/>
                <a:gd name="T3" fmla="*/ 216 h 279"/>
                <a:gd name="T4" fmla="*/ 58 w 272"/>
                <a:gd name="T5" fmla="*/ 180 h 279"/>
                <a:gd name="T6" fmla="*/ 118 w 272"/>
                <a:gd name="T7" fmla="*/ 132 h 279"/>
                <a:gd name="T8" fmla="*/ 82 w 272"/>
                <a:gd name="T9" fmla="*/ 108 h 279"/>
                <a:gd name="T10" fmla="*/ 46 w 272"/>
                <a:gd name="T11" fmla="*/ 36 h 279"/>
                <a:gd name="T12" fmla="*/ 118 w 272"/>
                <a:gd name="T13" fmla="*/ 0 h 279"/>
                <a:gd name="T14" fmla="*/ 226 w 272"/>
                <a:gd name="T15" fmla="*/ 60 h 279"/>
                <a:gd name="T16" fmla="*/ 238 w 272"/>
                <a:gd name="T17" fmla="*/ 96 h 279"/>
                <a:gd name="T18" fmla="*/ 262 w 272"/>
                <a:gd name="T19" fmla="*/ 132 h 279"/>
                <a:gd name="T20" fmla="*/ 106 w 272"/>
                <a:gd name="T21" fmla="*/ 276 h 279"/>
                <a:gd name="T22" fmla="*/ 34 w 272"/>
                <a:gd name="T23" fmla="*/ 264 h 279"/>
                <a:gd name="T24" fmla="*/ 46 w 272"/>
                <a:gd name="T25" fmla="*/ 228 h 279"/>
                <a:gd name="T26" fmla="*/ 58 w 272"/>
                <a:gd name="T27" fmla="*/ 264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2" h="279">
                  <a:moveTo>
                    <a:pt x="58" y="264"/>
                  </a:moveTo>
                  <a:cubicBezTo>
                    <a:pt x="0" y="177"/>
                    <a:pt x="44" y="268"/>
                    <a:pt x="70" y="216"/>
                  </a:cubicBezTo>
                  <a:cubicBezTo>
                    <a:pt x="76" y="205"/>
                    <a:pt x="62" y="192"/>
                    <a:pt x="58" y="180"/>
                  </a:cubicBezTo>
                  <a:cubicBezTo>
                    <a:pt x="75" y="174"/>
                    <a:pt x="125" y="166"/>
                    <a:pt x="118" y="132"/>
                  </a:cubicBezTo>
                  <a:cubicBezTo>
                    <a:pt x="115" y="118"/>
                    <a:pt x="94" y="116"/>
                    <a:pt x="82" y="108"/>
                  </a:cubicBezTo>
                  <a:cubicBezTo>
                    <a:pt x="77" y="100"/>
                    <a:pt x="40" y="52"/>
                    <a:pt x="46" y="36"/>
                  </a:cubicBezTo>
                  <a:cubicBezTo>
                    <a:pt x="53" y="18"/>
                    <a:pt x="103" y="5"/>
                    <a:pt x="118" y="0"/>
                  </a:cubicBezTo>
                  <a:cubicBezTo>
                    <a:pt x="206" y="29"/>
                    <a:pt x="172" y="6"/>
                    <a:pt x="226" y="60"/>
                  </a:cubicBezTo>
                  <a:cubicBezTo>
                    <a:pt x="230" y="72"/>
                    <a:pt x="232" y="85"/>
                    <a:pt x="238" y="96"/>
                  </a:cubicBezTo>
                  <a:cubicBezTo>
                    <a:pt x="244" y="109"/>
                    <a:pt x="260" y="118"/>
                    <a:pt x="262" y="132"/>
                  </a:cubicBezTo>
                  <a:cubicBezTo>
                    <a:pt x="272" y="211"/>
                    <a:pt x="170" y="255"/>
                    <a:pt x="106" y="276"/>
                  </a:cubicBezTo>
                  <a:cubicBezTo>
                    <a:pt x="82" y="272"/>
                    <a:pt x="53" y="279"/>
                    <a:pt x="34" y="264"/>
                  </a:cubicBezTo>
                  <a:cubicBezTo>
                    <a:pt x="24" y="256"/>
                    <a:pt x="33" y="228"/>
                    <a:pt x="46" y="228"/>
                  </a:cubicBezTo>
                  <a:cubicBezTo>
                    <a:pt x="59" y="228"/>
                    <a:pt x="54" y="252"/>
                    <a:pt x="58" y="264"/>
                  </a:cubicBezTo>
                  <a:close/>
                </a:path>
              </a:pathLst>
            </a:custGeom>
            <a:solidFill>
              <a:schemeClr val="bg1">
                <a:alpha val="50000"/>
              </a:schemeClr>
            </a:solidFill>
            <a:ln w="12700">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36230" name="Freeform 6"/>
            <p:cNvSpPr>
              <a:spLocks/>
            </p:cNvSpPr>
            <p:nvPr/>
          </p:nvSpPr>
          <p:spPr bwMode="auto">
            <a:xfrm>
              <a:off x="4584" y="614"/>
              <a:ext cx="228" cy="274"/>
            </a:xfrm>
            <a:custGeom>
              <a:avLst/>
              <a:gdLst>
                <a:gd name="T0" fmla="*/ 228 w 228"/>
                <a:gd name="T1" fmla="*/ 10 h 274"/>
                <a:gd name="T2" fmla="*/ 48 w 228"/>
                <a:gd name="T3" fmla="*/ 58 h 274"/>
                <a:gd name="T4" fmla="*/ 0 w 228"/>
                <a:gd name="T5" fmla="*/ 166 h 274"/>
                <a:gd name="T6" fmla="*/ 72 w 228"/>
                <a:gd name="T7" fmla="*/ 274 h 274"/>
                <a:gd name="T8" fmla="*/ 96 w 228"/>
                <a:gd name="T9" fmla="*/ 202 h 274"/>
                <a:gd name="T10" fmla="*/ 108 w 228"/>
                <a:gd name="T11" fmla="*/ 166 h 274"/>
                <a:gd name="T12" fmla="*/ 120 w 228"/>
                <a:gd name="T13" fmla="*/ 118 h 274"/>
                <a:gd name="T14" fmla="*/ 156 w 228"/>
                <a:gd name="T15" fmla="*/ 106 h 274"/>
                <a:gd name="T16" fmla="*/ 180 w 228"/>
                <a:gd name="T17" fmla="*/ 70 h 274"/>
                <a:gd name="T18" fmla="*/ 216 w 228"/>
                <a:gd name="T19" fmla="*/ 46 h 274"/>
                <a:gd name="T20" fmla="*/ 228 w 228"/>
                <a:gd name="T21" fmla="*/ 10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8" h="274">
                  <a:moveTo>
                    <a:pt x="228" y="10"/>
                  </a:moveTo>
                  <a:cubicBezTo>
                    <a:pt x="164" y="23"/>
                    <a:pt x="103" y="22"/>
                    <a:pt x="48" y="58"/>
                  </a:cubicBezTo>
                  <a:cubicBezTo>
                    <a:pt x="35" y="97"/>
                    <a:pt x="13" y="127"/>
                    <a:pt x="0" y="166"/>
                  </a:cubicBezTo>
                  <a:cubicBezTo>
                    <a:pt x="14" y="222"/>
                    <a:pt x="24" y="242"/>
                    <a:pt x="72" y="274"/>
                  </a:cubicBezTo>
                  <a:cubicBezTo>
                    <a:pt x="80" y="250"/>
                    <a:pt x="88" y="226"/>
                    <a:pt x="96" y="202"/>
                  </a:cubicBezTo>
                  <a:cubicBezTo>
                    <a:pt x="100" y="190"/>
                    <a:pt x="104" y="178"/>
                    <a:pt x="108" y="166"/>
                  </a:cubicBezTo>
                  <a:cubicBezTo>
                    <a:pt x="113" y="150"/>
                    <a:pt x="110" y="131"/>
                    <a:pt x="120" y="118"/>
                  </a:cubicBezTo>
                  <a:cubicBezTo>
                    <a:pt x="128" y="108"/>
                    <a:pt x="144" y="110"/>
                    <a:pt x="156" y="106"/>
                  </a:cubicBezTo>
                  <a:cubicBezTo>
                    <a:pt x="164" y="94"/>
                    <a:pt x="170" y="80"/>
                    <a:pt x="180" y="70"/>
                  </a:cubicBezTo>
                  <a:cubicBezTo>
                    <a:pt x="190" y="60"/>
                    <a:pt x="216" y="60"/>
                    <a:pt x="216" y="46"/>
                  </a:cubicBezTo>
                  <a:cubicBezTo>
                    <a:pt x="216" y="0"/>
                    <a:pt x="109" y="40"/>
                    <a:pt x="228" y="10"/>
                  </a:cubicBezTo>
                  <a:close/>
                </a:path>
              </a:pathLst>
            </a:custGeom>
            <a:solidFill>
              <a:schemeClr val="bg1">
                <a:alpha val="50000"/>
              </a:schemeClr>
            </a:solidFill>
            <a:ln w="12700">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436231" name="Group 7"/>
          <p:cNvGrpSpPr>
            <a:grpSpLocks/>
          </p:cNvGrpSpPr>
          <p:nvPr/>
        </p:nvGrpSpPr>
        <p:grpSpPr bwMode="auto">
          <a:xfrm>
            <a:off x="2160588" y="1001714"/>
            <a:ext cx="6792912" cy="3125787"/>
            <a:chOff x="533" y="564"/>
            <a:chExt cx="4279" cy="1969"/>
          </a:xfrm>
        </p:grpSpPr>
        <p:sp>
          <p:nvSpPr>
            <p:cNvPr id="436232" name="Freeform 8"/>
            <p:cNvSpPr>
              <a:spLocks/>
            </p:cNvSpPr>
            <p:nvPr/>
          </p:nvSpPr>
          <p:spPr bwMode="auto">
            <a:xfrm>
              <a:off x="533" y="564"/>
              <a:ext cx="3787" cy="1969"/>
            </a:xfrm>
            <a:custGeom>
              <a:avLst/>
              <a:gdLst>
                <a:gd name="T0" fmla="*/ 307 w 3787"/>
                <a:gd name="T1" fmla="*/ 1392 h 1969"/>
                <a:gd name="T2" fmla="*/ 415 w 3787"/>
                <a:gd name="T3" fmla="*/ 1476 h 1969"/>
                <a:gd name="T4" fmla="*/ 499 w 3787"/>
                <a:gd name="T5" fmla="*/ 1572 h 1969"/>
                <a:gd name="T6" fmla="*/ 439 w 3787"/>
                <a:gd name="T7" fmla="*/ 1836 h 1969"/>
                <a:gd name="T8" fmla="*/ 559 w 3787"/>
                <a:gd name="T9" fmla="*/ 1752 h 1969"/>
                <a:gd name="T10" fmla="*/ 667 w 3787"/>
                <a:gd name="T11" fmla="*/ 1800 h 1969"/>
                <a:gd name="T12" fmla="*/ 739 w 3787"/>
                <a:gd name="T13" fmla="*/ 1836 h 1969"/>
                <a:gd name="T14" fmla="*/ 1075 w 3787"/>
                <a:gd name="T15" fmla="*/ 1920 h 1969"/>
                <a:gd name="T16" fmla="*/ 1183 w 3787"/>
                <a:gd name="T17" fmla="*/ 1968 h 1969"/>
                <a:gd name="T18" fmla="*/ 1291 w 3787"/>
                <a:gd name="T19" fmla="*/ 1884 h 1969"/>
                <a:gd name="T20" fmla="*/ 1315 w 3787"/>
                <a:gd name="T21" fmla="*/ 1788 h 1969"/>
                <a:gd name="T22" fmla="*/ 1291 w 3787"/>
                <a:gd name="T23" fmla="*/ 1536 h 1969"/>
                <a:gd name="T24" fmla="*/ 1339 w 3787"/>
                <a:gd name="T25" fmla="*/ 1476 h 1969"/>
                <a:gd name="T26" fmla="*/ 1747 w 3787"/>
                <a:gd name="T27" fmla="*/ 1464 h 1969"/>
                <a:gd name="T28" fmla="*/ 2071 w 3787"/>
                <a:gd name="T29" fmla="*/ 1500 h 1969"/>
                <a:gd name="T30" fmla="*/ 2179 w 3787"/>
                <a:gd name="T31" fmla="*/ 1452 h 1969"/>
                <a:gd name="T32" fmla="*/ 2239 w 3787"/>
                <a:gd name="T33" fmla="*/ 1404 h 1969"/>
                <a:gd name="T34" fmla="*/ 2167 w 3787"/>
                <a:gd name="T35" fmla="*/ 1368 h 1969"/>
                <a:gd name="T36" fmla="*/ 2107 w 3787"/>
                <a:gd name="T37" fmla="*/ 1200 h 1969"/>
                <a:gd name="T38" fmla="*/ 2371 w 3787"/>
                <a:gd name="T39" fmla="*/ 1332 h 1969"/>
                <a:gd name="T40" fmla="*/ 2635 w 3787"/>
                <a:gd name="T41" fmla="*/ 1236 h 1969"/>
                <a:gd name="T42" fmla="*/ 2767 w 3787"/>
                <a:gd name="T43" fmla="*/ 936 h 1969"/>
                <a:gd name="T44" fmla="*/ 3163 w 3787"/>
                <a:gd name="T45" fmla="*/ 936 h 1969"/>
                <a:gd name="T46" fmla="*/ 3439 w 3787"/>
                <a:gd name="T47" fmla="*/ 888 h 1969"/>
                <a:gd name="T48" fmla="*/ 3547 w 3787"/>
                <a:gd name="T49" fmla="*/ 780 h 1969"/>
                <a:gd name="T50" fmla="*/ 3703 w 3787"/>
                <a:gd name="T51" fmla="*/ 552 h 1969"/>
                <a:gd name="T52" fmla="*/ 3787 w 3787"/>
                <a:gd name="T53" fmla="*/ 372 h 1969"/>
                <a:gd name="T54" fmla="*/ 3499 w 3787"/>
                <a:gd name="T55" fmla="*/ 396 h 1969"/>
                <a:gd name="T56" fmla="*/ 3223 w 3787"/>
                <a:gd name="T57" fmla="*/ 552 h 1969"/>
                <a:gd name="T58" fmla="*/ 3115 w 3787"/>
                <a:gd name="T59" fmla="*/ 612 h 1969"/>
                <a:gd name="T60" fmla="*/ 3055 w 3787"/>
                <a:gd name="T61" fmla="*/ 756 h 1969"/>
                <a:gd name="T62" fmla="*/ 2671 w 3787"/>
                <a:gd name="T63" fmla="*/ 840 h 1969"/>
                <a:gd name="T64" fmla="*/ 2323 w 3787"/>
                <a:gd name="T65" fmla="*/ 768 h 1969"/>
                <a:gd name="T66" fmla="*/ 1939 w 3787"/>
                <a:gd name="T67" fmla="*/ 672 h 1969"/>
                <a:gd name="T68" fmla="*/ 1747 w 3787"/>
                <a:gd name="T69" fmla="*/ 420 h 1969"/>
                <a:gd name="T70" fmla="*/ 1555 w 3787"/>
                <a:gd name="T71" fmla="*/ 336 h 1969"/>
                <a:gd name="T72" fmla="*/ 1591 w 3787"/>
                <a:gd name="T73" fmla="*/ 264 h 1969"/>
                <a:gd name="T74" fmla="*/ 1339 w 3787"/>
                <a:gd name="T75" fmla="*/ 144 h 1969"/>
                <a:gd name="T76" fmla="*/ 1219 w 3787"/>
                <a:gd name="T77" fmla="*/ 24 h 1969"/>
                <a:gd name="T78" fmla="*/ 1015 w 3787"/>
                <a:gd name="T79" fmla="*/ 0 h 1969"/>
                <a:gd name="T80" fmla="*/ 907 w 3787"/>
                <a:gd name="T81" fmla="*/ 156 h 1969"/>
                <a:gd name="T82" fmla="*/ 727 w 3787"/>
                <a:gd name="T83" fmla="*/ 228 h 1969"/>
                <a:gd name="T84" fmla="*/ 379 w 3787"/>
                <a:gd name="T85" fmla="*/ 492 h 1969"/>
                <a:gd name="T86" fmla="*/ 235 w 3787"/>
                <a:gd name="T87" fmla="*/ 528 h 1969"/>
                <a:gd name="T88" fmla="*/ 127 w 3787"/>
                <a:gd name="T89" fmla="*/ 528 h 1969"/>
                <a:gd name="T90" fmla="*/ 55 w 3787"/>
                <a:gd name="T91" fmla="*/ 552 h 1969"/>
                <a:gd name="T92" fmla="*/ 67 w 3787"/>
                <a:gd name="T93" fmla="*/ 684 h 1969"/>
                <a:gd name="T94" fmla="*/ 31 w 3787"/>
                <a:gd name="T95" fmla="*/ 840 h 1969"/>
                <a:gd name="T96" fmla="*/ 79 w 3787"/>
                <a:gd name="T97" fmla="*/ 924 h 1969"/>
                <a:gd name="T98" fmla="*/ 223 w 3787"/>
                <a:gd name="T99" fmla="*/ 1140 h 1969"/>
                <a:gd name="T100" fmla="*/ 271 w 3787"/>
                <a:gd name="T101" fmla="*/ 1284 h 1969"/>
                <a:gd name="T102" fmla="*/ 271 w 3787"/>
                <a:gd name="T103" fmla="*/ 1380 h 1969"/>
                <a:gd name="T104" fmla="*/ 271 w 3787"/>
                <a:gd name="T105" fmla="*/ 1392 h 1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787" h="1969">
                  <a:moveTo>
                    <a:pt x="235" y="1356"/>
                  </a:moveTo>
                  <a:cubicBezTo>
                    <a:pt x="257" y="1371"/>
                    <a:pt x="285" y="1377"/>
                    <a:pt x="307" y="1392"/>
                  </a:cubicBezTo>
                  <a:cubicBezTo>
                    <a:pt x="321" y="1401"/>
                    <a:pt x="330" y="1418"/>
                    <a:pt x="343" y="1428"/>
                  </a:cubicBezTo>
                  <a:cubicBezTo>
                    <a:pt x="366" y="1446"/>
                    <a:pt x="391" y="1460"/>
                    <a:pt x="415" y="1476"/>
                  </a:cubicBezTo>
                  <a:cubicBezTo>
                    <a:pt x="427" y="1484"/>
                    <a:pt x="451" y="1500"/>
                    <a:pt x="451" y="1500"/>
                  </a:cubicBezTo>
                  <a:cubicBezTo>
                    <a:pt x="467" y="1524"/>
                    <a:pt x="502" y="1543"/>
                    <a:pt x="499" y="1572"/>
                  </a:cubicBezTo>
                  <a:cubicBezTo>
                    <a:pt x="487" y="1679"/>
                    <a:pt x="495" y="1687"/>
                    <a:pt x="415" y="1740"/>
                  </a:cubicBezTo>
                  <a:cubicBezTo>
                    <a:pt x="378" y="1796"/>
                    <a:pt x="385" y="1800"/>
                    <a:pt x="439" y="1836"/>
                  </a:cubicBezTo>
                  <a:cubicBezTo>
                    <a:pt x="463" y="1828"/>
                    <a:pt x="494" y="1821"/>
                    <a:pt x="511" y="1800"/>
                  </a:cubicBezTo>
                  <a:cubicBezTo>
                    <a:pt x="558" y="1742"/>
                    <a:pt x="480" y="1778"/>
                    <a:pt x="559" y="1752"/>
                  </a:cubicBezTo>
                  <a:cubicBezTo>
                    <a:pt x="583" y="1756"/>
                    <a:pt x="609" y="1754"/>
                    <a:pt x="631" y="1764"/>
                  </a:cubicBezTo>
                  <a:cubicBezTo>
                    <a:pt x="647" y="1771"/>
                    <a:pt x="653" y="1791"/>
                    <a:pt x="667" y="1800"/>
                  </a:cubicBezTo>
                  <a:cubicBezTo>
                    <a:pt x="678" y="1807"/>
                    <a:pt x="692" y="1806"/>
                    <a:pt x="703" y="1812"/>
                  </a:cubicBezTo>
                  <a:cubicBezTo>
                    <a:pt x="716" y="1818"/>
                    <a:pt x="725" y="1831"/>
                    <a:pt x="739" y="1836"/>
                  </a:cubicBezTo>
                  <a:cubicBezTo>
                    <a:pt x="817" y="1864"/>
                    <a:pt x="920" y="1884"/>
                    <a:pt x="1003" y="1896"/>
                  </a:cubicBezTo>
                  <a:cubicBezTo>
                    <a:pt x="1027" y="1904"/>
                    <a:pt x="1054" y="1906"/>
                    <a:pt x="1075" y="1920"/>
                  </a:cubicBezTo>
                  <a:cubicBezTo>
                    <a:pt x="1087" y="1928"/>
                    <a:pt x="1098" y="1938"/>
                    <a:pt x="1111" y="1944"/>
                  </a:cubicBezTo>
                  <a:cubicBezTo>
                    <a:pt x="1134" y="1954"/>
                    <a:pt x="1183" y="1968"/>
                    <a:pt x="1183" y="1968"/>
                  </a:cubicBezTo>
                  <a:cubicBezTo>
                    <a:pt x="1203" y="1964"/>
                    <a:pt x="1227" y="1969"/>
                    <a:pt x="1243" y="1956"/>
                  </a:cubicBezTo>
                  <a:cubicBezTo>
                    <a:pt x="1266" y="1938"/>
                    <a:pt x="1291" y="1884"/>
                    <a:pt x="1291" y="1884"/>
                  </a:cubicBezTo>
                  <a:cubicBezTo>
                    <a:pt x="1295" y="1864"/>
                    <a:pt x="1298" y="1844"/>
                    <a:pt x="1303" y="1824"/>
                  </a:cubicBezTo>
                  <a:cubicBezTo>
                    <a:pt x="1306" y="1812"/>
                    <a:pt x="1316" y="1801"/>
                    <a:pt x="1315" y="1788"/>
                  </a:cubicBezTo>
                  <a:cubicBezTo>
                    <a:pt x="1310" y="1719"/>
                    <a:pt x="1297" y="1687"/>
                    <a:pt x="1279" y="1632"/>
                  </a:cubicBezTo>
                  <a:cubicBezTo>
                    <a:pt x="1283" y="1600"/>
                    <a:pt x="1279" y="1566"/>
                    <a:pt x="1291" y="1536"/>
                  </a:cubicBezTo>
                  <a:cubicBezTo>
                    <a:pt x="1296" y="1523"/>
                    <a:pt x="1318" y="1523"/>
                    <a:pt x="1327" y="1512"/>
                  </a:cubicBezTo>
                  <a:cubicBezTo>
                    <a:pt x="1335" y="1502"/>
                    <a:pt x="1331" y="1486"/>
                    <a:pt x="1339" y="1476"/>
                  </a:cubicBezTo>
                  <a:cubicBezTo>
                    <a:pt x="1362" y="1448"/>
                    <a:pt x="1417" y="1436"/>
                    <a:pt x="1447" y="1416"/>
                  </a:cubicBezTo>
                  <a:cubicBezTo>
                    <a:pt x="1553" y="1426"/>
                    <a:pt x="1644" y="1449"/>
                    <a:pt x="1747" y="1464"/>
                  </a:cubicBezTo>
                  <a:cubicBezTo>
                    <a:pt x="1820" y="1513"/>
                    <a:pt x="1902" y="1507"/>
                    <a:pt x="1987" y="1524"/>
                  </a:cubicBezTo>
                  <a:cubicBezTo>
                    <a:pt x="2002" y="1520"/>
                    <a:pt x="2054" y="1509"/>
                    <a:pt x="2071" y="1500"/>
                  </a:cubicBezTo>
                  <a:cubicBezTo>
                    <a:pt x="2084" y="1494"/>
                    <a:pt x="2094" y="1482"/>
                    <a:pt x="2107" y="1476"/>
                  </a:cubicBezTo>
                  <a:cubicBezTo>
                    <a:pt x="2130" y="1466"/>
                    <a:pt x="2155" y="1460"/>
                    <a:pt x="2179" y="1452"/>
                  </a:cubicBezTo>
                  <a:cubicBezTo>
                    <a:pt x="2191" y="1448"/>
                    <a:pt x="2215" y="1440"/>
                    <a:pt x="2215" y="1440"/>
                  </a:cubicBezTo>
                  <a:cubicBezTo>
                    <a:pt x="2223" y="1428"/>
                    <a:pt x="2242" y="1418"/>
                    <a:pt x="2239" y="1404"/>
                  </a:cubicBezTo>
                  <a:cubicBezTo>
                    <a:pt x="2236" y="1392"/>
                    <a:pt x="2214" y="1398"/>
                    <a:pt x="2203" y="1392"/>
                  </a:cubicBezTo>
                  <a:cubicBezTo>
                    <a:pt x="2190" y="1386"/>
                    <a:pt x="2179" y="1376"/>
                    <a:pt x="2167" y="1368"/>
                  </a:cubicBezTo>
                  <a:cubicBezTo>
                    <a:pt x="2112" y="1285"/>
                    <a:pt x="2146" y="1305"/>
                    <a:pt x="2083" y="1284"/>
                  </a:cubicBezTo>
                  <a:cubicBezTo>
                    <a:pt x="2049" y="1233"/>
                    <a:pt x="2045" y="1221"/>
                    <a:pt x="2107" y="1200"/>
                  </a:cubicBezTo>
                  <a:cubicBezTo>
                    <a:pt x="2173" y="1222"/>
                    <a:pt x="2229" y="1269"/>
                    <a:pt x="2287" y="1308"/>
                  </a:cubicBezTo>
                  <a:cubicBezTo>
                    <a:pt x="2311" y="1324"/>
                    <a:pt x="2343" y="1323"/>
                    <a:pt x="2371" y="1332"/>
                  </a:cubicBezTo>
                  <a:cubicBezTo>
                    <a:pt x="2439" y="1321"/>
                    <a:pt x="2497" y="1306"/>
                    <a:pt x="2563" y="1284"/>
                  </a:cubicBezTo>
                  <a:cubicBezTo>
                    <a:pt x="2590" y="1275"/>
                    <a:pt x="2635" y="1236"/>
                    <a:pt x="2635" y="1236"/>
                  </a:cubicBezTo>
                  <a:cubicBezTo>
                    <a:pt x="2659" y="1200"/>
                    <a:pt x="2693" y="1169"/>
                    <a:pt x="2707" y="1128"/>
                  </a:cubicBezTo>
                  <a:cubicBezTo>
                    <a:pt x="2728" y="1064"/>
                    <a:pt x="2746" y="1000"/>
                    <a:pt x="2767" y="936"/>
                  </a:cubicBezTo>
                  <a:cubicBezTo>
                    <a:pt x="2770" y="926"/>
                    <a:pt x="2849" y="889"/>
                    <a:pt x="2851" y="888"/>
                  </a:cubicBezTo>
                  <a:cubicBezTo>
                    <a:pt x="2951" y="913"/>
                    <a:pt x="3060" y="925"/>
                    <a:pt x="3163" y="936"/>
                  </a:cubicBezTo>
                  <a:cubicBezTo>
                    <a:pt x="3187" y="944"/>
                    <a:pt x="3210" y="965"/>
                    <a:pt x="3235" y="960"/>
                  </a:cubicBezTo>
                  <a:cubicBezTo>
                    <a:pt x="3308" y="945"/>
                    <a:pt x="3377" y="929"/>
                    <a:pt x="3439" y="888"/>
                  </a:cubicBezTo>
                  <a:cubicBezTo>
                    <a:pt x="3458" y="830"/>
                    <a:pt x="3472" y="850"/>
                    <a:pt x="3523" y="816"/>
                  </a:cubicBezTo>
                  <a:cubicBezTo>
                    <a:pt x="3531" y="804"/>
                    <a:pt x="3536" y="789"/>
                    <a:pt x="3547" y="780"/>
                  </a:cubicBezTo>
                  <a:cubicBezTo>
                    <a:pt x="3557" y="772"/>
                    <a:pt x="3574" y="777"/>
                    <a:pt x="3583" y="768"/>
                  </a:cubicBezTo>
                  <a:cubicBezTo>
                    <a:pt x="3642" y="709"/>
                    <a:pt x="3667" y="623"/>
                    <a:pt x="3703" y="552"/>
                  </a:cubicBezTo>
                  <a:cubicBezTo>
                    <a:pt x="3721" y="516"/>
                    <a:pt x="3747" y="481"/>
                    <a:pt x="3763" y="444"/>
                  </a:cubicBezTo>
                  <a:cubicBezTo>
                    <a:pt x="3773" y="421"/>
                    <a:pt x="3787" y="372"/>
                    <a:pt x="3787" y="372"/>
                  </a:cubicBezTo>
                  <a:cubicBezTo>
                    <a:pt x="3759" y="288"/>
                    <a:pt x="3693" y="328"/>
                    <a:pt x="3607" y="336"/>
                  </a:cubicBezTo>
                  <a:cubicBezTo>
                    <a:pt x="3563" y="351"/>
                    <a:pt x="3543" y="381"/>
                    <a:pt x="3499" y="396"/>
                  </a:cubicBezTo>
                  <a:cubicBezTo>
                    <a:pt x="3438" y="487"/>
                    <a:pt x="3467" y="467"/>
                    <a:pt x="3367" y="492"/>
                  </a:cubicBezTo>
                  <a:cubicBezTo>
                    <a:pt x="3312" y="575"/>
                    <a:pt x="3329" y="567"/>
                    <a:pt x="3223" y="552"/>
                  </a:cubicBezTo>
                  <a:cubicBezTo>
                    <a:pt x="3211" y="544"/>
                    <a:pt x="3201" y="530"/>
                    <a:pt x="3187" y="528"/>
                  </a:cubicBezTo>
                  <a:cubicBezTo>
                    <a:pt x="3140" y="520"/>
                    <a:pt x="3125" y="582"/>
                    <a:pt x="3115" y="612"/>
                  </a:cubicBezTo>
                  <a:cubicBezTo>
                    <a:pt x="3123" y="624"/>
                    <a:pt x="3133" y="635"/>
                    <a:pt x="3139" y="648"/>
                  </a:cubicBezTo>
                  <a:cubicBezTo>
                    <a:pt x="3173" y="717"/>
                    <a:pt x="3099" y="727"/>
                    <a:pt x="3055" y="756"/>
                  </a:cubicBezTo>
                  <a:cubicBezTo>
                    <a:pt x="3027" y="798"/>
                    <a:pt x="3007" y="812"/>
                    <a:pt x="2959" y="828"/>
                  </a:cubicBezTo>
                  <a:cubicBezTo>
                    <a:pt x="2859" y="815"/>
                    <a:pt x="2770" y="820"/>
                    <a:pt x="2671" y="840"/>
                  </a:cubicBezTo>
                  <a:cubicBezTo>
                    <a:pt x="2618" y="919"/>
                    <a:pt x="2642" y="906"/>
                    <a:pt x="2467" y="864"/>
                  </a:cubicBezTo>
                  <a:cubicBezTo>
                    <a:pt x="2413" y="851"/>
                    <a:pt x="2376" y="786"/>
                    <a:pt x="2323" y="768"/>
                  </a:cubicBezTo>
                  <a:cubicBezTo>
                    <a:pt x="2194" y="725"/>
                    <a:pt x="2276" y="746"/>
                    <a:pt x="2071" y="732"/>
                  </a:cubicBezTo>
                  <a:cubicBezTo>
                    <a:pt x="2020" y="719"/>
                    <a:pt x="1983" y="701"/>
                    <a:pt x="1939" y="672"/>
                  </a:cubicBezTo>
                  <a:cubicBezTo>
                    <a:pt x="1877" y="486"/>
                    <a:pt x="1948" y="678"/>
                    <a:pt x="1891" y="564"/>
                  </a:cubicBezTo>
                  <a:cubicBezTo>
                    <a:pt x="1845" y="471"/>
                    <a:pt x="1847" y="449"/>
                    <a:pt x="1747" y="420"/>
                  </a:cubicBezTo>
                  <a:cubicBezTo>
                    <a:pt x="1718" y="412"/>
                    <a:pt x="1648" y="398"/>
                    <a:pt x="1627" y="384"/>
                  </a:cubicBezTo>
                  <a:cubicBezTo>
                    <a:pt x="1603" y="368"/>
                    <a:pt x="1555" y="336"/>
                    <a:pt x="1555" y="336"/>
                  </a:cubicBezTo>
                  <a:cubicBezTo>
                    <a:pt x="1559" y="324"/>
                    <a:pt x="1561" y="311"/>
                    <a:pt x="1567" y="300"/>
                  </a:cubicBezTo>
                  <a:cubicBezTo>
                    <a:pt x="1573" y="287"/>
                    <a:pt x="1589" y="278"/>
                    <a:pt x="1591" y="264"/>
                  </a:cubicBezTo>
                  <a:cubicBezTo>
                    <a:pt x="1603" y="180"/>
                    <a:pt x="1458" y="186"/>
                    <a:pt x="1411" y="180"/>
                  </a:cubicBezTo>
                  <a:cubicBezTo>
                    <a:pt x="1387" y="172"/>
                    <a:pt x="1356" y="165"/>
                    <a:pt x="1339" y="144"/>
                  </a:cubicBezTo>
                  <a:cubicBezTo>
                    <a:pt x="1331" y="134"/>
                    <a:pt x="1334" y="119"/>
                    <a:pt x="1327" y="108"/>
                  </a:cubicBezTo>
                  <a:cubicBezTo>
                    <a:pt x="1311" y="85"/>
                    <a:pt x="1236" y="25"/>
                    <a:pt x="1219" y="24"/>
                  </a:cubicBezTo>
                  <a:cubicBezTo>
                    <a:pt x="1163" y="20"/>
                    <a:pt x="1107" y="16"/>
                    <a:pt x="1051" y="12"/>
                  </a:cubicBezTo>
                  <a:cubicBezTo>
                    <a:pt x="1039" y="8"/>
                    <a:pt x="1028" y="0"/>
                    <a:pt x="1015" y="0"/>
                  </a:cubicBezTo>
                  <a:cubicBezTo>
                    <a:pt x="962" y="0"/>
                    <a:pt x="960" y="49"/>
                    <a:pt x="943" y="84"/>
                  </a:cubicBezTo>
                  <a:cubicBezTo>
                    <a:pt x="896" y="177"/>
                    <a:pt x="937" y="66"/>
                    <a:pt x="907" y="156"/>
                  </a:cubicBezTo>
                  <a:cubicBezTo>
                    <a:pt x="838" y="139"/>
                    <a:pt x="775" y="159"/>
                    <a:pt x="703" y="168"/>
                  </a:cubicBezTo>
                  <a:cubicBezTo>
                    <a:pt x="662" y="290"/>
                    <a:pt x="708" y="114"/>
                    <a:pt x="727" y="228"/>
                  </a:cubicBezTo>
                  <a:cubicBezTo>
                    <a:pt x="746" y="341"/>
                    <a:pt x="737" y="333"/>
                    <a:pt x="679" y="372"/>
                  </a:cubicBezTo>
                  <a:cubicBezTo>
                    <a:pt x="645" y="508"/>
                    <a:pt x="489" y="485"/>
                    <a:pt x="379" y="492"/>
                  </a:cubicBezTo>
                  <a:cubicBezTo>
                    <a:pt x="340" y="505"/>
                    <a:pt x="310" y="527"/>
                    <a:pt x="271" y="540"/>
                  </a:cubicBezTo>
                  <a:cubicBezTo>
                    <a:pt x="259" y="536"/>
                    <a:pt x="246" y="534"/>
                    <a:pt x="235" y="528"/>
                  </a:cubicBezTo>
                  <a:cubicBezTo>
                    <a:pt x="222" y="522"/>
                    <a:pt x="213" y="504"/>
                    <a:pt x="199" y="504"/>
                  </a:cubicBezTo>
                  <a:cubicBezTo>
                    <a:pt x="174" y="504"/>
                    <a:pt x="151" y="520"/>
                    <a:pt x="127" y="528"/>
                  </a:cubicBezTo>
                  <a:cubicBezTo>
                    <a:pt x="115" y="532"/>
                    <a:pt x="103" y="536"/>
                    <a:pt x="91" y="540"/>
                  </a:cubicBezTo>
                  <a:cubicBezTo>
                    <a:pt x="79" y="544"/>
                    <a:pt x="55" y="552"/>
                    <a:pt x="55" y="552"/>
                  </a:cubicBezTo>
                  <a:cubicBezTo>
                    <a:pt x="35" y="583"/>
                    <a:pt x="1" y="622"/>
                    <a:pt x="31" y="660"/>
                  </a:cubicBezTo>
                  <a:cubicBezTo>
                    <a:pt x="40" y="671"/>
                    <a:pt x="55" y="676"/>
                    <a:pt x="67" y="684"/>
                  </a:cubicBezTo>
                  <a:cubicBezTo>
                    <a:pt x="99" y="780"/>
                    <a:pt x="99" y="732"/>
                    <a:pt x="67" y="828"/>
                  </a:cubicBezTo>
                  <a:cubicBezTo>
                    <a:pt x="63" y="840"/>
                    <a:pt x="43" y="836"/>
                    <a:pt x="31" y="840"/>
                  </a:cubicBezTo>
                  <a:cubicBezTo>
                    <a:pt x="23" y="852"/>
                    <a:pt x="0" y="863"/>
                    <a:pt x="7" y="876"/>
                  </a:cubicBezTo>
                  <a:cubicBezTo>
                    <a:pt x="21" y="901"/>
                    <a:pt x="79" y="924"/>
                    <a:pt x="79" y="924"/>
                  </a:cubicBezTo>
                  <a:cubicBezTo>
                    <a:pt x="124" y="991"/>
                    <a:pt x="101" y="1031"/>
                    <a:pt x="175" y="1080"/>
                  </a:cubicBezTo>
                  <a:cubicBezTo>
                    <a:pt x="205" y="1170"/>
                    <a:pt x="161" y="1062"/>
                    <a:pt x="223" y="1140"/>
                  </a:cubicBezTo>
                  <a:cubicBezTo>
                    <a:pt x="236" y="1156"/>
                    <a:pt x="247" y="1247"/>
                    <a:pt x="247" y="1248"/>
                  </a:cubicBezTo>
                  <a:cubicBezTo>
                    <a:pt x="252" y="1262"/>
                    <a:pt x="263" y="1272"/>
                    <a:pt x="271" y="1284"/>
                  </a:cubicBezTo>
                  <a:cubicBezTo>
                    <a:pt x="266" y="1292"/>
                    <a:pt x="229" y="1340"/>
                    <a:pt x="235" y="1356"/>
                  </a:cubicBezTo>
                  <a:cubicBezTo>
                    <a:pt x="240" y="1369"/>
                    <a:pt x="259" y="1372"/>
                    <a:pt x="271" y="1380"/>
                  </a:cubicBezTo>
                  <a:cubicBezTo>
                    <a:pt x="259" y="1388"/>
                    <a:pt x="235" y="1390"/>
                    <a:pt x="235" y="1404"/>
                  </a:cubicBezTo>
                  <a:cubicBezTo>
                    <a:pt x="235" y="1417"/>
                    <a:pt x="271" y="1405"/>
                    <a:pt x="271" y="1392"/>
                  </a:cubicBezTo>
                  <a:cubicBezTo>
                    <a:pt x="271" y="1375"/>
                    <a:pt x="247" y="1368"/>
                    <a:pt x="235" y="1356"/>
                  </a:cubicBezTo>
                  <a:close/>
                </a:path>
              </a:pathLst>
            </a:custGeom>
            <a:solidFill>
              <a:schemeClr val="bg1">
                <a:alpha val="50000"/>
              </a:schemeClr>
            </a:solidFill>
            <a:ln w="12700">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36233" name="Freeform 9"/>
            <p:cNvSpPr>
              <a:spLocks/>
            </p:cNvSpPr>
            <p:nvPr/>
          </p:nvSpPr>
          <p:spPr bwMode="auto">
            <a:xfrm>
              <a:off x="3254" y="1620"/>
              <a:ext cx="272" cy="279"/>
            </a:xfrm>
            <a:custGeom>
              <a:avLst/>
              <a:gdLst>
                <a:gd name="T0" fmla="*/ 58 w 272"/>
                <a:gd name="T1" fmla="*/ 264 h 279"/>
                <a:gd name="T2" fmla="*/ 70 w 272"/>
                <a:gd name="T3" fmla="*/ 216 h 279"/>
                <a:gd name="T4" fmla="*/ 58 w 272"/>
                <a:gd name="T5" fmla="*/ 180 h 279"/>
                <a:gd name="T6" fmla="*/ 118 w 272"/>
                <a:gd name="T7" fmla="*/ 132 h 279"/>
                <a:gd name="T8" fmla="*/ 82 w 272"/>
                <a:gd name="T9" fmla="*/ 108 h 279"/>
                <a:gd name="T10" fmla="*/ 46 w 272"/>
                <a:gd name="T11" fmla="*/ 36 h 279"/>
                <a:gd name="T12" fmla="*/ 118 w 272"/>
                <a:gd name="T13" fmla="*/ 0 h 279"/>
                <a:gd name="T14" fmla="*/ 226 w 272"/>
                <a:gd name="T15" fmla="*/ 60 h 279"/>
                <a:gd name="T16" fmla="*/ 238 w 272"/>
                <a:gd name="T17" fmla="*/ 96 h 279"/>
                <a:gd name="T18" fmla="*/ 262 w 272"/>
                <a:gd name="T19" fmla="*/ 132 h 279"/>
                <a:gd name="T20" fmla="*/ 106 w 272"/>
                <a:gd name="T21" fmla="*/ 276 h 279"/>
                <a:gd name="T22" fmla="*/ 34 w 272"/>
                <a:gd name="T23" fmla="*/ 264 h 279"/>
                <a:gd name="T24" fmla="*/ 46 w 272"/>
                <a:gd name="T25" fmla="*/ 228 h 279"/>
                <a:gd name="T26" fmla="*/ 58 w 272"/>
                <a:gd name="T27" fmla="*/ 264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2" h="279">
                  <a:moveTo>
                    <a:pt x="58" y="264"/>
                  </a:moveTo>
                  <a:cubicBezTo>
                    <a:pt x="0" y="177"/>
                    <a:pt x="44" y="268"/>
                    <a:pt x="70" y="216"/>
                  </a:cubicBezTo>
                  <a:cubicBezTo>
                    <a:pt x="76" y="205"/>
                    <a:pt x="62" y="192"/>
                    <a:pt x="58" y="180"/>
                  </a:cubicBezTo>
                  <a:cubicBezTo>
                    <a:pt x="75" y="174"/>
                    <a:pt x="125" y="166"/>
                    <a:pt x="118" y="132"/>
                  </a:cubicBezTo>
                  <a:cubicBezTo>
                    <a:pt x="115" y="118"/>
                    <a:pt x="94" y="116"/>
                    <a:pt x="82" y="108"/>
                  </a:cubicBezTo>
                  <a:cubicBezTo>
                    <a:pt x="77" y="100"/>
                    <a:pt x="40" y="52"/>
                    <a:pt x="46" y="36"/>
                  </a:cubicBezTo>
                  <a:cubicBezTo>
                    <a:pt x="53" y="18"/>
                    <a:pt x="103" y="5"/>
                    <a:pt x="118" y="0"/>
                  </a:cubicBezTo>
                  <a:cubicBezTo>
                    <a:pt x="206" y="29"/>
                    <a:pt x="172" y="6"/>
                    <a:pt x="226" y="60"/>
                  </a:cubicBezTo>
                  <a:cubicBezTo>
                    <a:pt x="230" y="72"/>
                    <a:pt x="232" y="85"/>
                    <a:pt x="238" y="96"/>
                  </a:cubicBezTo>
                  <a:cubicBezTo>
                    <a:pt x="244" y="109"/>
                    <a:pt x="260" y="118"/>
                    <a:pt x="262" y="132"/>
                  </a:cubicBezTo>
                  <a:cubicBezTo>
                    <a:pt x="272" y="211"/>
                    <a:pt x="170" y="255"/>
                    <a:pt x="106" y="276"/>
                  </a:cubicBezTo>
                  <a:cubicBezTo>
                    <a:pt x="82" y="272"/>
                    <a:pt x="53" y="279"/>
                    <a:pt x="34" y="264"/>
                  </a:cubicBezTo>
                  <a:cubicBezTo>
                    <a:pt x="24" y="256"/>
                    <a:pt x="33" y="228"/>
                    <a:pt x="46" y="228"/>
                  </a:cubicBezTo>
                  <a:cubicBezTo>
                    <a:pt x="59" y="228"/>
                    <a:pt x="54" y="252"/>
                    <a:pt x="58" y="264"/>
                  </a:cubicBezTo>
                  <a:close/>
                </a:path>
              </a:pathLst>
            </a:custGeom>
            <a:solidFill>
              <a:schemeClr val="bg1">
                <a:alpha val="50000"/>
              </a:schemeClr>
            </a:solidFill>
            <a:ln w="12700">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36234" name="Freeform 10"/>
            <p:cNvSpPr>
              <a:spLocks/>
            </p:cNvSpPr>
            <p:nvPr/>
          </p:nvSpPr>
          <p:spPr bwMode="auto">
            <a:xfrm>
              <a:off x="4584" y="614"/>
              <a:ext cx="228" cy="274"/>
            </a:xfrm>
            <a:custGeom>
              <a:avLst/>
              <a:gdLst>
                <a:gd name="T0" fmla="*/ 228 w 228"/>
                <a:gd name="T1" fmla="*/ 10 h 274"/>
                <a:gd name="T2" fmla="*/ 48 w 228"/>
                <a:gd name="T3" fmla="*/ 58 h 274"/>
                <a:gd name="T4" fmla="*/ 0 w 228"/>
                <a:gd name="T5" fmla="*/ 166 h 274"/>
                <a:gd name="T6" fmla="*/ 72 w 228"/>
                <a:gd name="T7" fmla="*/ 274 h 274"/>
                <a:gd name="T8" fmla="*/ 96 w 228"/>
                <a:gd name="T9" fmla="*/ 202 h 274"/>
                <a:gd name="T10" fmla="*/ 108 w 228"/>
                <a:gd name="T11" fmla="*/ 166 h 274"/>
                <a:gd name="T12" fmla="*/ 120 w 228"/>
                <a:gd name="T13" fmla="*/ 118 h 274"/>
                <a:gd name="T14" fmla="*/ 156 w 228"/>
                <a:gd name="T15" fmla="*/ 106 h 274"/>
                <a:gd name="T16" fmla="*/ 180 w 228"/>
                <a:gd name="T17" fmla="*/ 70 h 274"/>
                <a:gd name="T18" fmla="*/ 216 w 228"/>
                <a:gd name="T19" fmla="*/ 46 h 274"/>
                <a:gd name="T20" fmla="*/ 228 w 228"/>
                <a:gd name="T21" fmla="*/ 10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8" h="274">
                  <a:moveTo>
                    <a:pt x="228" y="10"/>
                  </a:moveTo>
                  <a:cubicBezTo>
                    <a:pt x="164" y="23"/>
                    <a:pt x="103" y="22"/>
                    <a:pt x="48" y="58"/>
                  </a:cubicBezTo>
                  <a:cubicBezTo>
                    <a:pt x="35" y="97"/>
                    <a:pt x="13" y="127"/>
                    <a:pt x="0" y="166"/>
                  </a:cubicBezTo>
                  <a:cubicBezTo>
                    <a:pt x="14" y="222"/>
                    <a:pt x="24" y="242"/>
                    <a:pt x="72" y="274"/>
                  </a:cubicBezTo>
                  <a:cubicBezTo>
                    <a:pt x="80" y="250"/>
                    <a:pt x="88" y="226"/>
                    <a:pt x="96" y="202"/>
                  </a:cubicBezTo>
                  <a:cubicBezTo>
                    <a:pt x="100" y="190"/>
                    <a:pt x="104" y="178"/>
                    <a:pt x="108" y="166"/>
                  </a:cubicBezTo>
                  <a:cubicBezTo>
                    <a:pt x="113" y="150"/>
                    <a:pt x="110" y="131"/>
                    <a:pt x="120" y="118"/>
                  </a:cubicBezTo>
                  <a:cubicBezTo>
                    <a:pt x="128" y="108"/>
                    <a:pt x="144" y="110"/>
                    <a:pt x="156" y="106"/>
                  </a:cubicBezTo>
                  <a:cubicBezTo>
                    <a:pt x="164" y="94"/>
                    <a:pt x="170" y="80"/>
                    <a:pt x="180" y="70"/>
                  </a:cubicBezTo>
                  <a:cubicBezTo>
                    <a:pt x="190" y="60"/>
                    <a:pt x="216" y="60"/>
                    <a:pt x="216" y="46"/>
                  </a:cubicBezTo>
                  <a:cubicBezTo>
                    <a:pt x="216" y="0"/>
                    <a:pt x="109" y="40"/>
                    <a:pt x="228" y="10"/>
                  </a:cubicBezTo>
                  <a:close/>
                </a:path>
              </a:pathLst>
            </a:custGeom>
            <a:solidFill>
              <a:schemeClr val="bg1">
                <a:alpha val="50000"/>
              </a:schemeClr>
            </a:solidFill>
            <a:ln w="12700">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436235" name="Group 11"/>
          <p:cNvGrpSpPr>
            <a:grpSpLocks/>
          </p:cNvGrpSpPr>
          <p:nvPr/>
        </p:nvGrpSpPr>
        <p:grpSpPr bwMode="auto">
          <a:xfrm>
            <a:off x="2160588" y="1001714"/>
            <a:ext cx="6792912" cy="3125787"/>
            <a:chOff x="533" y="564"/>
            <a:chExt cx="4279" cy="1969"/>
          </a:xfrm>
        </p:grpSpPr>
        <p:sp>
          <p:nvSpPr>
            <p:cNvPr id="436236" name="Freeform 12"/>
            <p:cNvSpPr>
              <a:spLocks/>
            </p:cNvSpPr>
            <p:nvPr/>
          </p:nvSpPr>
          <p:spPr bwMode="auto">
            <a:xfrm>
              <a:off x="533" y="564"/>
              <a:ext cx="3787" cy="1969"/>
            </a:xfrm>
            <a:custGeom>
              <a:avLst/>
              <a:gdLst>
                <a:gd name="T0" fmla="*/ 307 w 3787"/>
                <a:gd name="T1" fmla="*/ 1392 h 1969"/>
                <a:gd name="T2" fmla="*/ 415 w 3787"/>
                <a:gd name="T3" fmla="*/ 1476 h 1969"/>
                <a:gd name="T4" fmla="*/ 499 w 3787"/>
                <a:gd name="T5" fmla="*/ 1572 h 1969"/>
                <a:gd name="T6" fmla="*/ 439 w 3787"/>
                <a:gd name="T7" fmla="*/ 1836 h 1969"/>
                <a:gd name="T8" fmla="*/ 559 w 3787"/>
                <a:gd name="T9" fmla="*/ 1752 h 1969"/>
                <a:gd name="T10" fmla="*/ 667 w 3787"/>
                <a:gd name="T11" fmla="*/ 1800 h 1969"/>
                <a:gd name="T12" fmla="*/ 739 w 3787"/>
                <a:gd name="T13" fmla="*/ 1836 h 1969"/>
                <a:gd name="T14" fmla="*/ 1075 w 3787"/>
                <a:gd name="T15" fmla="*/ 1920 h 1969"/>
                <a:gd name="T16" fmla="*/ 1183 w 3787"/>
                <a:gd name="T17" fmla="*/ 1968 h 1969"/>
                <a:gd name="T18" fmla="*/ 1291 w 3787"/>
                <a:gd name="T19" fmla="*/ 1884 h 1969"/>
                <a:gd name="T20" fmla="*/ 1315 w 3787"/>
                <a:gd name="T21" fmla="*/ 1788 h 1969"/>
                <a:gd name="T22" fmla="*/ 1291 w 3787"/>
                <a:gd name="T23" fmla="*/ 1536 h 1969"/>
                <a:gd name="T24" fmla="*/ 1339 w 3787"/>
                <a:gd name="T25" fmla="*/ 1476 h 1969"/>
                <a:gd name="T26" fmla="*/ 1747 w 3787"/>
                <a:gd name="T27" fmla="*/ 1464 h 1969"/>
                <a:gd name="T28" fmla="*/ 2071 w 3787"/>
                <a:gd name="T29" fmla="*/ 1500 h 1969"/>
                <a:gd name="T30" fmla="*/ 2179 w 3787"/>
                <a:gd name="T31" fmla="*/ 1452 h 1969"/>
                <a:gd name="T32" fmla="*/ 2239 w 3787"/>
                <a:gd name="T33" fmla="*/ 1404 h 1969"/>
                <a:gd name="T34" fmla="*/ 2167 w 3787"/>
                <a:gd name="T35" fmla="*/ 1368 h 1969"/>
                <a:gd name="T36" fmla="*/ 2107 w 3787"/>
                <a:gd name="T37" fmla="*/ 1200 h 1969"/>
                <a:gd name="T38" fmla="*/ 2371 w 3787"/>
                <a:gd name="T39" fmla="*/ 1332 h 1969"/>
                <a:gd name="T40" fmla="*/ 2635 w 3787"/>
                <a:gd name="T41" fmla="*/ 1236 h 1969"/>
                <a:gd name="T42" fmla="*/ 2767 w 3787"/>
                <a:gd name="T43" fmla="*/ 936 h 1969"/>
                <a:gd name="T44" fmla="*/ 3163 w 3787"/>
                <a:gd name="T45" fmla="*/ 936 h 1969"/>
                <a:gd name="T46" fmla="*/ 3439 w 3787"/>
                <a:gd name="T47" fmla="*/ 888 h 1969"/>
                <a:gd name="T48" fmla="*/ 3547 w 3787"/>
                <a:gd name="T49" fmla="*/ 780 h 1969"/>
                <a:gd name="T50" fmla="*/ 3703 w 3787"/>
                <a:gd name="T51" fmla="*/ 552 h 1969"/>
                <a:gd name="T52" fmla="*/ 3787 w 3787"/>
                <a:gd name="T53" fmla="*/ 372 h 1969"/>
                <a:gd name="T54" fmla="*/ 3499 w 3787"/>
                <a:gd name="T55" fmla="*/ 396 h 1969"/>
                <a:gd name="T56" fmla="*/ 3223 w 3787"/>
                <a:gd name="T57" fmla="*/ 552 h 1969"/>
                <a:gd name="T58" fmla="*/ 3115 w 3787"/>
                <a:gd name="T59" fmla="*/ 612 h 1969"/>
                <a:gd name="T60" fmla="*/ 3055 w 3787"/>
                <a:gd name="T61" fmla="*/ 756 h 1969"/>
                <a:gd name="T62" fmla="*/ 2671 w 3787"/>
                <a:gd name="T63" fmla="*/ 840 h 1969"/>
                <a:gd name="T64" fmla="*/ 2323 w 3787"/>
                <a:gd name="T65" fmla="*/ 768 h 1969"/>
                <a:gd name="T66" fmla="*/ 1939 w 3787"/>
                <a:gd name="T67" fmla="*/ 672 h 1969"/>
                <a:gd name="T68" fmla="*/ 1747 w 3787"/>
                <a:gd name="T69" fmla="*/ 420 h 1969"/>
                <a:gd name="T70" fmla="*/ 1555 w 3787"/>
                <a:gd name="T71" fmla="*/ 336 h 1969"/>
                <a:gd name="T72" fmla="*/ 1591 w 3787"/>
                <a:gd name="T73" fmla="*/ 264 h 1969"/>
                <a:gd name="T74" fmla="*/ 1339 w 3787"/>
                <a:gd name="T75" fmla="*/ 144 h 1969"/>
                <a:gd name="T76" fmla="*/ 1219 w 3787"/>
                <a:gd name="T77" fmla="*/ 24 h 1969"/>
                <a:gd name="T78" fmla="*/ 1015 w 3787"/>
                <a:gd name="T79" fmla="*/ 0 h 1969"/>
                <a:gd name="T80" fmla="*/ 907 w 3787"/>
                <a:gd name="T81" fmla="*/ 156 h 1969"/>
                <a:gd name="T82" fmla="*/ 727 w 3787"/>
                <a:gd name="T83" fmla="*/ 228 h 1969"/>
                <a:gd name="T84" fmla="*/ 379 w 3787"/>
                <a:gd name="T85" fmla="*/ 492 h 1969"/>
                <a:gd name="T86" fmla="*/ 235 w 3787"/>
                <a:gd name="T87" fmla="*/ 528 h 1969"/>
                <a:gd name="T88" fmla="*/ 127 w 3787"/>
                <a:gd name="T89" fmla="*/ 528 h 1969"/>
                <a:gd name="T90" fmla="*/ 55 w 3787"/>
                <a:gd name="T91" fmla="*/ 552 h 1969"/>
                <a:gd name="T92" fmla="*/ 67 w 3787"/>
                <a:gd name="T93" fmla="*/ 684 h 1969"/>
                <a:gd name="T94" fmla="*/ 31 w 3787"/>
                <a:gd name="T95" fmla="*/ 840 h 1969"/>
                <a:gd name="T96" fmla="*/ 79 w 3787"/>
                <a:gd name="T97" fmla="*/ 924 h 1969"/>
                <a:gd name="T98" fmla="*/ 223 w 3787"/>
                <a:gd name="T99" fmla="*/ 1140 h 1969"/>
                <a:gd name="T100" fmla="*/ 271 w 3787"/>
                <a:gd name="T101" fmla="*/ 1284 h 1969"/>
                <a:gd name="T102" fmla="*/ 271 w 3787"/>
                <a:gd name="T103" fmla="*/ 1380 h 1969"/>
                <a:gd name="T104" fmla="*/ 271 w 3787"/>
                <a:gd name="T105" fmla="*/ 1392 h 1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787" h="1969">
                  <a:moveTo>
                    <a:pt x="235" y="1356"/>
                  </a:moveTo>
                  <a:cubicBezTo>
                    <a:pt x="257" y="1371"/>
                    <a:pt x="285" y="1377"/>
                    <a:pt x="307" y="1392"/>
                  </a:cubicBezTo>
                  <a:cubicBezTo>
                    <a:pt x="321" y="1401"/>
                    <a:pt x="330" y="1418"/>
                    <a:pt x="343" y="1428"/>
                  </a:cubicBezTo>
                  <a:cubicBezTo>
                    <a:pt x="366" y="1446"/>
                    <a:pt x="391" y="1460"/>
                    <a:pt x="415" y="1476"/>
                  </a:cubicBezTo>
                  <a:cubicBezTo>
                    <a:pt x="427" y="1484"/>
                    <a:pt x="451" y="1500"/>
                    <a:pt x="451" y="1500"/>
                  </a:cubicBezTo>
                  <a:cubicBezTo>
                    <a:pt x="467" y="1524"/>
                    <a:pt x="502" y="1543"/>
                    <a:pt x="499" y="1572"/>
                  </a:cubicBezTo>
                  <a:cubicBezTo>
                    <a:pt x="487" y="1679"/>
                    <a:pt x="495" y="1687"/>
                    <a:pt x="415" y="1740"/>
                  </a:cubicBezTo>
                  <a:cubicBezTo>
                    <a:pt x="378" y="1796"/>
                    <a:pt x="385" y="1800"/>
                    <a:pt x="439" y="1836"/>
                  </a:cubicBezTo>
                  <a:cubicBezTo>
                    <a:pt x="463" y="1828"/>
                    <a:pt x="494" y="1821"/>
                    <a:pt x="511" y="1800"/>
                  </a:cubicBezTo>
                  <a:cubicBezTo>
                    <a:pt x="558" y="1742"/>
                    <a:pt x="480" y="1778"/>
                    <a:pt x="559" y="1752"/>
                  </a:cubicBezTo>
                  <a:cubicBezTo>
                    <a:pt x="583" y="1756"/>
                    <a:pt x="609" y="1754"/>
                    <a:pt x="631" y="1764"/>
                  </a:cubicBezTo>
                  <a:cubicBezTo>
                    <a:pt x="647" y="1771"/>
                    <a:pt x="653" y="1791"/>
                    <a:pt x="667" y="1800"/>
                  </a:cubicBezTo>
                  <a:cubicBezTo>
                    <a:pt x="678" y="1807"/>
                    <a:pt x="692" y="1806"/>
                    <a:pt x="703" y="1812"/>
                  </a:cubicBezTo>
                  <a:cubicBezTo>
                    <a:pt x="716" y="1818"/>
                    <a:pt x="725" y="1831"/>
                    <a:pt x="739" y="1836"/>
                  </a:cubicBezTo>
                  <a:cubicBezTo>
                    <a:pt x="817" y="1864"/>
                    <a:pt x="920" y="1884"/>
                    <a:pt x="1003" y="1896"/>
                  </a:cubicBezTo>
                  <a:cubicBezTo>
                    <a:pt x="1027" y="1904"/>
                    <a:pt x="1054" y="1906"/>
                    <a:pt x="1075" y="1920"/>
                  </a:cubicBezTo>
                  <a:cubicBezTo>
                    <a:pt x="1087" y="1928"/>
                    <a:pt x="1098" y="1938"/>
                    <a:pt x="1111" y="1944"/>
                  </a:cubicBezTo>
                  <a:cubicBezTo>
                    <a:pt x="1134" y="1954"/>
                    <a:pt x="1183" y="1968"/>
                    <a:pt x="1183" y="1968"/>
                  </a:cubicBezTo>
                  <a:cubicBezTo>
                    <a:pt x="1203" y="1964"/>
                    <a:pt x="1227" y="1969"/>
                    <a:pt x="1243" y="1956"/>
                  </a:cubicBezTo>
                  <a:cubicBezTo>
                    <a:pt x="1266" y="1938"/>
                    <a:pt x="1291" y="1884"/>
                    <a:pt x="1291" y="1884"/>
                  </a:cubicBezTo>
                  <a:cubicBezTo>
                    <a:pt x="1295" y="1864"/>
                    <a:pt x="1298" y="1844"/>
                    <a:pt x="1303" y="1824"/>
                  </a:cubicBezTo>
                  <a:cubicBezTo>
                    <a:pt x="1306" y="1812"/>
                    <a:pt x="1316" y="1801"/>
                    <a:pt x="1315" y="1788"/>
                  </a:cubicBezTo>
                  <a:cubicBezTo>
                    <a:pt x="1310" y="1719"/>
                    <a:pt x="1297" y="1687"/>
                    <a:pt x="1279" y="1632"/>
                  </a:cubicBezTo>
                  <a:cubicBezTo>
                    <a:pt x="1283" y="1600"/>
                    <a:pt x="1279" y="1566"/>
                    <a:pt x="1291" y="1536"/>
                  </a:cubicBezTo>
                  <a:cubicBezTo>
                    <a:pt x="1296" y="1523"/>
                    <a:pt x="1318" y="1523"/>
                    <a:pt x="1327" y="1512"/>
                  </a:cubicBezTo>
                  <a:cubicBezTo>
                    <a:pt x="1335" y="1502"/>
                    <a:pt x="1331" y="1486"/>
                    <a:pt x="1339" y="1476"/>
                  </a:cubicBezTo>
                  <a:cubicBezTo>
                    <a:pt x="1362" y="1448"/>
                    <a:pt x="1417" y="1436"/>
                    <a:pt x="1447" y="1416"/>
                  </a:cubicBezTo>
                  <a:cubicBezTo>
                    <a:pt x="1553" y="1426"/>
                    <a:pt x="1644" y="1449"/>
                    <a:pt x="1747" y="1464"/>
                  </a:cubicBezTo>
                  <a:cubicBezTo>
                    <a:pt x="1820" y="1513"/>
                    <a:pt x="1902" y="1507"/>
                    <a:pt x="1987" y="1524"/>
                  </a:cubicBezTo>
                  <a:cubicBezTo>
                    <a:pt x="2002" y="1520"/>
                    <a:pt x="2054" y="1509"/>
                    <a:pt x="2071" y="1500"/>
                  </a:cubicBezTo>
                  <a:cubicBezTo>
                    <a:pt x="2084" y="1494"/>
                    <a:pt x="2094" y="1482"/>
                    <a:pt x="2107" y="1476"/>
                  </a:cubicBezTo>
                  <a:cubicBezTo>
                    <a:pt x="2130" y="1466"/>
                    <a:pt x="2155" y="1460"/>
                    <a:pt x="2179" y="1452"/>
                  </a:cubicBezTo>
                  <a:cubicBezTo>
                    <a:pt x="2191" y="1448"/>
                    <a:pt x="2215" y="1440"/>
                    <a:pt x="2215" y="1440"/>
                  </a:cubicBezTo>
                  <a:cubicBezTo>
                    <a:pt x="2223" y="1428"/>
                    <a:pt x="2242" y="1418"/>
                    <a:pt x="2239" y="1404"/>
                  </a:cubicBezTo>
                  <a:cubicBezTo>
                    <a:pt x="2236" y="1392"/>
                    <a:pt x="2214" y="1398"/>
                    <a:pt x="2203" y="1392"/>
                  </a:cubicBezTo>
                  <a:cubicBezTo>
                    <a:pt x="2190" y="1386"/>
                    <a:pt x="2179" y="1376"/>
                    <a:pt x="2167" y="1368"/>
                  </a:cubicBezTo>
                  <a:cubicBezTo>
                    <a:pt x="2112" y="1285"/>
                    <a:pt x="2146" y="1305"/>
                    <a:pt x="2083" y="1284"/>
                  </a:cubicBezTo>
                  <a:cubicBezTo>
                    <a:pt x="2049" y="1233"/>
                    <a:pt x="2045" y="1221"/>
                    <a:pt x="2107" y="1200"/>
                  </a:cubicBezTo>
                  <a:cubicBezTo>
                    <a:pt x="2173" y="1222"/>
                    <a:pt x="2229" y="1269"/>
                    <a:pt x="2287" y="1308"/>
                  </a:cubicBezTo>
                  <a:cubicBezTo>
                    <a:pt x="2311" y="1324"/>
                    <a:pt x="2343" y="1323"/>
                    <a:pt x="2371" y="1332"/>
                  </a:cubicBezTo>
                  <a:cubicBezTo>
                    <a:pt x="2439" y="1321"/>
                    <a:pt x="2497" y="1306"/>
                    <a:pt x="2563" y="1284"/>
                  </a:cubicBezTo>
                  <a:cubicBezTo>
                    <a:pt x="2590" y="1275"/>
                    <a:pt x="2635" y="1236"/>
                    <a:pt x="2635" y="1236"/>
                  </a:cubicBezTo>
                  <a:cubicBezTo>
                    <a:pt x="2659" y="1200"/>
                    <a:pt x="2693" y="1169"/>
                    <a:pt x="2707" y="1128"/>
                  </a:cubicBezTo>
                  <a:cubicBezTo>
                    <a:pt x="2728" y="1064"/>
                    <a:pt x="2746" y="1000"/>
                    <a:pt x="2767" y="936"/>
                  </a:cubicBezTo>
                  <a:cubicBezTo>
                    <a:pt x="2770" y="926"/>
                    <a:pt x="2849" y="889"/>
                    <a:pt x="2851" y="888"/>
                  </a:cubicBezTo>
                  <a:cubicBezTo>
                    <a:pt x="2951" y="913"/>
                    <a:pt x="3060" y="925"/>
                    <a:pt x="3163" y="936"/>
                  </a:cubicBezTo>
                  <a:cubicBezTo>
                    <a:pt x="3187" y="944"/>
                    <a:pt x="3210" y="965"/>
                    <a:pt x="3235" y="960"/>
                  </a:cubicBezTo>
                  <a:cubicBezTo>
                    <a:pt x="3308" y="945"/>
                    <a:pt x="3377" y="929"/>
                    <a:pt x="3439" y="888"/>
                  </a:cubicBezTo>
                  <a:cubicBezTo>
                    <a:pt x="3458" y="830"/>
                    <a:pt x="3472" y="850"/>
                    <a:pt x="3523" y="816"/>
                  </a:cubicBezTo>
                  <a:cubicBezTo>
                    <a:pt x="3531" y="804"/>
                    <a:pt x="3536" y="789"/>
                    <a:pt x="3547" y="780"/>
                  </a:cubicBezTo>
                  <a:cubicBezTo>
                    <a:pt x="3557" y="772"/>
                    <a:pt x="3574" y="777"/>
                    <a:pt x="3583" y="768"/>
                  </a:cubicBezTo>
                  <a:cubicBezTo>
                    <a:pt x="3642" y="709"/>
                    <a:pt x="3667" y="623"/>
                    <a:pt x="3703" y="552"/>
                  </a:cubicBezTo>
                  <a:cubicBezTo>
                    <a:pt x="3721" y="516"/>
                    <a:pt x="3747" y="481"/>
                    <a:pt x="3763" y="444"/>
                  </a:cubicBezTo>
                  <a:cubicBezTo>
                    <a:pt x="3773" y="421"/>
                    <a:pt x="3787" y="372"/>
                    <a:pt x="3787" y="372"/>
                  </a:cubicBezTo>
                  <a:cubicBezTo>
                    <a:pt x="3759" y="288"/>
                    <a:pt x="3693" y="328"/>
                    <a:pt x="3607" y="336"/>
                  </a:cubicBezTo>
                  <a:cubicBezTo>
                    <a:pt x="3563" y="351"/>
                    <a:pt x="3543" y="381"/>
                    <a:pt x="3499" y="396"/>
                  </a:cubicBezTo>
                  <a:cubicBezTo>
                    <a:pt x="3438" y="487"/>
                    <a:pt x="3467" y="467"/>
                    <a:pt x="3367" y="492"/>
                  </a:cubicBezTo>
                  <a:cubicBezTo>
                    <a:pt x="3312" y="575"/>
                    <a:pt x="3329" y="567"/>
                    <a:pt x="3223" y="552"/>
                  </a:cubicBezTo>
                  <a:cubicBezTo>
                    <a:pt x="3211" y="544"/>
                    <a:pt x="3201" y="530"/>
                    <a:pt x="3187" y="528"/>
                  </a:cubicBezTo>
                  <a:cubicBezTo>
                    <a:pt x="3140" y="520"/>
                    <a:pt x="3125" y="582"/>
                    <a:pt x="3115" y="612"/>
                  </a:cubicBezTo>
                  <a:cubicBezTo>
                    <a:pt x="3123" y="624"/>
                    <a:pt x="3133" y="635"/>
                    <a:pt x="3139" y="648"/>
                  </a:cubicBezTo>
                  <a:cubicBezTo>
                    <a:pt x="3173" y="717"/>
                    <a:pt x="3099" y="727"/>
                    <a:pt x="3055" y="756"/>
                  </a:cubicBezTo>
                  <a:cubicBezTo>
                    <a:pt x="3027" y="798"/>
                    <a:pt x="3007" y="812"/>
                    <a:pt x="2959" y="828"/>
                  </a:cubicBezTo>
                  <a:cubicBezTo>
                    <a:pt x="2859" y="815"/>
                    <a:pt x="2770" y="820"/>
                    <a:pt x="2671" y="840"/>
                  </a:cubicBezTo>
                  <a:cubicBezTo>
                    <a:pt x="2618" y="919"/>
                    <a:pt x="2642" y="906"/>
                    <a:pt x="2467" y="864"/>
                  </a:cubicBezTo>
                  <a:cubicBezTo>
                    <a:pt x="2413" y="851"/>
                    <a:pt x="2376" y="786"/>
                    <a:pt x="2323" y="768"/>
                  </a:cubicBezTo>
                  <a:cubicBezTo>
                    <a:pt x="2194" y="725"/>
                    <a:pt x="2276" y="746"/>
                    <a:pt x="2071" y="732"/>
                  </a:cubicBezTo>
                  <a:cubicBezTo>
                    <a:pt x="2020" y="719"/>
                    <a:pt x="1983" y="701"/>
                    <a:pt x="1939" y="672"/>
                  </a:cubicBezTo>
                  <a:cubicBezTo>
                    <a:pt x="1877" y="486"/>
                    <a:pt x="1948" y="678"/>
                    <a:pt x="1891" y="564"/>
                  </a:cubicBezTo>
                  <a:cubicBezTo>
                    <a:pt x="1845" y="471"/>
                    <a:pt x="1847" y="449"/>
                    <a:pt x="1747" y="420"/>
                  </a:cubicBezTo>
                  <a:cubicBezTo>
                    <a:pt x="1718" y="412"/>
                    <a:pt x="1648" y="398"/>
                    <a:pt x="1627" y="384"/>
                  </a:cubicBezTo>
                  <a:cubicBezTo>
                    <a:pt x="1603" y="368"/>
                    <a:pt x="1555" y="336"/>
                    <a:pt x="1555" y="336"/>
                  </a:cubicBezTo>
                  <a:cubicBezTo>
                    <a:pt x="1559" y="324"/>
                    <a:pt x="1561" y="311"/>
                    <a:pt x="1567" y="300"/>
                  </a:cubicBezTo>
                  <a:cubicBezTo>
                    <a:pt x="1573" y="287"/>
                    <a:pt x="1589" y="278"/>
                    <a:pt x="1591" y="264"/>
                  </a:cubicBezTo>
                  <a:cubicBezTo>
                    <a:pt x="1603" y="180"/>
                    <a:pt x="1458" y="186"/>
                    <a:pt x="1411" y="180"/>
                  </a:cubicBezTo>
                  <a:cubicBezTo>
                    <a:pt x="1387" y="172"/>
                    <a:pt x="1356" y="165"/>
                    <a:pt x="1339" y="144"/>
                  </a:cubicBezTo>
                  <a:cubicBezTo>
                    <a:pt x="1331" y="134"/>
                    <a:pt x="1334" y="119"/>
                    <a:pt x="1327" y="108"/>
                  </a:cubicBezTo>
                  <a:cubicBezTo>
                    <a:pt x="1311" y="85"/>
                    <a:pt x="1236" y="25"/>
                    <a:pt x="1219" y="24"/>
                  </a:cubicBezTo>
                  <a:cubicBezTo>
                    <a:pt x="1163" y="20"/>
                    <a:pt x="1107" y="16"/>
                    <a:pt x="1051" y="12"/>
                  </a:cubicBezTo>
                  <a:cubicBezTo>
                    <a:pt x="1039" y="8"/>
                    <a:pt x="1028" y="0"/>
                    <a:pt x="1015" y="0"/>
                  </a:cubicBezTo>
                  <a:cubicBezTo>
                    <a:pt x="962" y="0"/>
                    <a:pt x="960" y="49"/>
                    <a:pt x="943" y="84"/>
                  </a:cubicBezTo>
                  <a:cubicBezTo>
                    <a:pt x="896" y="177"/>
                    <a:pt x="937" y="66"/>
                    <a:pt x="907" y="156"/>
                  </a:cubicBezTo>
                  <a:cubicBezTo>
                    <a:pt x="838" y="139"/>
                    <a:pt x="775" y="159"/>
                    <a:pt x="703" y="168"/>
                  </a:cubicBezTo>
                  <a:cubicBezTo>
                    <a:pt x="662" y="290"/>
                    <a:pt x="708" y="114"/>
                    <a:pt x="727" y="228"/>
                  </a:cubicBezTo>
                  <a:cubicBezTo>
                    <a:pt x="746" y="341"/>
                    <a:pt x="737" y="333"/>
                    <a:pt x="679" y="372"/>
                  </a:cubicBezTo>
                  <a:cubicBezTo>
                    <a:pt x="645" y="508"/>
                    <a:pt x="489" y="485"/>
                    <a:pt x="379" y="492"/>
                  </a:cubicBezTo>
                  <a:cubicBezTo>
                    <a:pt x="340" y="505"/>
                    <a:pt x="310" y="527"/>
                    <a:pt x="271" y="540"/>
                  </a:cubicBezTo>
                  <a:cubicBezTo>
                    <a:pt x="259" y="536"/>
                    <a:pt x="246" y="534"/>
                    <a:pt x="235" y="528"/>
                  </a:cubicBezTo>
                  <a:cubicBezTo>
                    <a:pt x="222" y="522"/>
                    <a:pt x="213" y="504"/>
                    <a:pt x="199" y="504"/>
                  </a:cubicBezTo>
                  <a:cubicBezTo>
                    <a:pt x="174" y="504"/>
                    <a:pt x="151" y="520"/>
                    <a:pt x="127" y="528"/>
                  </a:cubicBezTo>
                  <a:cubicBezTo>
                    <a:pt x="115" y="532"/>
                    <a:pt x="103" y="536"/>
                    <a:pt x="91" y="540"/>
                  </a:cubicBezTo>
                  <a:cubicBezTo>
                    <a:pt x="79" y="544"/>
                    <a:pt x="55" y="552"/>
                    <a:pt x="55" y="552"/>
                  </a:cubicBezTo>
                  <a:cubicBezTo>
                    <a:pt x="35" y="583"/>
                    <a:pt x="1" y="622"/>
                    <a:pt x="31" y="660"/>
                  </a:cubicBezTo>
                  <a:cubicBezTo>
                    <a:pt x="40" y="671"/>
                    <a:pt x="55" y="676"/>
                    <a:pt x="67" y="684"/>
                  </a:cubicBezTo>
                  <a:cubicBezTo>
                    <a:pt x="99" y="780"/>
                    <a:pt x="99" y="732"/>
                    <a:pt x="67" y="828"/>
                  </a:cubicBezTo>
                  <a:cubicBezTo>
                    <a:pt x="63" y="840"/>
                    <a:pt x="43" y="836"/>
                    <a:pt x="31" y="840"/>
                  </a:cubicBezTo>
                  <a:cubicBezTo>
                    <a:pt x="23" y="852"/>
                    <a:pt x="0" y="863"/>
                    <a:pt x="7" y="876"/>
                  </a:cubicBezTo>
                  <a:cubicBezTo>
                    <a:pt x="21" y="901"/>
                    <a:pt x="79" y="924"/>
                    <a:pt x="79" y="924"/>
                  </a:cubicBezTo>
                  <a:cubicBezTo>
                    <a:pt x="124" y="991"/>
                    <a:pt x="101" y="1031"/>
                    <a:pt x="175" y="1080"/>
                  </a:cubicBezTo>
                  <a:cubicBezTo>
                    <a:pt x="205" y="1170"/>
                    <a:pt x="161" y="1062"/>
                    <a:pt x="223" y="1140"/>
                  </a:cubicBezTo>
                  <a:cubicBezTo>
                    <a:pt x="236" y="1156"/>
                    <a:pt x="247" y="1247"/>
                    <a:pt x="247" y="1248"/>
                  </a:cubicBezTo>
                  <a:cubicBezTo>
                    <a:pt x="252" y="1262"/>
                    <a:pt x="263" y="1272"/>
                    <a:pt x="271" y="1284"/>
                  </a:cubicBezTo>
                  <a:cubicBezTo>
                    <a:pt x="266" y="1292"/>
                    <a:pt x="229" y="1340"/>
                    <a:pt x="235" y="1356"/>
                  </a:cubicBezTo>
                  <a:cubicBezTo>
                    <a:pt x="240" y="1369"/>
                    <a:pt x="259" y="1372"/>
                    <a:pt x="271" y="1380"/>
                  </a:cubicBezTo>
                  <a:cubicBezTo>
                    <a:pt x="259" y="1388"/>
                    <a:pt x="235" y="1390"/>
                    <a:pt x="235" y="1404"/>
                  </a:cubicBezTo>
                  <a:cubicBezTo>
                    <a:pt x="235" y="1417"/>
                    <a:pt x="271" y="1405"/>
                    <a:pt x="271" y="1392"/>
                  </a:cubicBezTo>
                  <a:cubicBezTo>
                    <a:pt x="271" y="1375"/>
                    <a:pt x="247" y="1368"/>
                    <a:pt x="235" y="1356"/>
                  </a:cubicBezTo>
                  <a:close/>
                </a:path>
              </a:pathLst>
            </a:custGeom>
            <a:solidFill>
              <a:schemeClr val="bg1">
                <a:alpha val="50000"/>
              </a:schemeClr>
            </a:solidFill>
            <a:ln w="12700">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36237" name="Freeform 13"/>
            <p:cNvSpPr>
              <a:spLocks/>
            </p:cNvSpPr>
            <p:nvPr/>
          </p:nvSpPr>
          <p:spPr bwMode="auto">
            <a:xfrm>
              <a:off x="3254" y="1620"/>
              <a:ext cx="272" cy="279"/>
            </a:xfrm>
            <a:custGeom>
              <a:avLst/>
              <a:gdLst>
                <a:gd name="T0" fmla="*/ 58 w 272"/>
                <a:gd name="T1" fmla="*/ 264 h 279"/>
                <a:gd name="T2" fmla="*/ 70 w 272"/>
                <a:gd name="T3" fmla="*/ 216 h 279"/>
                <a:gd name="T4" fmla="*/ 58 w 272"/>
                <a:gd name="T5" fmla="*/ 180 h 279"/>
                <a:gd name="T6" fmla="*/ 118 w 272"/>
                <a:gd name="T7" fmla="*/ 132 h 279"/>
                <a:gd name="T8" fmla="*/ 82 w 272"/>
                <a:gd name="T9" fmla="*/ 108 h 279"/>
                <a:gd name="T10" fmla="*/ 46 w 272"/>
                <a:gd name="T11" fmla="*/ 36 h 279"/>
                <a:gd name="T12" fmla="*/ 118 w 272"/>
                <a:gd name="T13" fmla="*/ 0 h 279"/>
                <a:gd name="T14" fmla="*/ 226 w 272"/>
                <a:gd name="T15" fmla="*/ 60 h 279"/>
                <a:gd name="T16" fmla="*/ 238 w 272"/>
                <a:gd name="T17" fmla="*/ 96 h 279"/>
                <a:gd name="T18" fmla="*/ 262 w 272"/>
                <a:gd name="T19" fmla="*/ 132 h 279"/>
                <a:gd name="T20" fmla="*/ 106 w 272"/>
                <a:gd name="T21" fmla="*/ 276 h 279"/>
                <a:gd name="T22" fmla="*/ 34 w 272"/>
                <a:gd name="T23" fmla="*/ 264 h 279"/>
                <a:gd name="T24" fmla="*/ 46 w 272"/>
                <a:gd name="T25" fmla="*/ 228 h 279"/>
                <a:gd name="T26" fmla="*/ 58 w 272"/>
                <a:gd name="T27" fmla="*/ 264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2" h="279">
                  <a:moveTo>
                    <a:pt x="58" y="264"/>
                  </a:moveTo>
                  <a:cubicBezTo>
                    <a:pt x="0" y="177"/>
                    <a:pt x="44" y="268"/>
                    <a:pt x="70" y="216"/>
                  </a:cubicBezTo>
                  <a:cubicBezTo>
                    <a:pt x="76" y="205"/>
                    <a:pt x="62" y="192"/>
                    <a:pt x="58" y="180"/>
                  </a:cubicBezTo>
                  <a:cubicBezTo>
                    <a:pt x="75" y="174"/>
                    <a:pt x="125" y="166"/>
                    <a:pt x="118" y="132"/>
                  </a:cubicBezTo>
                  <a:cubicBezTo>
                    <a:pt x="115" y="118"/>
                    <a:pt x="94" y="116"/>
                    <a:pt x="82" y="108"/>
                  </a:cubicBezTo>
                  <a:cubicBezTo>
                    <a:pt x="77" y="100"/>
                    <a:pt x="40" y="52"/>
                    <a:pt x="46" y="36"/>
                  </a:cubicBezTo>
                  <a:cubicBezTo>
                    <a:pt x="53" y="18"/>
                    <a:pt x="103" y="5"/>
                    <a:pt x="118" y="0"/>
                  </a:cubicBezTo>
                  <a:cubicBezTo>
                    <a:pt x="206" y="29"/>
                    <a:pt x="172" y="6"/>
                    <a:pt x="226" y="60"/>
                  </a:cubicBezTo>
                  <a:cubicBezTo>
                    <a:pt x="230" y="72"/>
                    <a:pt x="232" y="85"/>
                    <a:pt x="238" y="96"/>
                  </a:cubicBezTo>
                  <a:cubicBezTo>
                    <a:pt x="244" y="109"/>
                    <a:pt x="260" y="118"/>
                    <a:pt x="262" y="132"/>
                  </a:cubicBezTo>
                  <a:cubicBezTo>
                    <a:pt x="272" y="211"/>
                    <a:pt x="170" y="255"/>
                    <a:pt x="106" y="276"/>
                  </a:cubicBezTo>
                  <a:cubicBezTo>
                    <a:pt x="82" y="272"/>
                    <a:pt x="53" y="279"/>
                    <a:pt x="34" y="264"/>
                  </a:cubicBezTo>
                  <a:cubicBezTo>
                    <a:pt x="24" y="256"/>
                    <a:pt x="33" y="228"/>
                    <a:pt x="46" y="228"/>
                  </a:cubicBezTo>
                  <a:cubicBezTo>
                    <a:pt x="59" y="228"/>
                    <a:pt x="54" y="252"/>
                    <a:pt x="58" y="264"/>
                  </a:cubicBezTo>
                  <a:close/>
                </a:path>
              </a:pathLst>
            </a:custGeom>
            <a:solidFill>
              <a:schemeClr val="bg1">
                <a:alpha val="50000"/>
              </a:schemeClr>
            </a:solidFill>
            <a:ln w="12700">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36238" name="Freeform 14"/>
            <p:cNvSpPr>
              <a:spLocks/>
            </p:cNvSpPr>
            <p:nvPr/>
          </p:nvSpPr>
          <p:spPr bwMode="auto">
            <a:xfrm>
              <a:off x="4584" y="614"/>
              <a:ext cx="228" cy="274"/>
            </a:xfrm>
            <a:custGeom>
              <a:avLst/>
              <a:gdLst>
                <a:gd name="T0" fmla="*/ 228 w 228"/>
                <a:gd name="T1" fmla="*/ 10 h 274"/>
                <a:gd name="T2" fmla="*/ 48 w 228"/>
                <a:gd name="T3" fmla="*/ 58 h 274"/>
                <a:gd name="T4" fmla="*/ 0 w 228"/>
                <a:gd name="T5" fmla="*/ 166 h 274"/>
                <a:gd name="T6" fmla="*/ 72 w 228"/>
                <a:gd name="T7" fmla="*/ 274 h 274"/>
                <a:gd name="T8" fmla="*/ 96 w 228"/>
                <a:gd name="T9" fmla="*/ 202 h 274"/>
                <a:gd name="T10" fmla="*/ 108 w 228"/>
                <a:gd name="T11" fmla="*/ 166 h 274"/>
                <a:gd name="T12" fmla="*/ 120 w 228"/>
                <a:gd name="T13" fmla="*/ 118 h 274"/>
                <a:gd name="T14" fmla="*/ 156 w 228"/>
                <a:gd name="T15" fmla="*/ 106 h 274"/>
                <a:gd name="T16" fmla="*/ 180 w 228"/>
                <a:gd name="T17" fmla="*/ 70 h 274"/>
                <a:gd name="T18" fmla="*/ 216 w 228"/>
                <a:gd name="T19" fmla="*/ 46 h 274"/>
                <a:gd name="T20" fmla="*/ 228 w 228"/>
                <a:gd name="T21" fmla="*/ 10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8" h="274">
                  <a:moveTo>
                    <a:pt x="228" y="10"/>
                  </a:moveTo>
                  <a:cubicBezTo>
                    <a:pt x="164" y="23"/>
                    <a:pt x="103" y="22"/>
                    <a:pt x="48" y="58"/>
                  </a:cubicBezTo>
                  <a:cubicBezTo>
                    <a:pt x="35" y="97"/>
                    <a:pt x="13" y="127"/>
                    <a:pt x="0" y="166"/>
                  </a:cubicBezTo>
                  <a:cubicBezTo>
                    <a:pt x="14" y="222"/>
                    <a:pt x="24" y="242"/>
                    <a:pt x="72" y="274"/>
                  </a:cubicBezTo>
                  <a:cubicBezTo>
                    <a:pt x="80" y="250"/>
                    <a:pt x="88" y="226"/>
                    <a:pt x="96" y="202"/>
                  </a:cubicBezTo>
                  <a:cubicBezTo>
                    <a:pt x="100" y="190"/>
                    <a:pt x="104" y="178"/>
                    <a:pt x="108" y="166"/>
                  </a:cubicBezTo>
                  <a:cubicBezTo>
                    <a:pt x="113" y="150"/>
                    <a:pt x="110" y="131"/>
                    <a:pt x="120" y="118"/>
                  </a:cubicBezTo>
                  <a:cubicBezTo>
                    <a:pt x="128" y="108"/>
                    <a:pt x="144" y="110"/>
                    <a:pt x="156" y="106"/>
                  </a:cubicBezTo>
                  <a:cubicBezTo>
                    <a:pt x="164" y="94"/>
                    <a:pt x="170" y="80"/>
                    <a:pt x="180" y="70"/>
                  </a:cubicBezTo>
                  <a:cubicBezTo>
                    <a:pt x="190" y="60"/>
                    <a:pt x="216" y="60"/>
                    <a:pt x="216" y="46"/>
                  </a:cubicBezTo>
                  <a:cubicBezTo>
                    <a:pt x="216" y="0"/>
                    <a:pt x="109" y="40"/>
                    <a:pt x="228" y="10"/>
                  </a:cubicBezTo>
                  <a:close/>
                </a:path>
              </a:pathLst>
            </a:custGeom>
            <a:solidFill>
              <a:schemeClr val="bg1">
                <a:alpha val="50000"/>
              </a:schemeClr>
            </a:solidFill>
            <a:ln w="12700">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436239" name="Group 15"/>
          <p:cNvGrpSpPr>
            <a:grpSpLocks/>
          </p:cNvGrpSpPr>
          <p:nvPr/>
        </p:nvGrpSpPr>
        <p:grpSpPr bwMode="auto">
          <a:xfrm>
            <a:off x="2389188" y="3135313"/>
            <a:ext cx="2971800" cy="2667000"/>
            <a:chOff x="672" y="1920"/>
            <a:chExt cx="1872" cy="1680"/>
          </a:xfrm>
        </p:grpSpPr>
        <p:sp>
          <p:nvSpPr>
            <p:cNvPr id="436240" name="Freeform 16"/>
            <p:cNvSpPr>
              <a:spLocks/>
            </p:cNvSpPr>
            <p:nvPr/>
          </p:nvSpPr>
          <p:spPr bwMode="auto">
            <a:xfrm>
              <a:off x="672" y="1920"/>
              <a:ext cx="384" cy="432"/>
            </a:xfrm>
            <a:custGeom>
              <a:avLst/>
              <a:gdLst>
                <a:gd name="T0" fmla="*/ 115 w 343"/>
                <a:gd name="T1" fmla="*/ 31 h 423"/>
                <a:gd name="T2" fmla="*/ 151 w 343"/>
                <a:gd name="T3" fmla="*/ 7 h 423"/>
                <a:gd name="T4" fmla="*/ 199 w 343"/>
                <a:gd name="T5" fmla="*/ 79 h 423"/>
                <a:gd name="T6" fmla="*/ 271 w 343"/>
                <a:gd name="T7" fmla="*/ 115 h 423"/>
                <a:gd name="T8" fmla="*/ 319 w 343"/>
                <a:gd name="T9" fmla="*/ 187 h 423"/>
                <a:gd name="T10" fmla="*/ 343 w 343"/>
                <a:gd name="T11" fmla="*/ 223 h 423"/>
                <a:gd name="T12" fmla="*/ 283 w 343"/>
                <a:gd name="T13" fmla="*/ 355 h 423"/>
                <a:gd name="T14" fmla="*/ 187 w 343"/>
                <a:gd name="T15" fmla="*/ 403 h 423"/>
                <a:gd name="T16" fmla="*/ 43 w 343"/>
                <a:gd name="T17" fmla="*/ 283 h 423"/>
                <a:gd name="T18" fmla="*/ 31 w 343"/>
                <a:gd name="T19" fmla="*/ 139 h 423"/>
                <a:gd name="T20" fmla="*/ 67 w 343"/>
                <a:gd name="T21" fmla="*/ 127 h 423"/>
                <a:gd name="T22" fmla="*/ 127 w 343"/>
                <a:gd name="T23" fmla="*/ 19 h 423"/>
                <a:gd name="T24" fmla="*/ 115 w 343"/>
                <a:gd name="T25" fmla="*/ 31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3" h="423">
                  <a:moveTo>
                    <a:pt x="115" y="31"/>
                  </a:moveTo>
                  <a:cubicBezTo>
                    <a:pt x="127" y="23"/>
                    <a:pt x="138" y="0"/>
                    <a:pt x="151" y="7"/>
                  </a:cubicBezTo>
                  <a:cubicBezTo>
                    <a:pt x="176" y="21"/>
                    <a:pt x="175" y="63"/>
                    <a:pt x="199" y="79"/>
                  </a:cubicBezTo>
                  <a:cubicBezTo>
                    <a:pt x="246" y="110"/>
                    <a:pt x="221" y="98"/>
                    <a:pt x="271" y="115"/>
                  </a:cubicBezTo>
                  <a:cubicBezTo>
                    <a:pt x="287" y="139"/>
                    <a:pt x="303" y="163"/>
                    <a:pt x="319" y="187"/>
                  </a:cubicBezTo>
                  <a:cubicBezTo>
                    <a:pt x="327" y="199"/>
                    <a:pt x="343" y="223"/>
                    <a:pt x="343" y="223"/>
                  </a:cubicBezTo>
                  <a:cubicBezTo>
                    <a:pt x="330" y="289"/>
                    <a:pt x="340" y="317"/>
                    <a:pt x="283" y="355"/>
                  </a:cubicBezTo>
                  <a:cubicBezTo>
                    <a:pt x="250" y="404"/>
                    <a:pt x="247" y="423"/>
                    <a:pt x="187" y="403"/>
                  </a:cubicBezTo>
                  <a:cubicBezTo>
                    <a:pt x="151" y="350"/>
                    <a:pt x="94" y="321"/>
                    <a:pt x="43" y="283"/>
                  </a:cubicBezTo>
                  <a:cubicBezTo>
                    <a:pt x="26" y="233"/>
                    <a:pt x="0" y="193"/>
                    <a:pt x="31" y="139"/>
                  </a:cubicBezTo>
                  <a:cubicBezTo>
                    <a:pt x="37" y="128"/>
                    <a:pt x="55" y="131"/>
                    <a:pt x="67" y="127"/>
                  </a:cubicBezTo>
                  <a:cubicBezTo>
                    <a:pt x="91" y="91"/>
                    <a:pt x="103" y="55"/>
                    <a:pt x="127" y="19"/>
                  </a:cubicBezTo>
                  <a:cubicBezTo>
                    <a:pt x="178" y="36"/>
                    <a:pt x="176" y="31"/>
                    <a:pt x="115" y="31"/>
                  </a:cubicBezTo>
                  <a:close/>
                </a:path>
              </a:pathLst>
            </a:custGeom>
            <a:solidFill>
              <a:schemeClr val="bg1">
                <a:alpha val="50000"/>
              </a:schemeClr>
            </a:solidFill>
            <a:ln w="12700">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36241" name="Freeform 17"/>
            <p:cNvSpPr>
              <a:spLocks/>
            </p:cNvSpPr>
            <p:nvPr/>
          </p:nvSpPr>
          <p:spPr bwMode="auto">
            <a:xfrm>
              <a:off x="960" y="2280"/>
              <a:ext cx="1584" cy="1320"/>
            </a:xfrm>
            <a:custGeom>
              <a:avLst/>
              <a:gdLst>
                <a:gd name="T0" fmla="*/ 1291 w 1531"/>
                <a:gd name="T1" fmla="*/ 1044 h 1314"/>
                <a:gd name="T2" fmla="*/ 1411 w 1531"/>
                <a:gd name="T3" fmla="*/ 864 h 1314"/>
                <a:gd name="T4" fmla="*/ 1435 w 1531"/>
                <a:gd name="T5" fmla="*/ 792 h 1314"/>
                <a:gd name="T6" fmla="*/ 1375 w 1531"/>
                <a:gd name="T7" fmla="*/ 600 h 1314"/>
                <a:gd name="T8" fmla="*/ 1255 w 1531"/>
                <a:gd name="T9" fmla="*/ 600 h 1314"/>
                <a:gd name="T10" fmla="*/ 1111 w 1531"/>
                <a:gd name="T11" fmla="*/ 612 h 1314"/>
                <a:gd name="T12" fmla="*/ 967 w 1531"/>
                <a:gd name="T13" fmla="*/ 660 h 1314"/>
                <a:gd name="T14" fmla="*/ 931 w 1531"/>
                <a:gd name="T15" fmla="*/ 672 h 1314"/>
                <a:gd name="T16" fmla="*/ 895 w 1531"/>
                <a:gd name="T17" fmla="*/ 684 h 1314"/>
                <a:gd name="T18" fmla="*/ 835 w 1531"/>
                <a:gd name="T19" fmla="*/ 672 h 1314"/>
                <a:gd name="T20" fmla="*/ 799 w 1531"/>
                <a:gd name="T21" fmla="*/ 600 h 1314"/>
                <a:gd name="T22" fmla="*/ 691 w 1531"/>
                <a:gd name="T23" fmla="*/ 528 h 1314"/>
                <a:gd name="T24" fmla="*/ 655 w 1531"/>
                <a:gd name="T25" fmla="*/ 504 h 1314"/>
                <a:gd name="T26" fmla="*/ 583 w 1531"/>
                <a:gd name="T27" fmla="*/ 480 h 1314"/>
                <a:gd name="T28" fmla="*/ 475 w 1531"/>
                <a:gd name="T29" fmla="*/ 516 h 1314"/>
                <a:gd name="T30" fmla="*/ 511 w 1531"/>
                <a:gd name="T31" fmla="*/ 492 h 1314"/>
                <a:gd name="T32" fmla="*/ 475 w 1531"/>
                <a:gd name="T33" fmla="*/ 480 h 1314"/>
                <a:gd name="T34" fmla="*/ 259 w 1531"/>
                <a:gd name="T35" fmla="*/ 432 h 1314"/>
                <a:gd name="T36" fmla="*/ 163 w 1531"/>
                <a:gd name="T37" fmla="*/ 360 h 1314"/>
                <a:gd name="T38" fmla="*/ 79 w 1531"/>
                <a:gd name="T39" fmla="*/ 252 h 1314"/>
                <a:gd name="T40" fmla="*/ 7 w 1531"/>
                <a:gd name="T41" fmla="*/ 144 h 1314"/>
                <a:gd name="T42" fmla="*/ 19 w 1531"/>
                <a:gd name="T43" fmla="*/ 108 h 1314"/>
                <a:gd name="T44" fmla="*/ 7 w 1531"/>
                <a:gd name="T45" fmla="*/ 72 h 1314"/>
                <a:gd name="T46" fmla="*/ 79 w 1531"/>
                <a:gd name="T47" fmla="*/ 24 h 1314"/>
                <a:gd name="T48" fmla="*/ 91 w 1531"/>
                <a:gd name="T49" fmla="*/ 60 h 1314"/>
                <a:gd name="T50" fmla="*/ 163 w 1531"/>
                <a:gd name="T51" fmla="*/ 24 h 1314"/>
                <a:gd name="T52" fmla="*/ 223 w 1531"/>
                <a:gd name="T53" fmla="*/ 108 h 1314"/>
                <a:gd name="T54" fmla="*/ 295 w 1531"/>
                <a:gd name="T55" fmla="*/ 132 h 1314"/>
                <a:gd name="T56" fmla="*/ 379 w 1531"/>
                <a:gd name="T57" fmla="*/ 180 h 1314"/>
                <a:gd name="T58" fmla="*/ 475 w 1531"/>
                <a:gd name="T59" fmla="*/ 192 h 1314"/>
                <a:gd name="T60" fmla="*/ 607 w 1531"/>
                <a:gd name="T61" fmla="*/ 228 h 1314"/>
                <a:gd name="T62" fmla="*/ 715 w 1531"/>
                <a:gd name="T63" fmla="*/ 288 h 1314"/>
                <a:gd name="T64" fmla="*/ 823 w 1531"/>
                <a:gd name="T65" fmla="*/ 204 h 1314"/>
                <a:gd name="T66" fmla="*/ 1039 w 1531"/>
                <a:gd name="T67" fmla="*/ 84 h 1314"/>
                <a:gd name="T68" fmla="*/ 1075 w 1531"/>
                <a:gd name="T69" fmla="*/ 108 h 1314"/>
                <a:gd name="T70" fmla="*/ 1099 w 1531"/>
                <a:gd name="T71" fmla="*/ 144 h 1314"/>
                <a:gd name="T72" fmla="*/ 1171 w 1531"/>
                <a:gd name="T73" fmla="*/ 180 h 1314"/>
                <a:gd name="T74" fmla="*/ 1243 w 1531"/>
                <a:gd name="T75" fmla="*/ 240 h 1314"/>
                <a:gd name="T76" fmla="*/ 1327 w 1531"/>
                <a:gd name="T77" fmla="*/ 336 h 1314"/>
                <a:gd name="T78" fmla="*/ 1387 w 1531"/>
                <a:gd name="T79" fmla="*/ 444 h 1314"/>
                <a:gd name="T80" fmla="*/ 1447 w 1531"/>
                <a:gd name="T81" fmla="*/ 552 h 1314"/>
                <a:gd name="T82" fmla="*/ 1483 w 1531"/>
                <a:gd name="T83" fmla="*/ 840 h 1314"/>
                <a:gd name="T84" fmla="*/ 1531 w 1531"/>
                <a:gd name="T85" fmla="*/ 1080 h 1314"/>
                <a:gd name="T86" fmla="*/ 1507 w 1531"/>
                <a:gd name="T87" fmla="*/ 1188 h 1314"/>
                <a:gd name="T88" fmla="*/ 1495 w 1531"/>
                <a:gd name="T89" fmla="*/ 1260 h 1314"/>
                <a:gd name="T90" fmla="*/ 1483 w 1531"/>
                <a:gd name="T91" fmla="*/ 1308 h 1314"/>
                <a:gd name="T92" fmla="*/ 1447 w 1531"/>
                <a:gd name="T93" fmla="*/ 1284 h 1314"/>
                <a:gd name="T94" fmla="*/ 1435 w 1531"/>
                <a:gd name="T95" fmla="*/ 1176 h 1314"/>
                <a:gd name="T96" fmla="*/ 1399 w 1531"/>
                <a:gd name="T97" fmla="*/ 1152 h 1314"/>
                <a:gd name="T98" fmla="*/ 1387 w 1531"/>
                <a:gd name="T99" fmla="*/ 1080 h 1314"/>
                <a:gd name="T100" fmla="*/ 1291 w 1531"/>
                <a:gd name="T101" fmla="*/ 1068 h 1314"/>
                <a:gd name="T102" fmla="*/ 1279 w 1531"/>
                <a:gd name="T103" fmla="*/ 1032 h 1314"/>
                <a:gd name="T104" fmla="*/ 1315 w 1531"/>
                <a:gd name="T105" fmla="*/ 1020 h 1314"/>
                <a:gd name="T106" fmla="*/ 1291 w 1531"/>
                <a:gd name="T107" fmla="*/ 1044 h 1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531" h="1314">
                  <a:moveTo>
                    <a:pt x="1291" y="1044"/>
                  </a:moveTo>
                  <a:cubicBezTo>
                    <a:pt x="1317" y="967"/>
                    <a:pt x="1387" y="936"/>
                    <a:pt x="1411" y="864"/>
                  </a:cubicBezTo>
                  <a:cubicBezTo>
                    <a:pt x="1419" y="840"/>
                    <a:pt x="1435" y="792"/>
                    <a:pt x="1435" y="792"/>
                  </a:cubicBezTo>
                  <a:cubicBezTo>
                    <a:pt x="1421" y="670"/>
                    <a:pt x="1421" y="692"/>
                    <a:pt x="1375" y="600"/>
                  </a:cubicBezTo>
                  <a:cubicBezTo>
                    <a:pt x="1128" y="641"/>
                    <a:pt x="1434" y="600"/>
                    <a:pt x="1255" y="600"/>
                  </a:cubicBezTo>
                  <a:cubicBezTo>
                    <a:pt x="1207" y="600"/>
                    <a:pt x="1159" y="608"/>
                    <a:pt x="1111" y="612"/>
                  </a:cubicBezTo>
                  <a:cubicBezTo>
                    <a:pt x="1063" y="628"/>
                    <a:pt x="1015" y="644"/>
                    <a:pt x="967" y="660"/>
                  </a:cubicBezTo>
                  <a:cubicBezTo>
                    <a:pt x="955" y="664"/>
                    <a:pt x="943" y="668"/>
                    <a:pt x="931" y="672"/>
                  </a:cubicBezTo>
                  <a:cubicBezTo>
                    <a:pt x="919" y="676"/>
                    <a:pt x="895" y="684"/>
                    <a:pt x="895" y="684"/>
                  </a:cubicBezTo>
                  <a:cubicBezTo>
                    <a:pt x="875" y="680"/>
                    <a:pt x="853" y="682"/>
                    <a:pt x="835" y="672"/>
                  </a:cubicBezTo>
                  <a:cubicBezTo>
                    <a:pt x="811" y="658"/>
                    <a:pt x="809" y="621"/>
                    <a:pt x="799" y="600"/>
                  </a:cubicBezTo>
                  <a:cubicBezTo>
                    <a:pt x="774" y="551"/>
                    <a:pt x="741" y="541"/>
                    <a:pt x="691" y="528"/>
                  </a:cubicBezTo>
                  <a:cubicBezTo>
                    <a:pt x="679" y="520"/>
                    <a:pt x="668" y="510"/>
                    <a:pt x="655" y="504"/>
                  </a:cubicBezTo>
                  <a:cubicBezTo>
                    <a:pt x="632" y="494"/>
                    <a:pt x="583" y="480"/>
                    <a:pt x="583" y="480"/>
                  </a:cubicBezTo>
                  <a:cubicBezTo>
                    <a:pt x="545" y="537"/>
                    <a:pt x="541" y="532"/>
                    <a:pt x="475" y="516"/>
                  </a:cubicBezTo>
                  <a:cubicBezTo>
                    <a:pt x="487" y="508"/>
                    <a:pt x="511" y="506"/>
                    <a:pt x="511" y="492"/>
                  </a:cubicBezTo>
                  <a:cubicBezTo>
                    <a:pt x="511" y="479"/>
                    <a:pt x="487" y="483"/>
                    <a:pt x="475" y="480"/>
                  </a:cubicBezTo>
                  <a:cubicBezTo>
                    <a:pt x="403" y="462"/>
                    <a:pt x="332" y="444"/>
                    <a:pt x="259" y="432"/>
                  </a:cubicBezTo>
                  <a:cubicBezTo>
                    <a:pt x="223" y="379"/>
                    <a:pt x="209" y="398"/>
                    <a:pt x="163" y="360"/>
                  </a:cubicBezTo>
                  <a:cubicBezTo>
                    <a:pt x="121" y="325"/>
                    <a:pt x="112" y="302"/>
                    <a:pt x="79" y="252"/>
                  </a:cubicBezTo>
                  <a:cubicBezTo>
                    <a:pt x="51" y="210"/>
                    <a:pt x="24" y="194"/>
                    <a:pt x="7" y="144"/>
                  </a:cubicBezTo>
                  <a:cubicBezTo>
                    <a:pt x="11" y="132"/>
                    <a:pt x="19" y="121"/>
                    <a:pt x="19" y="108"/>
                  </a:cubicBezTo>
                  <a:cubicBezTo>
                    <a:pt x="19" y="95"/>
                    <a:pt x="0" y="82"/>
                    <a:pt x="7" y="72"/>
                  </a:cubicBezTo>
                  <a:cubicBezTo>
                    <a:pt x="24" y="49"/>
                    <a:pt x="79" y="24"/>
                    <a:pt x="79" y="24"/>
                  </a:cubicBezTo>
                  <a:cubicBezTo>
                    <a:pt x="83" y="36"/>
                    <a:pt x="80" y="54"/>
                    <a:pt x="91" y="60"/>
                  </a:cubicBezTo>
                  <a:cubicBezTo>
                    <a:pt x="105" y="67"/>
                    <a:pt x="157" y="28"/>
                    <a:pt x="163" y="24"/>
                  </a:cubicBezTo>
                  <a:cubicBezTo>
                    <a:pt x="289" y="55"/>
                    <a:pt x="128" y="0"/>
                    <a:pt x="223" y="108"/>
                  </a:cubicBezTo>
                  <a:cubicBezTo>
                    <a:pt x="240" y="127"/>
                    <a:pt x="271" y="124"/>
                    <a:pt x="295" y="132"/>
                  </a:cubicBezTo>
                  <a:cubicBezTo>
                    <a:pt x="402" y="168"/>
                    <a:pt x="248" y="147"/>
                    <a:pt x="379" y="180"/>
                  </a:cubicBezTo>
                  <a:cubicBezTo>
                    <a:pt x="410" y="188"/>
                    <a:pt x="443" y="188"/>
                    <a:pt x="475" y="192"/>
                  </a:cubicBezTo>
                  <a:cubicBezTo>
                    <a:pt x="517" y="206"/>
                    <a:pt x="568" y="206"/>
                    <a:pt x="607" y="228"/>
                  </a:cubicBezTo>
                  <a:cubicBezTo>
                    <a:pt x="731" y="297"/>
                    <a:pt x="634" y="261"/>
                    <a:pt x="715" y="288"/>
                  </a:cubicBezTo>
                  <a:cubicBezTo>
                    <a:pt x="802" y="273"/>
                    <a:pt x="797" y="283"/>
                    <a:pt x="823" y="204"/>
                  </a:cubicBezTo>
                  <a:cubicBezTo>
                    <a:pt x="843" y="26"/>
                    <a:pt x="841" y="70"/>
                    <a:pt x="1039" y="84"/>
                  </a:cubicBezTo>
                  <a:cubicBezTo>
                    <a:pt x="1051" y="92"/>
                    <a:pt x="1065" y="98"/>
                    <a:pt x="1075" y="108"/>
                  </a:cubicBezTo>
                  <a:cubicBezTo>
                    <a:pt x="1085" y="118"/>
                    <a:pt x="1088" y="135"/>
                    <a:pt x="1099" y="144"/>
                  </a:cubicBezTo>
                  <a:cubicBezTo>
                    <a:pt x="1197" y="222"/>
                    <a:pt x="1070" y="79"/>
                    <a:pt x="1171" y="180"/>
                  </a:cubicBezTo>
                  <a:cubicBezTo>
                    <a:pt x="1236" y="245"/>
                    <a:pt x="1174" y="217"/>
                    <a:pt x="1243" y="240"/>
                  </a:cubicBezTo>
                  <a:cubicBezTo>
                    <a:pt x="1299" y="324"/>
                    <a:pt x="1267" y="296"/>
                    <a:pt x="1327" y="336"/>
                  </a:cubicBezTo>
                  <a:cubicBezTo>
                    <a:pt x="1340" y="375"/>
                    <a:pt x="1374" y="405"/>
                    <a:pt x="1387" y="444"/>
                  </a:cubicBezTo>
                  <a:cubicBezTo>
                    <a:pt x="1416" y="532"/>
                    <a:pt x="1393" y="498"/>
                    <a:pt x="1447" y="552"/>
                  </a:cubicBezTo>
                  <a:cubicBezTo>
                    <a:pt x="1477" y="642"/>
                    <a:pt x="1473" y="746"/>
                    <a:pt x="1483" y="840"/>
                  </a:cubicBezTo>
                  <a:cubicBezTo>
                    <a:pt x="1465" y="928"/>
                    <a:pt x="1482" y="1006"/>
                    <a:pt x="1531" y="1080"/>
                  </a:cubicBezTo>
                  <a:cubicBezTo>
                    <a:pt x="1475" y="1164"/>
                    <a:pt x="1467" y="1128"/>
                    <a:pt x="1507" y="1188"/>
                  </a:cubicBezTo>
                  <a:cubicBezTo>
                    <a:pt x="1503" y="1212"/>
                    <a:pt x="1500" y="1236"/>
                    <a:pt x="1495" y="1260"/>
                  </a:cubicBezTo>
                  <a:cubicBezTo>
                    <a:pt x="1492" y="1276"/>
                    <a:pt x="1498" y="1301"/>
                    <a:pt x="1483" y="1308"/>
                  </a:cubicBezTo>
                  <a:cubicBezTo>
                    <a:pt x="1470" y="1314"/>
                    <a:pt x="1459" y="1292"/>
                    <a:pt x="1447" y="1284"/>
                  </a:cubicBezTo>
                  <a:cubicBezTo>
                    <a:pt x="1443" y="1248"/>
                    <a:pt x="1447" y="1210"/>
                    <a:pt x="1435" y="1176"/>
                  </a:cubicBezTo>
                  <a:cubicBezTo>
                    <a:pt x="1430" y="1162"/>
                    <a:pt x="1405" y="1165"/>
                    <a:pt x="1399" y="1152"/>
                  </a:cubicBezTo>
                  <a:cubicBezTo>
                    <a:pt x="1388" y="1130"/>
                    <a:pt x="1406" y="1095"/>
                    <a:pt x="1387" y="1080"/>
                  </a:cubicBezTo>
                  <a:cubicBezTo>
                    <a:pt x="1362" y="1060"/>
                    <a:pt x="1323" y="1072"/>
                    <a:pt x="1291" y="1068"/>
                  </a:cubicBezTo>
                  <a:cubicBezTo>
                    <a:pt x="1287" y="1056"/>
                    <a:pt x="1273" y="1043"/>
                    <a:pt x="1279" y="1032"/>
                  </a:cubicBezTo>
                  <a:cubicBezTo>
                    <a:pt x="1285" y="1021"/>
                    <a:pt x="1306" y="1011"/>
                    <a:pt x="1315" y="1020"/>
                  </a:cubicBezTo>
                  <a:cubicBezTo>
                    <a:pt x="1323" y="1028"/>
                    <a:pt x="1299" y="1036"/>
                    <a:pt x="1291" y="1044"/>
                  </a:cubicBezTo>
                  <a:close/>
                </a:path>
              </a:pathLst>
            </a:custGeom>
            <a:solidFill>
              <a:schemeClr val="bg1">
                <a:alpha val="50000"/>
              </a:schemeClr>
            </a:solidFill>
            <a:ln w="12700">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436242" name="Freeform 18"/>
          <p:cNvSpPr>
            <a:spLocks/>
          </p:cNvSpPr>
          <p:nvPr/>
        </p:nvSpPr>
        <p:spPr bwMode="auto">
          <a:xfrm>
            <a:off x="2541588" y="3287713"/>
            <a:ext cx="304800" cy="400050"/>
          </a:xfrm>
          <a:custGeom>
            <a:avLst/>
            <a:gdLst>
              <a:gd name="T0" fmla="*/ 192 w 192"/>
              <a:gd name="T1" fmla="*/ 252 h 252"/>
              <a:gd name="T2" fmla="*/ 156 w 192"/>
              <a:gd name="T3" fmla="*/ 180 h 252"/>
              <a:gd name="T4" fmla="*/ 132 w 192"/>
              <a:gd name="T5" fmla="*/ 96 h 252"/>
              <a:gd name="T6" fmla="*/ 96 w 192"/>
              <a:gd name="T7" fmla="*/ 72 h 252"/>
              <a:gd name="T8" fmla="*/ 36 w 192"/>
              <a:gd name="T9" fmla="*/ 24 h 252"/>
              <a:gd name="T10" fmla="*/ 0 w 192"/>
              <a:gd name="T11" fmla="*/ 0 h 252"/>
            </a:gdLst>
            <a:ahLst/>
            <a:cxnLst>
              <a:cxn ang="0">
                <a:pos x="T0" y="T1"/>
              </a:cxn>
              <a:cxn ang="0">
                <a:pos x="T2" y="T3"/>
              </a:cxn>
              <a:cxn ang="0">
                <a:pos x="T4" y="T5"/>
              </a:cxn>
              <a:cxn ang="0">
                <a:pos x="T6" y="T7"/>
              </a:cxn>
              <a:cxn ang="0">
                <a:pos x="T8" y="T9"/>
              </a:cxn>
              <a:cxn ang="0">
                <a:pos x="T10" y="T11"/>
              </a:cxn>
            </a:cxnLst>
            <a:rect l="0" t="0" r="r" b="b"/>
            <a:pathLst>
              <a:path w="192" h="252">
                <a:moveTo>
                  <a:pt x="192" y="252"/>
                </a:moveTo>
                <a:cubicBezTo>
                  <a:pt x="166" y="213"/>
                  <a:pt x="168" y="223"/>
                  <a:pt x="156" y="180"/>
                </a:cubicBezTo>
                <a:cubicBezTo>
                  <a:pt x="155" y="177"/>
                  <a:pt x="138" y="104"/>
                  <a:pt x="132" y="96"/>
                </a:cubicBezTo>
                <a:cubicBezTo>
                  <a:pt x="123" y="85"/>
                  <a:pt x="108" y="80"/>
                  <a:pt x="96" y="72"/>
                </a:cubicBezTo>
                <a:cubicBezTo>
                  <a:pt x="56" y="11"/>
                  <a:pt x="94" y="53"/>
                  <a:pt x="36" y="24"/>
                </a:cubicBezTo>
                <a:cubicBezTo>
                  <a:pt x="23" y="18"/>
                  <a:pt x="0" y="0"/>
                  <a:pt x="0" y="0"/>
                </a:cubicBezTo>
              </a:path>
            </a:pathLst>
          </a:custGeom>
          <a:noFill/>
          <a:ln w="50800">
            <a:solidFill>
              <a:schemeClr val="accent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36243" name="Freeform 19"/>
          <p:cNvSpPr>
            <a:spLocks/>
          </p:cNvSpPr>
          <p:nvPr/>
        </p:nvSpPr>
        <p:spPr bwMode="auto">
          <a:xfrm>
            <a:off x="2922588" y="3821114"/>
            <a:ext cx="1814512" cy="815975"/>
          </a:xfrm>
          <a:custGeom>
            <a:avLst/>
            <a:gdLst>
              <a:gd name="T0" fmla="*/ 0 w 1143"/>
              <a:gd name="T1" fmla="*/ 10 h 514"/>
              <a:gd name="T2" fmla="*/ 72 w 1143"/>
              <a:gd name="T3" fmla="*/ 58 h 514"/>
              <a:gd name="T4" fmla="*/ 144 w 1143"/>
              <a:gd name="T5" fmla="*/ 106 h 514"/>
              <a:gd name="T6" fmla="*/ 264 w 1143"/>
              <a:gd name="T7" fmla="*/ 166 h 514"/>
              <a:gd name="T8" fmla="*/ 540 w 1143"/>
              <a:gd name="T9" fmla="*/ 214 h 514"/>
              <a:gd name="T10" fmla="*/ 768 w 1143"/>
              <a:gd name="T11" fmla="*/ 298 h 514"/>
              <a:gd name="T12" fmla="*/ 912 w 1143"/>
              <a:gd name="T13" fmla="*/ 346 h 514"/>
              <a:gd name="T14" fmla="*/ 1056 w 1143"/>
              <a:gd name="T15" fmla="*/ 334 h 514"/>
              <a:gd name="T16" fmla="*/ 1128 w 1143"/>
              <a:gd name="T17" fmla="*/ 322 h 514"/>
              <a:gd name="T18" fmla="*/ 1092 w 1143"/>
              <a:gd name="T19" fmla="*/ 346 h 514"/>
              <a:gd name="T20" fmla="*/ 1116 w 1143"/>
              <a:gd name="T21" fmla="*/ 514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3" h="514">
                <a:moveTo>
                  <a:pt x="0" y="10"/>
                </a:moveTo>
                <a:cubicBezTo>
                  <a:pt x="100" y="35"/>
                  <a:pt x="6" y="0"/>
                  <a:pt x="72" y="58"/>
                </a:cubicBezTo>
                <a:cubicBezTo>
                  <a:pt x="94" y="77"/>
                  <a:pt x="144" y="106"/>
                  <a:pt x="144" y="106"/>
                </a:cubicBezTo>
                <a:cubicBezTo>
                  <a:pt x="180" y="160"/>
                  <a:pt x="201" y="149"/>
                  <a:pt x="264" y="166"/>
                </a:cubicBezTo>
                <a:cubicBezTo>
                  <a:pt x="414" y="207"/>
                  <a:pt x="341" y="200"/>
                  <a:pt x="540" y="214"/>
                </a:cubicBezTo>
                <a:cubicBezTo>
                  <a:pt x="606" y="258"/>
                  <a:pt x="692" y="273"/>
                  <a:pt x="768" y="298"/>
                </a:cubicBezTo>
                <a:cubicBezTo>
                  <a:pt x="830" y="319"/>
                  <a:pt x="858" y="310"/>
                  <a:pt x="912" y="346"/>
                </a:cubicBezTo>
                <a:cubicBezTo>
                  <a:pt x="960" y="342"/>
                  <a:pt x="1009" y="343"/>
                  <a:pt x="1056" y="334"/>
                </a:cubicBezTo>
                <a:cubicBezTo>
                  <a:pt x="1143" y="317"/>
                  <a:pt x="1043" y="294"/>
                  <a:pt x="1128" y="322"/>
                </a:cubicBezTo>
                <a:cubicBezTo>
                  <a:pt x="1116" y="330"/>
                  <a:pt x="1094" y="332"/>
                  <a:pt x="1092" y="346"/>
                </a:cubicBezTo>
                <a:cubicBezTo>
                  <a:pt x="1075" y="449"/>
                  <a:pt x="1116" y="443"/>
                  <a:pt x="1116" y="514"/>
                </a:cubicBezTo>
              </a:path>
            </a:pathLst>
          </a:custGeom>
          <a:noFill/>
          <a:ln w="50800">
            <a:solidFill>
              <a:schemeClr val="accent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36244" name="Freeform 20"/>
          <p:cNvSpPr>
            <a:spLocks/>
          </p:cNvSpPr>
          <p:nvPr/>
        </p:nvSpPr>
        <p:spPr bwMode="auto">
          <a:xfrm>
            <a:off x="4198938" y="3468689"/>
            <a:ext cx="4438650" cy="1647825"/>
          </a:xfrm>
          <a:custGeom>
            <a:avLst/>
            <a:gdLst>
              <a:gd name="T0" fmla="*/ 0 w 2796"/>
              <a:gd name="T1" fmla="*/ 66 h 1038"/>
              <a:gd name="T2" fmla="*/ 108 w 2796"/>
              <a:gd name="T3" fmla="*/ 6 h 1038"/>
              <a:gd name="T4" fmla="*/ 276 w 2796"/>
              <a:gd name="T5" fmla="*/ 18 h 1038"/>
              <a:gd name="T6" fmla="*/ 432 w 2796"/>
              <a:gd name="T7" fmla="*/ 30 h 1038"/>
              <a:gd name="T8" fmla="*/ 528 w 2796"/>
              <a:gd name="T9" fmla="*/ 162 h 1038"/>
              <a:gd name="T10" fmla="*/ 636 w 2796"/>
              <a:gd name="T11" fmla="*/ 342 h 1038"/>
              <a:gd name="T12" fmla="*/ 660 w 2796"/>
              <a:gd name="T13" fmla="*/ 378 h 1038"/>
              <a:gd name="T14" fmla="*/ 684 w 2796"/>
              <a:gd name="T15" fmla="*/ 450 h 1038"/>
              <a:gd name="T16" fmla="*/ 732 w 2796"/>
              <a:gd name="T17" fmla="*/ 906 h 1038"/>
              <a:gd name="T18" fmla="*/ 756 w 2796"/>
              <a:gd name="T19" fmla="*/ 870 h 1038"/>
              <a:gd name="T20" fmla="*/ 768 w 2796"/>
              <a:gd name="T21" fmla="*/ 834 h 1038"/>
              <a:gd name="T22" fmla="*/ 804 w 2796"/>
              <a:gd name="T23" fmla="*/ 846 h 1038"/>
              <a:gd name="T24" fmla="*/ 804 w 2796"/>
              <a:gd name="T25" fmla="*/ 1014 h 1038"/>
              <a:gd name="T26" fmla="*/ 900 w 2796"/>
              <a:gd name="T27" fmla="*/ 990 h 1038"/>
              <a:gd name="T28" fmla="*/ 912 w 2796"/>
              <a:gd name="T29" fmla="*/ 918 h 1038"/>
              <a:gd name="T30" fmla="*/ 924 w 2796"/>
              <a:gd name="T31" fmla="*/ 954 h 1038"/>
              <a:gd name="T32" fmla="*/ 912 w 2796"/>
              <a:gd name="T33" fmla="*/ 1026 h 1038"/>
              <a:gd name="T34" fmla="*/ 948 w 2796"/>
              <a:gd name="T35" fmla="*/ 1014 h 1038"/>
              <a:gd name="T36" fmla="*/ 996 w 2796"/>
              <a:gd name="T37" fmla="*/ 1026 h 1038"/>
              <a:gd name="T38" fmla="*/ 1032 w 2796"/>
              <a:gd name="T39" fmla="*/ 894 h 1038"/>
              <a:gd name="T40" fmla="*/ 1068 w 2796"/>
              <a:gd name="T41" fmla="*/ 870 h 1038"/>
              <a:gd name="T42" fmla="*/ 1212 w 2796"/>
              <a:gd name="T43" fmla="*/ 774 h 1038"/>
              <a:gd name="T44" fmla="*/ 1260 w 2796"/>
              <a:gd name="T45" fmla="*/ 762 h 1038"/>
              <a:gd name="T46" fmla="*/ 1332 w 2796"/>
              <a:gd name="T47" fmla="*/ 738 h 1038"/>
              <a:gd name="T48" fmla="*/ 1380 w 2796"/>
              <a:gd name="T49" fmla="*/ 690 h 1038"/>
              <a:gd name="T50" fmla="*/ 1476 w 2796"/>
              <a:gd name="T51" fmla="*/ 642 h 1038"/>
              <a:gd name="T52" fmla="*/ 1572 w 2796"/>
              <a:gd name="T53" fmla="*/ 582 h 1038"/>
              <a:gd name="T54" fmla="*/ 1644 w 2796"/>
              <a:gd name="T55" fmla="*/ 534 h 1038"/>
              <a:gd name="T56" fmla="*/ 1776 w 2796"/>
              <a:gd name="T57" fmla="*/ 546 h 1038"/>
              <a:gd name="T58" fmla="*/ 1812 w 2796"/>
              <a:gd name="T59" fmla="*/ 558 h 1038"/>
              <a:gd name="T60" fmla="*/ 1860 w 2796"/>
              <a:gd name="T61" fmla="*/ 630 h 1038"/>
              <a:gd name="T62" fmla="*/ 1956 w 2796"/>
              <a:gd name="T63" fmla="*/ 666 h 1038"/>
              <a:gd name="T64" fmla="*/ 2076 w 2796"/>
              <a:gd name="T65" fmla="*/ 642 h 1038"/>
              <a:gd name="T66" fmla="*/ 2100 w 2796"/>
              <a:gd name="T67" fmla="*/ 606 h 1038"/>
              <a:gd name="T68" fmla="*/ 2136 w 2796"/>
              <a:gd name="T69" fmla="*/ 582 h 1038"/>
              <a:gd name="T70" fmla="*/ 2220 w 2796"/>
              <a:gd name="T71" fmla="*/ 630 h 1038"/>
              <a:gd name="T72" fmla="*/ 2256 w 2796"/>
              <a:gd name="T73" fmla="*/ 642 h 1038"/>
              <a:gd name="T74" fmla="*/ 2292 w 2796"/>
              <a:gd name="T75" fmla="*/ 666 h 1038"/>
              <a:gd name="T76" fmla="*/ 2388 w 2796"/>
              <a:gd name="T77" fmla="*/ 594 h 1038"/>
              <a:gd name="T78" fmla="*/ 2436 w 2796"/>
              <a:gd name="T79" fmla="*/ 534 h 1038"/>
              <a:gd name="T80" fmla="*/ 2544 w 2796"/>
              <a:gd name="T81" fmla="*/ 402 h 1038"/>
              <a:gd name="T82" fmla="*/ 2568 w 2796"/>
              <a:gd name="T83" fmla="*/ 366 h 1038"/>
              <a:gd name="T84" fmla="*/ 2604 w 2796"/>
              <a:gd name="T85" fmla="*/ 378 h 1038"/>
              <a:gd name="T86" fmla="*/ 2724 w 2796"/>
              <a:gd name="T87" fmla="*/ 402 h 1038"/>
              <a:gd name="T88" fmla="*/ 2796 w 2796"/>
              <a:gd name="T89" fmla="*/ 426 h 10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796" h="1038">
                <a:moveTo>
                  <a:pt x="0" y="66"/>
                </a:moveTo>
                <a:cubicBezTo>
                  <a:pt x="83" y="11"/>
                  <a:pt x="45" y="27"/>
                  <a:pt x="108" y="6"/>
                </a:cubicBezTo>
                <a:cubicBezTo>
                  <a:pt x="211" y="40"/>
                  <a:pt x="155" y="33"/>
                  <a:pt x="276" y="18"/>
                </a:cubicBezTo>
                <a:cubicBezTo>
                  <a:pt x="331" y="0"/>
                  <a:pt x="378" y="12"/>
                  <a:pt x="432" y="30"/>
                </a:cubicBezTo>
                <a:cubicBezTo>
                  <a:pt x="452" y="89"/>
                  <a:pt x="478" y="129"/>
                  <a:pt x="528" y="162"/>
                </a:cubicBezTo>
                <a:cubicBezTo>
                  <a:pt x="550" y="228"/>
                  <a:pt x="597" y="284"/>
                  <a:pt x="636" y="342"/>
                </a:cubicBezTo>
                <a:cubicBezTo>
                  <a:pt x="644" y="354"/>
                  <a:pt x="655" y="364"/>
                  <a:pt x="660" y="378"/>
                </a:cubicBezTo>
                <a:cubicBezTo>
                  <a:pt x="668" y="402"/>
                  <a:pt x="684" y="450"/>
                  <a:pt x="684" y="450"/>
                </a:cubicBezTo>
                <a:cubicBezTo>
                  <a:pt x="658" y="604"/>
                  <a:pt x="702" y="756"/>
                  <a:pt x="732" y="906"/>
                </a:cubicBezTo>
                <a:cubicBezTo>
                  <a:pt x="740" y="894"/>
                  <a:pt x="750" y="883"/>
                  <a:pt x="756" y="870"/>
                </a:cubicBezTo>
                <a:cubicBezTo>
                  <a:pt x="762" y="859"/>
                  <a:pt x="757" y="840"/>
                  <a:pt x="768" y="834"/>
                </a:cubicBezTo>
                <a:cubicBezTo>
                  <a:pt x="779" y="828"/>
                  <a:pt x="792" y="842"/>
                  <a:pt x="804" y="846"/>
                </a:cubicBezTo>
                <a:cubicBezTo>
                  <a:pt x="799" y="875"/>
                  <a:pt x="772" y="993"/>
                  <a:pt x="804" y="1014"/>
                </a:cubicBezTo>
                <a:cubicBezTo>
                  <a:pt x="831" y="1032"/>
                  <a:pt x="900" y="990"/>
                  <a:pt x="900" y="990"/>
                </a:cubicBezTo>
                <a:cubicBezTo>
                  <a:pt x="904" y="966"/>
                  <a:pt x="899" y="938"/>
                  <a:pt x="912" y="918"/>
                </a:cubicBezTo>
                <a:cubicBezTo>
                  <a:pt x="919" y="907"/>
                  <a:pt x="924" y="941"/>
                  <a:pt x="924" y="954"/>
                </a:cubicBezTo>
                <a:cubicBezTo>
                  <a:pt x="924" y="978"/>
                  <a:pt x="903" y="1003"/>
                  <a:pt x="912" y="1026"/>
                </a:cubicBezTo>
                <a:cubicBezTo>
                  <a:pt x="917" y="1038"/>
                  <a:pt x="936" y="1018"/>
                  <a:pt x="948" y="1014"/>
                </a:cubicBezTo>
                <a:cubicBezTo>
                  <a:pt x="964" y="1018"/>
                  <a:pt x="980" y="1031"/>
                  <a:pt x="996" y="1026"/>
                </a:cubicBezTo>
                <a:cubicBezTo>
                  <a:pt x="1035" y="1013"/>
                  <a:pt x="1015" y="936"/>
                  <a:pt x="1032" y="894"/>
                </a:cubicBezTo>
                <a:cubicBezTo>
                  <a:pt x="1037" y="881"/>
                  <a:pt x="1056" y="878"/>
                  <a:pt x="1068" y="870"/>
                </a:cubicBezTo>
                <a:cubicBezTo>
                  <a:pt x="1134" y="771"/>
                  <a:pt x="1088" y="805"/>
                  <a:pt x="1212" y="774"/>
                </a:cubicBezTo>
                <a:cubicBezTo>
                  <a:pt x="1228" y="770"/>
                  <a:pt x="1244" y="766"/>
                  <a:pt x="1260" y="762"/>
                </a:cubicBezTo>
                <a:cubicBezTo>
                  <a:pt x="1285" y="756"/>
                  <a:pt x="1332" y="738"/>
                  <a:pt x="1332" y="738"/>
                </a:cubicBezTo>
                <a:cubicBezTo>
                  <a:pt x="1358" y="659"/>
                  <a:pt x="1322" y="737"/>
                  <a:pt x="1380" y="690"/>
                </a:cubicBezTo>
                <a:cubicBezTo>
                  <a:pt x="1459" y="627"/>
                  <a:pt x="1320" y="668"/>
                  <a:pt x="1476" y="642"/>
                </a:cubicBezTo>
                <a:cubicBezTo>
                  <a:pt x="1534" y="556"/>
                  <a:pt x="1452" y="662"/>
                  <a:pt x="1572" y="582"/>
                </a:cubicBezTo>
                <a:cubicBezTo>
                  <a:pt x="1596" y="566"/>
                  <a:pt x="1644" y="534"/>
                  <a:pt x="1644" y="534"/>
                </a:cubicBezTo>
                <a:cubicBezTo>
                  <a:pt x="1688" y="538"/>
                  <a:pt x="1732" y="540"/>
                  <a:pt x="1776" y="546"/>
                </a:cubicBezTo>
                <a:cubicBezTo>
                  <a:pt x="1789" y="548"/>
                  <a:pt x="1803" y="549"/>
                  <a:pt x="1812" y="558"/>
                </a:cubicBezTo>
                <a:cubicBezTo>
                  <a:pt x="1832" y="578"/>
                  <a:pt x="1832" y="623"/>
                  <a:pt x="1860" y="630"/>
                </a:cubicBezTo>
                <a:cubicBezTo>
                  <a:pt x="1925" y="646"/>
                  <a:pt x="1893" y="635"/>
                  <a:pt x="1956" y="666"/>
                </a:cubicBezTo>
                <a:cubicBezTo>
                  <a:pt x="1956" y="666"/>
                  <a:pt x="2064" y="650"/>
                  <a:pt x="2076" y="642"/>
                </a:cubicBezTo>
                <a:cubicBezTo>
                  <a:pt x="2088" y="634"/>
                  <a:pt x="2090" y="616"/>
                  <a:pt x="2100" y="606"/>
                </a:cubicBezTo>
                <a:cubicBezTo>
                  <a:pt x="2110" y="596"/>
                  <a:pt x="2124" y="590"/>
                  <a:pt x="2136" y="582"/>
                </a:cubicBezTo>
                <a:cubicBezTo>
                  <a:pt x="2268" y="608"/>
                  <a:pt x="2143" y="569"/>
                  <a:pt x="2220" y="630"/>
                </a:cubicBezTo>
                <a:cubicBezTo>
                  <a:pt x="2230" y="638"/>
                  <a:pt x="2245" y="636"/>
                  <a:pt x="2256" y="642"/>
                </a:cubicBezTo>
                <a:cubicBezTo>
                  <a:pt x="2269" y="648"/>
                  <a:pt x="2280" y="658"/>
                  <a:pt x="2292" y="666"/>
                </a:cubicBezTo>
                <a:cubicBezTo>
                  <a:pt x="2320" y="624"/>
                  <a:pt x="2340" y="610"/>
                  <a:pt x="2388" y="594"/>
                </a:cubicBezTo>
                <a:cubicBezTo>
                  <a:pt x="2415" y="513"/>
                  <a:pt x="2378" y="601"/>
                  <a:pt x="2436" y="534"/>
                </a:cubicBezTo>
                <a:cubicBezTo>
                  <a:pt x="2483" y="481"/>
                  <a:pt x="2488" y="439"/>
                  <a:pt x="2544" y="402"/>
                </a:cubicBezTo>
                <a:cubicBezTo>
                  <a:pt x="2552" y="390"/>
                  <a:pt x="2555" y="371"/>
                  <a:pt x="2568" y="366"/>
                </a:cubicBezTo>
                <a:cubicBezTo>
                  <a:pt x="2580" y="361"/>
                  <a:pt x="2592" y="375"/>
                  <a:pt x="2604" y="378"/>
                </a:cubicBezTo>
                <a:cubicBezTo>
                  <a:pt x="2744" y="418"/>
                  <a:pt x="2535" y="355"/>
                  <a:pt x="2724" y="402"/>
                </a:cubicBezTo>
                <a:cubicBezTo>
                  <a:pt x="2749" y="408"/>
                  <a:pt x="2796" y="426"/>
                  <a:pt x="2796" y="426"/>
                </a:cubicBezTo>
              </a:path>
            </a:pathLst>
          </a:custGeom>
          <a:noFill/>
          <a:ln w="53975">
            <a:solidFill>
              <a:schemeClr val="accent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36245" name="Freeform 21"/>
          <p:cNvSpPr>
            <a:spLocks/>
          </p:cNvSpPr>
          <p:nvPr/>
        </p:nvSpPr>
        <p:spPr bwMode="auto">
          <a:xfrm>
            <a:off x="4999038" y="2563813"/>
            <a:ext cx="3143250" cy="1257300"/>
          </a:xfrm>
          <a:custGeom>
            <a:avLst/>
            <a:gdLst>
              <a:gd name="T0" fmla="*/ 0 w 1980"/>
              <a:gd name="T1" fmla="*/ 552 h 792"/>
              <a:gd name="T2" fmla="*/ 48 w 1980"/>
              <a:gd name="T3" fmla="*/ 564 h 792"/>
              <a:gd name="T4" fmla="*/ 120 w 1980"/>
              <a:gd name="T5" fmla="*/ 588 h 792"/>
              <a:gd name="T6" fmla="*/ 156 w 1980"/>
              <a:gd name="T7" fmla="*/ 576 h 792"/>
              <a:gd name="T8" fmla="*/ 204 w 1980"/>
              <a:gd name="T9" fmla="*/ 636 h 792"/>
              <a:gd name="T10" fmla="*/ 240 w 1980"/>
              <a:gd name="T11" fmla="*/ 648 h 792"/>
              <a:gd name="T12" fmla="*/ 384 w 1980"/>
              <a:gd name="T13" fmla="*/ 732 h 792"/>
              <a:gd name="T14" fmla="*/ 420 w 1980"/>
              <a:gd name="T15" fmla="*/ 744 h 792"/>
              <a:gd name="T16" fmla="*/ 456 w 1980"/>
              <a:gd name="T17" fmla="*/ 768 h 792"/>
              <a:gd name="T18" fmla="*/ 528 w 1980"/>
              <a:gd name="T19" fmla="*/ 792 h 792"/>
              <a:gd name="T20" fmla="*/ 552 w 1980"/>
              <a:gd name="T21" fmla="*/ 756 h 792"/>
              <a:gd name="T22" fmla="*/ 516 w 1980"/>
              <a:gd name="T23" fmla="*/ 732 h 792"/>
              <a:gd name="T24" fmla="*/ 444 w 1980"/>
              <a:gd name="T25" fmla="*/ 708 h 792"/>
              <a:gd name="T26" fmla="*/ 372 w 1980"/>
              <a:gd name="T27" fmla="*/ 600 h 792"/>
              <a:gd name="T28" fmla="*/ 348 w 1980"/>
              <a:gd name="T29" fmla="*/ 528 h 792"/>
              <a:gd name="T30" fmla="*/ 456 w 1980"/>
              <a:gd name="T31" fmla="*/ 480 h 792"/>
              <a:gd name="T32" fmla="*/ 528 w 1980"/>
              <a:gd name="T33" fmla="*/ 492 h 792"/>
              <a:gd name="T34" fmla="*/ 600 w 1980"/>
              <a:gd name="T35" fmla="*/ 516 h 792"/>
              <a:gd name="T36" fmla="*/ 720 w 1980"/>
              <a:gd name="T37" fmla="*/ 468 h 792"/>
              <a:gd name="T38" fmla="*/ 792 w 1980"/>
              <a:gd name="T39" fmla="*/ 372 h 792"/>
              <a:gd name="T40" fmla="*/ 852 w 1980"/>
              <a:gd name="T41" fmla="*/ 360 h 792"/>
              <a:gd name="T42" fmla="*/ 912 w 1980"/>
              <a:gd name="T43" fmla="*/ 252 h 792"/>
              <a:gd name="T44" fmla="*/ 936 w 1980"/>
              <a:gd name="T45" fmla="*/ 216 h 792"/>
              <a:gd name="T46" fmla="*/ 960 w 1980"/>
              <a:gd name="T47" fmla="*/ 180 h 792"/>
              <a:gd name="T48" fmla="*/ 996 w 1980"/>
              <a:gd name="T49" fmla="*/ 24 h 792"/>
              <a:gd name="T50" fmla="*/ 1032 w 1980"/>
              <a:gd name="T51" fmla="*/ 0 h 792"/>
              <a:gd name="T52" fmla="*/ 1152 w 1980"/>
              <a:gd name="T53" fmla="*/ 12 h 792"/>
              <a:gd name="T54" fmla="*/ 1188 w 1980"/>
              <a:gd name="T55" fmla="*/ 36 h 792"/>
              <a:gd name="T56" fmla="*/ 1344 w 1980"/>
              <a:gd name="T57" fmla="*/ 96 h 792"/>
              <a:gd name="T58" fmla="*/ 1320 w 1980"/>
              <a:gd name="T59" fmla="*/ 252 h 792"/>
              <a:gd name="T60" fmla="*/ 1284 w 1980"/>
              <a:gd name="T61" fmla="*/ 324 h 792"/>
              <a:gd name="T62" fmla="*/ 1248 w 1980"/>
              <a:gd name="T63" fmla="*/ 504 h 792"/>
              <a:gd name="T64" fmla="*/ 1260 w 1980"/>
              <a:gd name="T65" fmla="*/ 624 h 792"/>
              <a:gd name="T66" fmla="*/ 1272 w 1980"/>
              <a:gd name="T67" fmla="*/ 696 h 792"/>
              <a:gd name="T68" fmla="*/ 1380 w 1980"/>
              <a:gd name="T69" fmla="*/ 660 h 792"/>
              <a:gd name="T70" fmla="*/ 1632 w 1980"/>
              <a:gd name="T71" fmla="*/ 624 h 792"/>
              <a:gd name="T72" fmla="*/ 1704 w 1980"/>
              <a:gd name="T73" fmla="*/ 564 h 792"/>
              <a:gd name="T74" fmla="*/ 1752 w 1980"/>
              <a:gd name="T75" fmla="*/ 492 h 792"/>
              <a:gd name="T76" fmla="*/ 1776 w 1980"/>
              <a:gd name="T77" fmla="*/ 456 h 792"/>
              <a:gd name="T78" fmla="*/ 1848 w 1980"/>
              <a:gd name="T79" fmla="*/ 420 h 792"/>
              <a:gd name="T80" fmla="*/ 1908 w 1980"/>
              <a:gd name="T81" fmla="*/ 372 h 792"/>
              <a:gd name="T82" fmla="*/ 1980 w 1980"/>
              <a:gd name="T83" fmla="*/ 324 h 7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80" h="792">
                <a:moveTo>
                  <a:pt x="0" y="552"/>
                </a:moveTo>
                <a:cubicBezTo>
                  <a:pt x="16" y="556"/>
                  <a:pt x="32" y="559"/>
                  <a:pt x="48" y="564"/>
                </a:cubicBezTo>
                <a:cubicBezTo>
                  <a:pt x="72" y="571"/>
                  <a:pt x="120" y="588"/>
                  <a:pt x="120" y="588"/>
                </a:cubicBezTo>
                <a:cubicBezTo>
                  <a:pt x="132" y="584"/>
                  <a:pt x="144" y="574"/>
                  <a:pt x="156" y="576"/>
                </a:cubicBezTo>
                <a:cubicBezTo>
                  <a:pt x="220" y="587"/>
                  <a:pt x="172" y="604"/>
                  <a:pt x="204" y="636"/>
                </a:cubicBezTo>
                <a:cubicBezTo>
                  <a:pt x="213" y="645"/>
                  <a:pt x="228" y="644"/>
                  <a:pt x="240" y="648"/>
                </a:cubicBezTo>
                <a:cubicBezTo>
                  <a:pt x="263" y="739"/>
                  <a:pt x="288" y="720"/>
                  <a:pt x="384" y="732"/>
                </a:cubicBezTo>
                <a:cubicBezTo>
                  <a:pt x="396" y="736"/>
                  <a:pt x="409" y="738"/>
                  <a:pt x="420" y="744"/>
                </a:cubicBezTo>
                <a:cubicBezTo>
                  <a:pt x="433" y="750"/>
                  <a:pt x="443" y="762"/>
                  <a:pt x="456" y="768"/>
                </a:cubicBezTo>
                <a:cubicBezTo>
                  <a:pt x="479" y="778"/>
                  <a:pt x="528" y="792"/>
                  <a:pt x="528" y="792"/>
                </a:cubicBezTo>
                <a:cubicBezTo>
                  <a:pt x="536" y="780"/>
                  <a:pt x="555" y="770"/>
                  <a:pt x="552" y="756"/>
                </a:cubicBezTo>
                <a:cubicBezTo>
                  <a:pt x="549" y="742"/>
                  <a:pt x="529" y="738"/>
                  <a:pt x="516" y="732"/>
                </a:cubicBezTo>
                <a:cubicBezTo>
                  <a:pt x="493" y="722"/>
                  <a:pt x="444" y="708"/>
                  <a:pt x="444" y="708"/>
                </a:cubicBezTo>
                <a:cubicBezTo>
                  <a:pt x="427" y="657"/>
                  <a:pt x="393" y="646"/>
                  <a:pt x="372" y="600"/>
                </a:cubicBezTo>
                <a:cubicBezTo>
                  <a:pt x="362" y="577"/>
                  <a:pt x="348" y="528"/>
                  <a:pt x="348" y="528"/>
                </a:cubicBezTo>
                <a:cubicBezTo>
                  <a:pt x="387" y="515"/>
                  <a:pt x="417" y="493"/>
                  <a:pt x="456" y="480"/>
                </a:cubicBezTo>
                <a:cubicBezTo>
                  <a:pt x="480" y="484"/>
                  <a:pt x="504" y="486"/>
                  <a:pt x="528" y="492"/>
                </a:cubicBezTo>
                <a:cubicBezTo>
                  <a:pt x="553" y="498"/>
                  <a:pt x="600" y="516"/>
                  <a:pt x="600" y="516"/>
                </a:cubicBezTo>
                <a:cubicBezTo>
                  <a:pt x="639" y="490"/>
                  <a:pt x="676" y="483"/>
                  <a:pt x="720" y="468"/>
                </a:cubicBezTo>
                <a:cubicBezTo>
                  <a:pt x="744" y="432"/>
                  <a:pt x="748" y="388"/>
                  <a:pt x="792" y="372"/>
                </a:cubicBezTo>
                <a:cubicBezTo>
                  <a:pt x="811" y="365"/>
                  <a:pt x="832" y="364"/>
                  <a:pt x="852" y="360"/>
                </a:cubicBezTo>
                <a:cubicBezTo>
                  <a:pt x="873" y="297"/>
                  <a:pt x="857" y="335"/>
                  <a:pt x="912" y="252"/>
                </a:cubicBezTo>
                <a:cubicBezTo>
                  <a:pt x="920" y="240"/>
                  <a:pt x="928" y="228"/>
                  <a:pt x="936" y="216"/>
                </a:cubicBezTo>
                <a:cubicBezTo>
                  <a:pt x="944" y="204"/>
                  <a:pt x="960" y="180"/>
                  <a:pt x="960" y="180"/>
                </a:cubicBezTo>
                <a:cubicBezTo>
                  <a:pt x="969" y="143"/>
                  <a:pt x="977" y="53"/>
                  <a:pt x="996" y="24"/>
                </a:cubicBezTo>
                <a:cubicBezTo>
                  <a:pt x="1004" y="12"/>
                  <a:pt x="1020" y="8"/>
                  <a:pt x="1032" y="0"/>
                </a:cubicBezTo>
                <a:cubicBezTo>
                  <a:pt x="1072" y="4"/>
                  <a:pt x="1113" y="3"/>
                  <a:pt x="1152" y="12"/>
                </a:cubicBezTo>
                <a:cubicBezTo>
                  <a:pt x="1166" y="15"/>
                  <a:pt x="1175" y="30"/>
                  <a:pt x="1188" y="36"/>
                </a:cubicBezTo>
                <a:cubicBezTo>
                  <a:pt x="1240" y="62"/>
                  <a:pt x="1294" y="62"/>
                  <a:pt x="1344" y="96"/>
                </a:cubicBezTo>
                <a:cubicBezTo>
                  <a:pt x="1337" y="154"/>
                  <a:pt x="1334" y="197"/>
                  <a:pt x="1320" y="252"/>
                </a:cubicBezTo>
                <a:cubicBezTo>
                  <a:pt x="1305" y="312"/>
                  <a:pt x="1313" y="265"/>
                  <a:pt x="1284" y="324"/>
                </a:cubicBezTo>
                <a:cubicBezTo>
                  <a:pt x="1258" y="377"/>
                  <a:pt x="1255" y="449"/>
                  <a:pt x="1248" y="504"/>
                </a:cubicBezTo>
                <a:cubicBezTo>
                  <a:pt x="1261" y="557"/>
                  <a:pt x="1277" y="572"/>
                  <a:pt x="1260" y="624"/>
                </a:cubicBezTo>
                <a:cubicBezTo>
                  <a:pt x="1264" y="648"/>
                  <a:pt x="1251" y="684"/>
                  <a:pt x="1272" y="696"/>
                </a:cubicBezTo>
                <a:cubicBezTo>
                  <a:pt x="1284" y="703"/>
                  <a:pt x="1356" y="663"/>
                  <a:pt x="1380" y="660"/>
                </a:cubicBezTo>
                <a:cubicBezTo>
                  <a:pt x="1465" y="651"/>
                  <a:pt x="1549" y="645"/>
                  <a:pt x="1632" y="624"/>
                </a:cubicBezTo>
                <a:cubicBezTo>
                  <a:pt x="1654" y="602"/>
                  <a:pt x="1683" y="588"/>
                  <a:pt x="1704" y="564"/>
                </a:cubicBezTo>
                <a:cubicBezTo>
                  <a:pt x="1723" y="542"/>
                  <a:pt x="1736" y="516"/>
                  <a:pt x="1752" y="492"/>
                </a:cubicBezTo>
                <a:cubicBezTo>
                  <a:pt x="1760" y="480"/>
                  <a:pt x="1762" y="461"/>
                  <a:pt x="1776" y="456"/>
                </a:cubicBezTo>
                <a:cubicBezTo>
                  <a:pt x="1826" y="439"/>
                  <a:pt x="1801" y="451"/>
                  <a:pt x="1848" y="420"/>
                </a:cubicBezTo>
                <a:cubicBezTo>
                  <a:pt x="1892" y="353"/>
                  <a:pt x="1847" y="406"/>
                  <a:pt x="1908" y="372"/>
                </a:cubicBezTo>
                <a:cubicBezTo>
                  <a:pt x="1933" y="358"/>
                  <a:pt x="1980" y="324"/>
                  <a:pt x="1980" y="324"/>
                </a:cubicBezTo>
              </a:path>
            </a:pathLst>
          </a:custGeom>
          <a:noFill/>
          <a:ln w="53975">
            <a:solidFill>
              <a:schemeClr val="accent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36246" name="Freeform 22"/>
          <p:cNvSpPr>
            <a:spLocks/>
          </p:cNvSpPr>
          <p:nvPr/>
        </p:nvSpPr>
        <p:spPr bwMode="auto">
          <a:xfrm>
            <a:off x="7342188" y="3744913"/>
            <a:ext cx="1047750" cy="387350"/>
          </a:xfrm>
          <a:custGeom>
            <a:avLst/>
            <a:gdLst>
              <a:gd name="T0" fmla="*/ 0 w 660"/>
              <a:gd name="T1" fmla="*/ 204 h 244"/>
              <a:gd name="T2" fmla="*/ 228 w 660"/>
              <a:gd name="T3" fmla="*/ 216 h 244"/>
              <a:gd name="T4" fmla="*/ 336 w 660"/>
              <a:gd name="T5" fmla="*/ 180 h 244"/>
              <a:gd name="T6" fmla="*/ 372 w 660"/>
              <a:gd name="T7" fmla="*/ 156 h 244"/>
              <a:gd name="T8" fmla="*/ 456 w 660"/>
              <a:gd name="T9" fmla="*/ 132 h 244"/>
              <a:gd name="T10" fmla="*/ 480 w 660"/>
              <a:gd name="T11" fmla="*/ 96 h 244"/>
              <a:gd name="T12" fmla="*/ 660 w 660"/>
              <a:gd name="T13" fmla="*/ 0 h 244"/>
            </a:gdLst>
            <a:ahLst/>
            <a:cxnLst>
              <a:cxn ang="0">
                <a:pos x="T0" y="T1"/>
              </a:cxn>
              <a:cxn ang="0">
                <a:pos x="T2" y="T3"/>
              </a:cxn>
              <a:cxn ang="0">
                <a:pos x="T4" y="T5"/>
              </a:cxn>
              <a:cxn ang="0">
                <a:pos x="T6" y="T7"/>
              </a:cxn>
              <a:cxn ang="0">
                <a:pos x="T8" y="T9"/>
              </a:cxn>
              <a:cxn ang="0">
                <a:pos x="T10" y="T11"/>
              </a:cxn>
              <a:cxn ang="0">
                <a:pos x="T12" y="T13"/>
              </a:cxn>
            </a:cxnLst>
            <a:rect l="0" t="0" r="r" b="b"/>
            <a:pathLst>
              <a:path w="660" h="244">
                <a:moveTo>
                  <a:pt x="0" y="204"/>
                </a:moveTo>
                <a:cubicBezTo>
                  <a:pt x="121" y="244"/>
                  <a:pt x="47" y="230"/>
                  <a:pt x="228" y="216"/>
                </a:cubicBezTo>
                <a:cubicBezTo>
                  <a:pt x="264" y="204"/>
                  <a:pt x="304" y="201"/>
                  <a:pt x="336" y="180"/>
                </a:cubicBezTo>
                <a:cubicBezTo>
                  <a:pt x="348" y="172"/>
                  <a:pt x="359" y="162"/>
                  <a:pt x="372" y="156"/>
                </a:cubicBezTo>
                <a:cubicBezTo>
                  <a:pt x="399" y="145"/>
                  <a:pt x="428" y="141"/>
                  <a:pt x="456" y="132"/>
                </a:cubicBezTo>
                <a:cubicBezTo>
                  <a:pt x="464" y="120"/>
                  <a:pt x="468" y="104"/>
                  <a:pt x="480" y="96"/>
                </a:cubicBezTo>
                <a:cubicBezTo>
                  <a:pt x="514" y="75"/>
                  <a:pt x="660" y="62"/>
                  <a:pt x="660" y="0"/>
                </a:cubicBezTo>
              </a:path>
            </a:pathLst>
          </a:custGeom>
          <a:noFill/>
          <a:ln w="44450">
            <a:solidFill>
              <a:schemeClr val="accent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36247" name="Freeform 23"/>
          <p:cNvSpPr>
            <a:spLocks/>
          </p:cNvSpPr>
          <p:nvPr/>
        </p:nvSpPr>
        <p:spPr bwMode="auto">
          <a:xfrm>
            <a:off x="8027988" y="1992313"/>
            <a:ext cx="722312" cy="514350"/>
          </a:xfrm>
          <a:custGeom>
            <a:avLst/>
            <a:gdLst>
              <a:gd name="T0" fmla="*/ 2 w 455"/>
              <a:gd name="T1" fmla="*/ 240 h 324"/>
              <a:gd name="T2" fmla="*/ 14 w 455"/>
              <a:gd name="T3" fmla="*/ 300 h 324"/>
              <a:gd name="T4" fmla="*/ 86 w 455"/>
              <a:gd name="T5" fmla="*/ 264 h 324"/>
              <a:gd name="T6" fmla="*/ 146 w 455"/>
              <a:gd name="T7" fmla="*/ 108 h 324"/>
              <a:gd name="T8" fmla="*/ 158 w 455"/>
              <a:gd name="T9" fmla="*/ 72 h 324"/>
              <a:gd name="T10" fmla="*/ 194 w 455"/>
              <a:gd name="T11" fmla="*/ 60 h 324"/>
              <a:gd name="T12" fmla="*/ 302 w 455"/>
              <a:gd name="T13" fmla="*/ 24 h 324"/>
              <a:gd name="T14" fmla="*/ 374 w 455"/>
              <a:gd name="T15" fmla="*/ 0 h 324"/>
              <a:gd name="T16" fmla="*/ 434 w 455"/>
              <a:gd name="T17" fmla="*/ 144 h 324"/>
              <a:gd name="T18" fmla="*/ 386 w 455"/>
              <a:gd name="T19" fmla="*/ 204 h 324"/>
              <a:gd name="T20" fmla="*/ 338 w 455"/>
              <a:gd name="T21" fmla="*/ 276 h 324"/>
              <a:gd name="T22" fmla="*/ 302 w 455"/>
              <a:gd name="T23" fmla="*/ 32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55" h="324">
                <a:moveTo>
                  <a:pt x="2" y="240"/>
                </a:moveTo>
                <a:cubicBezTo>
                  <a:pt x="6" y="260"/>
                  <a:pt x="0" y="286"/>
                  <a:pt x="14" y="300"/>
                </a:cubicBezTo>
                <a:cubicBezTo>
                  <a:pt x="24" y="310"/>
                  <a:pt x="85" y="265"/>
                  <a:pt x="86" y="264"/>
                </a:cubicBezTo>
                <a:cubicBezTo>
                  <a:pt x="97" y="185"/>
                  <a:pt x="93" y="161"/>
                  <a:pt x="146" y="108"/>
                </a:cubicBezTo>
                <a:cubicBezTo>
                  <a:pt x="150" y="96"/>
                  <a:pt x="149" y="81"/>
                  <a:pt x="158" y="72"/>
                </a:cubicBezTo>
                <a:cubicBezTo>
                  <a:pt x="167" y="63"/>
                  <a:pt x="183" y="66"/>
                  <a:pt x="194" y="60"/>
                </a:cubicBezTo>
                <a:cubicBezTo>
                  <a:pt x="305" y="5"/>
                  <a:pt x="124" y="69"/>
                  <a:pt x="302" y="24"/>
                </a:cubicBezTo>
                <a:cubicBezTo>
                  <a:pt x="327" y="18"/>
                  <a:pt x="374" y="0"/>
                  <a:pt x="374" y="0"/>
                </a:cubicBezTo>
                <a:cubicBezTo>
                  <a:pt x="455" y="27"/>
                  <a:pt x="410" y="72"/>
                  <a:pt x="434" y="144"/>
                </a:cubicBezTo>
                <a:cubicBezTo>
                  <a:pt x="407" y="225"/>
                  <a:pt x="444" y="137"/>
                  <a:pt x="386" y="204"/>
                </a:cubicBezTo>
                <a:cubicBezTo>
                  <a:pt x="367" y="226"/>
                  <a:pt x="362" y="260"/>
                  <a:pt x="338" y="276"/>
                </a:cubicBezTo>
                <a:cubicBezTo>
                  <a:pt x="295" y="304"/>
                  <a:pt x="302" y="286"/>
                  <a:pt x="302" y="324"/>
                </a:cubicBezTo>
              </a:path>
            </a:pathLst>
          </a:custGeom>
          <a:noFill/>
          <a:ln w="47625">
            <a:solidFill>
              <a:schemeClr val="accent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436248" name="Group 24"/>
          <p:cNvGrpSpPr>
            <a:grpSpLocks/>
          </p:cNvGrpSpPr>
          <p:nvPr/>
        </p:nvGrpSpPr>
        <p:grpSpPr bwMode="auto">
          <a:xfrm>
            <a:off x="8561388" y="620713"/>
            <a:ext cx="1052512" cy="1638300"/>
            <a:chOff x="4557" y="336"/>
            <a:chExt cx="663" cy="1032"/>
          </a:xfrm>
        </p:grpSpPr>
        <p:sp>
          <p:nvSpPr>
            <p:cNvPr id="436249" name="Freeform 25"/>
            <p:cNvSpPr>
              <a:spLocks/>
            </p:cNvSpPr>
            <p:nvPr/>
          </p:nvSpPr>
          <p:spPr bwMode="auto">
            <a:xfrm>
              <a:off x="4557" y="336"/>
              <a:ext cx="663" cy="679"/>
            </a:xfrm>
            <a:custGeom>
              <a:avLst/>
              <a:gdLst>
                <a:gd name="T0" fmla="*/ 15 w 663"/>
                <a:gd name="T1" fmla="*/ 0 h 679"/>
                <a:gd name="T2" fmla="*/ 51 w 663"/>
                <a:gd name="T3" fmla="*/ 168 h 679"/>
                <a:gd name="T4" fmla="*/ 39 w 663"/>
                <a:gd name="T5" fmla="*/ 252 h 679"/>
                <a:gd name="T6" fmla="*/ 15 w 663"/>
                <a:gd name="T7" fmla="*/ 324 h 679"/>
                <a:gd name="T8" fmla="*/ 51 w 663"/>
                <a:gd name="T9" fmla="*/ 660 h 679"/>
                <a:gd name="T10" fmla="*/ 111 w 663"/>
                <a:gd name="T11" fmla="*/ 672 h 679"/>
                <a:gd name="T12" fmla="*/ 147 w 663"/>
                <a:gd name="T13" fmla="*/ 660 h 679"/>
                <a:gd name="T14" fmla="*/ 159 w 663"/>
                <a:gd name="T15" fmla="*/ 624 h 679"/>
                <a:gd name="T16" fmla="*/ 207 w 663"/>
                <a:gd name="T17" fmla="*/ 612 h 679"/>
                <a:gd name="T18" fmla="*/ 243 w 663"/>
                <a:gd name="T19" fmla="*/ 588 h 679"/>
                <a:gd name="T20" fmla="*/ 279 w 663"/>
                <a:gd name="T21" fmla="*/ 576 h 679"/>
                <a:gd name="T22" fmla="*/ 351 w 663"/>
                <a:gd name="T23" fmla="*/ 528 h 679"/>
                <a:gd name="T24" fmla="*/ 423 w 663"/>
                <a:gd name="T25" fmla="*/ 504 h 679"/>
                <a:gd name="T26" fmla="*/ 483 w 663"/>
                <a:gd name="T27" fmla="*/ 432 h 679"/>
                <a:gd name="T28" fmla="*/ 507 w 663"/>
                <a:gd name="T29" fmla="*/ 396 h 679"/>
                <a:gd name="T30" fmla="*/ 615 w 663"/>
                <a:gd name="T31" fmla="*/ 348 h 679"/>
                <a:gd name="T32" fmla="*/ 663 w 663"/>
                <a:gd name="T33" fmla="*/ 276 h 6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63" h="679">
                  <a:moveTo>
                    <a:pt x="15" y="0"/>
                  </a:moveTo>
                  <a:cubicBezTo>
                    <a:pt x="96" y="54"/>
                    <a:pt x="81" y="79"/>
                    <a:pt x="51" y="168"/>
                  </a:cubicBezTo>
                  <a:cubicBezTo>
                    <a:pt x="47" y="196"/>
                    <a:pt x="45" y="224"/>
                    <a:pt x="39" y="252"/>
                  </a:cubicBezTo>
                  <a:cubicBezTo>
                    <a:pt x="33" y="277"/>
                    <a:pt x="15" y="324"/>
                    <a:pt x="15" y="324"/>
                  </a:cubicBezTo>
                  <a:cubicBezTo>
                    <a:pt x="0" y="446"/>
                    <a:pt x="12" y="544"/>
                    <a:pt x="51" y="660"/>
                  </a:cubicBezTo>
                  <a:cubicBezTo>
                    <a:pt x="57" y="679"/>
                    <a:pt x="91" y="668"/>
                    <a:pt x="111" y="672"/>
                  </a:cubicBezTo>
                  <a:cubicBezTo>
                    <a:pt x="123" y="668"/>
                    <a:pt x="138" y="669"/>
                    <a:pt x="147" y="660"/>
                  </a:cubicBezTo>
                  <a:cubicBezTo>
                    <a:pt x="156" y="651"/>
                    <a:pt x="149" y="632"/>
                    <a:pt x="159" y="624"/>
                  </a:cubicBezTo>
                  <a:cubicBezTo>
                    <a:pt x="172" y="614"/>
                    <a:pt x="191" y="616"/>
                    <a:pt x="207" y="612"/>
                  </a:cubicBezTo>
                  <a:cubicBezTo>
                    <a:pt x="219" y="604"/>
                    <a:pt x="230" y="594"/>
                    <a:pt x="243" y="588"/>
                  </a:cubicBezTo>
                  <a:cubicBezTo>
                    <a:pt x="254" y="582"/>
                    <a:pt x="268" y="582"/>
                    <a:pt x="279" y="576"/>
                  </a:cubicBezTo>
                  <a:cubicBezTo>
                    <a:pt x="304" y="562"/>
                    <a:pt x="324" y="537"/>
                    <a:pt x="351" y="528"/>
                  </a:cubicBezTo>
                  <a:cubicBezTo>
                    <a:pt x="375" y="520"/>
                    <a:pt x="423" y="504"/>
                    <a:pt x="423" y="504"/>
                  </a:cubicBezTo>
                  <a:cubicBezTo>
                    <a:pt x="483" y="415"/>
                    <a:pt x="406" y="524"/>
                    <a:pt x="483" y="432"/>
                  </a:cubicBezTo>
                  <a:cubicBezTo>
                    <a:pt x="492" y="421"/>
                    <a:pt x="496" y="405"/>
                    <a:pt x="507" y="396"/>
                  </a:cubicBezTo>
                  <a:cubicBezTo>
                    <a:pt x="518" y="387"/>
                    <a:pt x="598" y="354"/>
                    <a:pt x="615" y="348"/>
                  </a:cubicBezTo>
                  <a:cubicBezTo>
                    <a:pt x="631" y="324"/>
                    <a:pt x="663" y="276"/>
                    <a:pt x="663" y="276"/>
                  </a:cubicBezTo>
                </a:path>
              </a:pathLst>
            </a:custGeom>
            <a:noFill/>
            <a:ln w="41275">
              <a:solidFill>
                <a:schemeClr val="accent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36250" name="Freeform 26"/>
            <p:cNvSpPr>
              <a:spLocks/>
            </p:cNvSpPr>
            <p:nvPr/>
          </p:nvSpPr>
          <p:spPr bwMode="auto">
            <a:xfrm>
              <a:off x="4608" y="984"/>
              <a:ext cx="420" cy="384"/>
            </a:xfrm>
            <a:custGeom>
              <a:avLst/>
              <a:gdLst>
                <a:gd name="T0" fmla="*/ 420 w 420"/>
                <a:gd name="T1" fmla="*/ 384 h 384"/>
                <a:gd name="T2" fmla="*/ 384 w 420"/>
                <a:gd name="T3" fmla="*/ 360 h 384"/>
                <a:gd name="T4" fmla="*/ 336 w 420"/>
                <a:gd name="T5" fmla="*/ 264 h 384"/>
                <a:gd name="T6" fmla="*/ 228 w 420"/>
                <a:gd name="T7" fmla="*/ 120 h 384"/>
                <a:gd name="T8" fmla="*/ 216 w 420"/>
                <a:gd name="T9" fmla="*/ 84 h 384"/>
                <a:gd name="T10" fmla="*/ 0 w 420"/>
                <a:gd name="T11" fmla="*/ 0 h 384"/>
              </a:gdLst>
              <a:ahLst/>
              <a:cxnLst>
                <a:cxn ang="0">
                  <a:pos x="T0" y="T1"/>
                </a:cxn>
                <a:cxn ang="0">
                  <a:pos x="T2" y="T3"/>
                </a:cxn>
                <a:cxn ang="0">
                  <a:pos x="T4" y="T5"/>
                </a:cxn>
                <a:cxn ang="0">
                  <a:pos x="T6" y="T7"/>
                </a:cxn>
                <a:cxn ang="0">
                  <a:pos x="T8" y="T9"/>
                </a:cxn>
                <a:cxn ang="0">
                  <a:pos x="T10" y="T11"/>
                </a:cxn>
              </a:cxnLst>
              <a:rect l="0" t="0" r="r" b="b"/>
              <a:pathLst>
                <a:path w="420" h="384">
                  <a:moveTo>
                    <a:pt x="420" y="384"/>
                  </a:moveTo>
                  <a:cubicBezTo>
                    <a:pt x="408" y="376"/>
                    <a:pt x="390" y="373"/>
                    <a:pt x="384" y="360"/>
                  </a:cubicBezTo>
                  <a:cubicBezTo>
                    <a:pt x="336" y="252"/>
                    <a:pt x="414" y="290"/>
                    <a:pt x="336" y="264"/>
                  </a:cubicBezTo>
                  <a:cubicBezTo>
                    <a:pt x="318" y="209"/>
                    <a:pt x="269" y="161"/>
                    <a:pt x="228" y="120"/>
                  </a:cubicBezTo>
                  <a:cubicBezTo>
                    <a:pt x="224" y="108"/>
                    <a:pt x="225" y="93"/>
                    <a:pt x="216" y="84"/>
                  </a:cubicBezTo>
                  <a:cubicBezTo>
                    <a:pt x="172" y="40"/>
                    <a:pt x="62" y="31"/>
                    <a:pt x="0" y="0"/>
                  </a:cubicBezTo>
                </a:path>
              </a:pathLst>
            </a:custGeom>
            <a:noFill/>
            <a:ln w="41275">
              <a:solidFill>
                <a:schemeClr val="accent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436251" name="Freeform 27"/>
          <p:cNvSpPr>
            <a:spLocks/>
          </p:cNvSpPr>
          <p:nvPr/>
        </p:nvSpPr>
        <p:spPr bwMode="auto">
          <a:xfrm>
            <a:off x="7265988" y="2601913"/>
            <a:ext cx="762000" cy="285750"/>
          </a:xfrm>
          <a:custGeom>
            <a:avLst/>
            <a:gdLst>
              <a:gd name="T0" fmla="*/ 0 w 480"/>
              <a:gd name="T1" fmla="*/ 180 h 180"/>
              <a:gd name="T2" fmla="*/ 180 w 480"/>
              <a:gd name="T3" fmla="*/ 48 h 180"/>
              <a:gd name="T4" fmla="*/ 324 w 480"/>
              <a:gd name="T5" fmla="*/ 36 h 180"/>
              <a:gd name="T6" fmla="*/ 336 w 480"/>
              <a:gd name="T7" fmla="*/ 72 h 180"/>
              <a:gd name="T8" fmla="*/ 420 w 480"/>
              <a:gd name="T9" fmla="*/ 84 h 180"/>
              <a:gd name="T10" fmla="*/ 444 w 480"/>
              <a:gd name="T11" fmla="*/ 120 h 180"/>
              <a:gd name="T12" fmla="*/ 480 w 480"/>
              <a:gd name="T13" fmla="*/ 144 h 180"/>
            </a:gdLst>
            <a:ahLst/>
            <a:cxnLst>
              <a:cxn ang="0">
                <a:pos x="T0" y="T1"/>
              </a:cxn>
              <a:cxn ang="0">
                <a:pos x="T2" y="T3"/>
              </a:cxn>
              <a:cxn ang="0">
                <a:pos x="T4" y="T5"/>
              </a:cxn>
              <a:cxn ang="0">
                <a:pos x="T6" y="T7"/>
              </a:cxn>
              <a:cxn ang="0">
                <a:pos x="T8" y="T9"/>
              </a:cxn>
              <a:cxn ang="0">
                <a:pos x="T10" y="T11"/>
              </a:cxn>
              <a:cxn ang="0">
                <a:pos x="T12" y="T13"/>
              </a:cxn>
            </a:cxnLst>
            <a:rect l="0" t="0" r="r" b="b"/>
            <a:pathLst>
              <a:path w="480" h="180">
                <a:moveTo>
                  <a:pt x="0" y="180"/>
                </a:moveTo>
                <a:cubicBezTo>
                  <a:pt x="74" y="130"/>
                  <a:pt x="82" y="73"/>
                  <a:pt x="180" y="48"/>
                </a:cubicBezTo>
                <a:cubicBezTo>
                  <a:pt x="233" y="13"/>
                  <a:pt x="235" y="0"/>
                  <a:pt x="324" y="36"/>
                </a:cubicBezTo>
                <a:cubicBezTo>
                  <a:pt x="336" y="41"/>
                  <a:pt x="325" y="66"/>
                  <a:pt x="336" y="72"/>
                </a:cubicBezTo>
                <a:cubicBezTo>
                  <a:pt x="361" y="85"/>
                  <a:pt x="392" y="80"/>
                  <a:pt x="420" y="84"/>
                </a:cubicBezTo>
                <a:cubicBezTo>
                  <a:pt x="428" y="96"/>
                  <a:pt x="434" y="110"/>
                  <a:pt x="444" y="120"/>
                </a:cubicBezTo>
                <a:cubicBezTo>
                  <a:pt x="454" y="130"/>
                  <a:pt x="480" y="144"/>
                  <a:pt x="480" y="144"/>
                </a:cubicBezTo>
              </a:path>
            </a:pathLst>
          </a:custGeom>
          <a:noFill/>
          <a:ln w="41275">
            <a:solidFill>
              <a:schemeClr val="accent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36252" name="Freeform 28"/>
          <p:cNvSpPr>
            <a:spLocks/>
          </p:cNvSpPr>
          <p:nvPr/>
        </p:nvSpPr>
        <p:spPr bwMode="auto">
          <a:xfrm>
            <a:off x="2389189" y="1992313"/>
            <a:ext cx="1849437" cy="647700"/>
          </a:xfrm>
          <a:custGeom>
            <a:avLst/>
            <a:gdLst>
              <a:gd name="T0" fmla="*/ 48 w 1165"/>
              <a:gd name="T1" fmla="*/ 408 h 408"/>
              <a:gd name="T2" fmla="*/ 84 w 1165"/>
              <a:gd name="T3" fmla="*/ 396 h 408"/>
              <a:gd name="T4" fmla="*/ 0 w 1165"/>
              <a:gd name="T5" fmla="*/ 300 h 408"/>
              <a:gd name="T6" fmla="*/ 36 w 1165"/>
              <a:gd name="T7" fmla="*/ 180 h 408"/>
              <a:gd name="T8" fmla="*/ 84 w 1165"/>
              <a:gd name="T9" fmla="*/ 192 h 408"/>
              <a:gd name="T10" fmla="*/ 120 w 1165"/>
              <a:gd name="T11" fmla="*/ 180 h 408"/>
              <a:gd name="T12" fmla="*/ 168 w 1165"/>
              <a:gd name="T13" fmla="*/ 108 h 408"/>
              <a:gd name="T14" fmla="*/ 432 w 1165"/>
              <a:gd name="T15" fmla="*/ 48 h 408"/>
              <a:gd name="T16" fmla="*/ 600 w 1165"/>
              <a:gd name="T17" fmla="*/ 48 h 408"/>
              <a:gd name="T18" fmla="*/ 648 w 1165"/>
              <a:gd name="T19" fmla="*/ 36 h 408"/>
              <a:gd name="T20" fmla="*/ 684 w 1165"/>
              <a:gd name="T21" fmla="*/ 12 h 408"/>
              <a:gd name="T22" fmla="*/ 996 w 1165"/>
              <a:gd name="T23" fmla="*/ 108 h 408"/>
              <a:gd name="T24" fmla="*/ 1032 w 1165"/>
              <a:gd name="T25" fmla="*/ 132 h 408"/>
              <a:gd name="T26" fmla="*/ 1068 w 1165"/>
              <a:gd name="T27" fmla="*/ 144 h 408"/>
              <a:gd name="T28" fmla="*/ 1116 w 1165"/>
              <a:gd name="T29" fmla="*/ 192 h 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65" h="408">
                <a:moveTo>
                  <a:pt x="48" y="408"/>
                </a:moveTo>
                <a:cubicBezTo>
                  <a:pt x="60" y="404"/>
                  <a:pt x="78" y="407"/>
                  <a:pt x="84" y="396"/>
                </a:cubicBezTo>
                <a:cubicBezTo>
                  <a:pt x="96" y="371"/>
                  <a:pt x="14" y="314"/>
                  <a:pt x="0" y="300"/>
                </a:cubicBezTo>
                <a:cubicBezTo>
                  <a:pt x="0" y="297"/>
                  <a:pt x="3" y="191"/>
                  <a:pt x="36" y="180"/>
                </a:cubicBezTo>
                <a:cubicBezTo>
                  <a:pt x="52" y="175"/>
                  <a:pt x="68" y="188"/>
                  <a:pt x="84" y="192"/>
                </a:cubicBezTo>
                <a:cubicBezTo>
                  <a:pt x="96" y="188"/>
                  <a:pt x="111" y="189"/>
                  <a:pt x="120" y="180"/>
                </a:cubicBezTo>
                <a:cubicBezTo>
                  <a:pt x="140" y="160"/>
                  <a:pt x="141" y="117"/>
                  <a:pt x="168" y="108"/>
                </a:cubicBezTo>
                <a:cubicBezTo>
                  <a:pt x="253" y="80"/>
                  <a:pt x="343" y="61"/>
                  <a:pt x="432" y="48"/>
                </a:cubicBezTo>
                <a:cubicBezTo>
                  <a:pt x="532" y="15"/>
                  <a:pt x="497" y="27"/>
                  <a:pt x="600" y="48"/>
                </a:cubicBezTo>
                <a:cubicBezTo>
                  <a:pt x="616" y="44"/>
                  <a:pt x="633" y="42"/>
                  <a:pt x="648" y="36"/>
                </a:cubicBezTo>
                <a:cubicBezTo>
                  <a:pt x="661" y="30"/>
                  <a:pt x="670" y="13"/>
                  <a:pt x="684" y="12"/>
                </a:cubicBezTo>
                <a:cubicBezTo>
                  <a:pt x="817" y="0"/>
                  <a:pt x="879" y="85"/>
                  <a:pt x="996" y="108"/>
                </a:cubicBezTo>
                <a:cubicBezTo>
                  <a:pt x="1008" y="116"/>
                  <a:pt x="1019" y="126"/>
                  <a:pt x="1032" y="132"/>
                </a:cubicBezTo>
                <a:cubicBezTo>
                  <a:pt x="1043" y="138"/>
                  <a:pt x="1058" y="136"/>
                  <a:pt x="1068" y="144"/>
                </a:cubicBezTo>
                <a:cubicBezTo>
                  <a:pt x="1165" y="221"/>
                  <a:pt x="1037" y="153"/>
                  <a:pt x="1116" y="192"/>
                </a:cubicBezTo>
              </a:path>
            </a:pathLst>
          </a:custGeom>
          <a:noFill/>
          <a:ln w="38100">
            <a:solidFill>
              <a:schemeClr val="accent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36253" name="Freeform 29"/>
          <p:cNvSpPr>
            <a:spLocks/>
          </p:cNvSpPr>
          <p:nvPr/>
        </p:nvSpPr>
        <p:spPr bwMode="auto">
          <a:xfrm>
            <a:off x="2541588" y="239713"/>
            <a:ext cx="5753100" cy="4000500"/>
          </a:xfrm>
          <a:custGeom>
            <a:avLst/>
            <a:gdLst>
              <a:gd name="T0" fmla="*/ 3624 w 3624"/>
              <a:gd name="T1" fmla="*/ 0 h 2520"/>
              <a:gd name="T2" fmla="*/ 3600 w 3624"/>
              <a:gd name="T3" fmla="*/ 132 h 2520"/>
              <a:gd name="T4" fmla="*/ 3588 w 3624"/>
              <a:gd name="T5" fmla="*/ 336 h 2520"/>
              <a:gd name="T6" fmla="*/ 3564 w 3624"/>
              <a:gd name="T7" fmla="*/ 408 h 2520"/>
              <a:gd name="T8" fmla="*/ 3552 w 3624"/>
              <a:gd name="T9" fmla="*/ 444 h 2520"/>
              <a:gd name="T10" fmla="*/ 3516 w 3624"/>
              <a:gd name="T11" fmla="*/ 600 h 2520"/>
              <a:gd name="T12" fmla="*/ 3504 w 3624"/>
              <a:gd name="T13" fmla="*/ 636 h 2520"/>
              <a:gd name="T14" fmla="*/ 3432 w 3624"/>
              <a:gd name="T15" fmla="*/ 1008 h 2520"/>
              <a:gd name="T16" fmla="*/ 3408 w 3624"/>
              <a:gd name="T17" fmla="*/ 1044 h 2520"/>
              <a:gd name="T18" fmla="*/ 3348 w 3624"/>
              <a:gd name="T19" fmla="*/ 1140 h 2520"/>
              <a:gd name="T20" fmla="*/ 3336 w 3624"/>
              <a:gd name="T21" fmla="*/ 1176 h 2520"/>
              <a:gd name="T22" fmla="*/ 3264 w 3624"/>
              <a:gd name="T23" fmla="*/ 1224 h 2520"/>
              <a:gd name="T24" fmla="*/ 3120 w 3624"/>
              <a:gd name="T25" fmla="*/ 1284 h 2520"/>
              <a:gd name="T26" fmla="*/ 2976 w 3624"/>
              <a:gd name="T27" fmla="*/ 1344 h 2520"/>
              <a:gd name="T28" fmla="*/ 2856 w 3624"/>
              <a:gd name="T29" fmla="*/ 1356 h 2520"/>
              <a:gd name="T30" fmla="*/ 2640 w 3624"/>
              <a:gd name="T31" fmla="*/ 1380 h 2520"/>
              <a:gd name="T32" fmla="*/ 2400 w 3624"/>
              <a:gd name="T33" fmla="*/ 1536 h 2520"/>
              <a:gd name="T34" fmla="*/ 2340 w 3624"/>
              <a:gd name="T35" fmla="*/ 1716 h 2520"/>
              <a:gd name="T36" fmla="*/ 2328 w 3624"/>
              <a:gd name="T37" fmla="*/ 1752 h 2520"/>
              <a:gd name="T38" fmla="*/ 2256 w 3624"/>
              <a:gd name="T39" fmla="*/ 1764 h 2520"/>
              <a:gd name="T40" fmla="*/ 2184 w 3624"/>
              <a:gd name="T41" fmla="*/ 1788 h 2520"/>
              <a:gd name="T42" fmla="*/ 2088 w 3624"/>
              <a:gd name="T43" fmla="*/ 1872 h 2520"/>
              <a:gd name="T44" fmla="*/ 2052 w 3624"/>
              <a:gd name="T45" fmla="*/ 1896 h 2520"/>
              <a:gd name="T46" fmla="*/ 1920 w 3624"/>
              <a:gd name="T47" fmla="*/ 2064 h 2520"/>
              <a:gd name="T48" fmla="*/ 1836 w 3624"/>
              <a:gd name="T49" fmla="*/ 2148 h 2520"/>
              <a:gd name="T50" fmla="*/ 1824 w 3624"/>
              <a:gd name="T51" fmla="*/ 2184 h 2520"/>
              <a:gd name="T52" fmla="*/ 1752 w 3624"/>
              <a:gd name="T53" fmla="*/ 2232 h 2520"/>
              <a:gd name="T54" fmla="*/ 1728 w 3624"/>
              <a:gd name="T55" fmla="*/ 2268 h 2520"/>
              <a:gd name="T56" fmla="*/ 1656 w 3624"/>
              <a:gd name="T57" fmla="*/ 2292 h 2520"/>
              <a:gd name="T58" fmla="*/ 1500 w 3624"/>
              <a:gd name="T59" fmla="*/ 2232 h 2520"/>
              <a:gd name="T60" fmla="*/ 1464 w 3624"/>
              <a:gd name="T61" fmla="*/ 2244 h 2520"/>
              <a:gd name="T62" fmla="*/ 1392 w 3624"/>
              <a:gd name="T63" fmla="*/ 2472 h 2520"/>
              <a:gd name="T64" fmla="*/ 1176 w 3624"/>
              <a:gd name="T65" fmla="*/ 2520 h 2520"/>
              <a:gd name="T66" fmla="*/ 1032 w 3624"/>
              <a:gd name="T67" fmla="*/ 2508 h 2520"/>
              <a:gd name="T68" fmla="*/ 864 w 3624"/>
              <a:gd name="T69" fmla="*/ 2460 h 2520"/>
              <a:gd name="T70" fmla="*/ 828 w 3624"/>
              <a:gd name="T71" fmla="*/ 2436 h 2520"/>
              <a:gd name="T72" fmla="*/ 576 w 3624"/>
              <a:gd name="T73" fmla="*/ 2388 h 2520"/>
              <a:gd name="T74" fmla="*/ 348 w 3624"/>
              <a:gd name="T75" fmla="*/ 2244 h 2520"/>
              <a:gd name="T76" fmla="*/ 240 w 3624"/>
              <a:gd name="T77" fmla="*/ 2160 h 2520"/>
              <a:gd name="T78" fmla="*/ 192 w 3624"/>
              <a:gd name="T79" fmla="*/ 2088 h 2520"/>
              <a:gd name="T80" fmla="*/ 168 w 3624"/>
              <a:gd name="T81" fmla="*/ 2016 h 2520"/>
              <a:gd name="T82" fmla="*/ 120 w 3624"/>
              <a:gd name="T83" fmla="*/ 1944 h 2520"/>
              <a:gd name="T84" fmla="*/ 48 w 3624"/>
              <a:gd name="T85" fmla="*/ 1860 h 2520"/>
              <a:gd name="T86" fmla="*/ 0 w 3624"/>
              <a:gd name="T87" fmla="*/ 1860 h 25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624" h="2520">
                <a:moveTo>
                  <a:pt x="3624" y="0"/>
                </a:moveTo>
                <a:cubicBezTo>
                  <a:pt x="3618" y="44"/>
                  <a:pt x="3604" y="88"/>
                  <a:pt x="3600" y="132"/>
                </a:cubicBezTo>
                <a:cubicBezTo>
                  <a:pt x="3593" y="200"/>
                  <a:pt x="3597" y="268"/>
                  <a:pt x="3588" y="336"/>
                </a:cubicBezTo>
                <a:cubicBezTo>
                  <a:pt x="3585" y="361"/>
                  <a:pt x="3572" y="384"/>
                  <a:pt x="3564" y="408"/>
                </a:cubicBezTo>
                <a:cubicBezTo>
                  <a:pt x="3560" y="420"/>
                  <a:pt x="3552" y="444"/>
                  <a:pt x="3552" y="444"/>
                </a:cubicBezTo>
                <a:cubicBezTo>
                  <a:pt x="3536" y="553"/>
                  <a:pt x="3549" y="501"/>
                  <a:pt x="3516" y="600"/>
                </a:cubicBezTo>
                <a:cubicBezTo>
                  <a:pt x="3512" y="612"/>
                  <a:pt x="3504" y="636"/>
                  <a:pt x="3504" y="636"/>
                </a:cubicBezTo>
                <a:cubicBezTo>
                  <a:pt x="3494" y="742"/>
                  <a:pt x="3482" y="909"/>
                  <a:pt x="3432" y="1008"/>
                </a:cubicBezTo>
                <a:cubicBezTo>
                  <a:pt x="3426" y="1021"/>
                  <a:pt x="3414" y="1031"/>
                  <a:pt x="3408" y="1044"/>
                </a:cubicBezTo>
                <a:cubicBezTo>
                  <a:pt x="3366" y="1139"/>
                  <a:pt x="3413" y="1097"/>
                  <a:pt x="3348" y="1140"/>
                </a:cubicBezTo>
                <a:cubicBezTo>
                  <a:pt x="3344" y="1152"/>
                  <a:pt x="3345" y="1167"/>
                  <a:pt x="3336" y="1176"/>
                </a:cubicBezTo>
                <a:cubicBezTo>
                  <a:pt x="3316" y="1196"/>
                  <a:pt x="3264" y="1224"/>
                  <a:pt x="3264" y="1224"/>
                </a:cubicBezTo>
                <a:cubicBezTo>
                  <a:pt x="3241" y="1293"/>
                  <a:pt x="3194" y="1275"/>
                  <a:pt x="3120" y="1284"/>
                </a:cubicBezTo>
                <a:cubicBezTo>
                  <a:pt x="3069" y="1301"/>
                  <a:pt x="3029" y="1326"/>
                  <a:pt x="2976" y="1344"/>
                </a:cubicBezTo>
                <a:cubicBezTo>
                  <a:pt x="2938" y="1357"/>
                  <a:pt x="2896" y="1352"/>
                  <a:pt x="2856" y="1356"/>
                </a:cubicBezTo>
                <a:cubicBezTo>
                  <a:pt x="2747" y="1392"/>
                  <a:pt x="2910" y="1341"/>
                  <a:pt x="2640" y="1380"/>
                </a:cubicBezTo>
                <a:cubicBezTo>
                  <a:pt x="2541" y="1394"/>
                  <a:pt x="2454" y="1455"/>
                  <a:pt x="2400" y="1536"/>
                </a:cubicBezTo>
                <a:cubicBezTo>
                  <a:pt x="2385" y="1609"/>
                  <a:pt x="2373" y="1651"/>
                  <a:pt x="2340" y="1716"/>
                </a:cubicBezTo>
                <a:cubicBezTo>
                  <a:pt x="2334" y="1727"/>
                  <a:pt x="2339" y="1746"/>
                  <a:pt x="2328" y="1752"/>
                </a:cubicBezTo>
                <a:cubicBezTo>
                  <a:pt x="2307" y="1764"/>
                  <a:pt x="2280" y="1758"/>
                  <a:pt x="2256" y="1764"/>
                </a:cubicBezTo>
                <a:cubicBezTo>
                  <a:pt x="2231" y="1770"/>
                  <a:pt x="2184" y="1788"/>
                  <a:pt x="2184" y="1788"/>
                </a:cubicBezTo>
                <a:cubicBezTo>
                  <a:pt x="2144" y="1848"/>
                  <a:pt x="2172" y="1816"/>
                  <a:pt x="2088" y="1872"/>
                </a:cubicBezTo>
                <a:cubicBezTo>
                  <a:pt x="2076" y="1880"/>
                  <a:pt x="2052" y="1896"/>
                  <a:pt x="2052" y="1896"/>
                </a:cubicBezTo>
                <a:cubicBezTo>
                  <a:pt x="2030" y="1962"/>
                  <a:pt x="1977" y="2026"/>
                  <a:pt x="1920" y="2064"/>
                </a:cubicBezTo>
                <a:cubicBezTo>
                  <a:pt x="1865" y="2147"/>
                  <a:pt x="1899" y="2127"/>
                  <a:pt x="1836" y="2148"/>
                </a:cubicBezTo>
                <a:cubicBezTo>
                  <a:pt x="1832" y="2160"/>
                  <a:pt x="1833" y="2175"/>
                  <a:pt x="1824" y="2184"/>
                </a:cubicBezTo>
                <a:cubicBezTo>
                  <a:pt x="1804" y="2204"/>
                  <a:pt x="1752" y="2232"/>
                  <a:pt x="1752" y="2232"/>
                </a:cubicBezTo>
                <a:cubicBezTo>
                  <a:pt x="1744" y="2244"/>
                  <a:pt x="1740" y="2260"/>
                  <a:pt x="1728" y="2268"/>
                </a:cubicBezTo>
                <a:cubicBezTo>
                  <a:pt x="1707" y="2281"/>
                  <a:pt x="1656" y="2292"/>
                  <a:pt x="1656" y="2292"/>
                </a:cubicBezTo>
                <a:cubicBezTo>
                  <a:pt x="1602" y="2274"/>
                  <a:pt x="1553" y="2250"/>
                  <a:pt x="1500" y="2232"/>
                </a:cubicBezTo>
                <a:cubicBezTo>
                  <a:pt x="1488" y="2236"/>
                  <a:pt x="1472" y="2234"/>
                  <a:pt x="1464" y="2244"/>
                </a:cubicBezTo>
                <a:cubicBezTo>
                  <a:pt x="1429" y="2288"/>
                  <a:pt x="1446" y="2438"/>
                  <a:pt x="1392" y="2472"/>
                </a:cubicBezTo>
                <a:cubicBezTo>
                  <a:pt x="1334" y="2508"/>
                  <a:pt x="1239" y="2513"/>
                  <a:pt x="1176" y="2520"/>
                </a:cubicBezTo>
                <a:cubicBezTo>
                  <a:pt x="1128" y="2516"/>
                  <a:pt x="1080" y="2516"/>
                  <a:pt x="1032" y="2508"/>
                </a:cubicBezTo>
                <a:cubicBezTo>
                  <a:pt x="1006" y="2504"/>
                  <a:pt x="887" y="2472"/>
                  <a:pt x="864" y="2460"/>
                </a:cubicBezTo>
                <a:cubicBezTo>
                  <a:pt x="851" y="2454"/>
                  <a:pt x="842" y="2441"/>
                  <a:pt x="828" y="2436"/>
                </a:cubicBezTo>
                <a:cubicBezTo>
                  <a:pt x="747" y="2405"/>
                  <a:pt x="662" y="2397"/>
                  <a:pt x="576" y="2388"/>
                </a:cubicBezTo>
                <a:cubicBezTo>
                  <a:pt x="496" y="2348"/>
                  <a:pt x="423" y="2294"/>
                  <a:pt x="348" y="2244"/>
                </a:cubicBezTo>
                <a:cubicBezTo>
                  <a:pt x="310" y="2218"/>
                  <a:pt x="269" y="2197"/>
                  <a:pt x="240" y="2160"/>
                </a:cubicBezTo>
                <a:cubicBezTo>
                  <a:pt x="222" y="2137"/>
                  <a:pt x="201" y="2115"/>
                  <a:pt x="192" y="2088"/>
                </a:cubicBezTo>
                <a:cubicBezTo>
                  <a:pt x="184" y="2064"/>
                  <a:pt x="182" y="2037"/>
                  <a:pt x="168" y="2016"/>
                </a:cubicBezTo>
                <a:cubicBezTo>
                  <a:pt x="152" y="1992"/>
                  <a:pt x="136" y="1968"/>
                  <a:pt x="120" y="1944"/>
                </a:cubicBezTo>
                <a:cubicBezTo>
                  <a:pt x="102" y="1917"/>
                  <a:pt x="77" y="1875"/>
                  <a:pt x="48" y="1860"/>
                </a:cubicBezTo>
                <a:cubicBezTo>
                  <a:pt x="34" y="1853"/>
                  <a:pt x="16" y="1860"/>
                  <a:pt x="0" y="1860"/>
                </a:cubicBezTo>
              </a:path>
            </a:pathLst>
          </a:custGeom>
          <a:noFill/>
          <a:ln w="76200">
            <a:solidFill>
              <a:srgbClr val="FF00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436254" name="Group 30"/>
          <p:cNvGrpSpPr>
            <a:grpSpLocks/>
          </p:cNvGrpSpPr>
          <p:nvPr/>
        </p:nvGrpSpPr>
        <p:grpSpPr bwMode="auto">
          <a:xfrm>
            <a:off x="4217989" y="239713"/>
            <a:ext cx="5686425" cy="6286500"/>
            <a:chOff x="1824" y="96"/>
            <a:chExt cx="3582" cy="3960"/>
          </a:xfrm>
        </p:grpSpPr>
        <p:sp>
          <p:nvSpPr>
            <p:cNvPr id="436255" name="Freeform 31"/>
            <p:cNvSpPr>
              <a:spLocks/>
            </p:cNvSpPr>
            <p:nvPr/>
          </p:nvSpPr>
          <p:spPr bwMode="auto">
            <a:xfrm>
              <a:off x="1824" y="96"/>
              <a:ext cx="3582" cy="3740"/>
            </a:xfrm>
            <a:custGeom>
              <a:avLst/>
              <a:gdLst>
                <a:gd name="T0" fmla="*/ 2 w 3582"/>
                <a:gd name="T1" fmla="*/ 2132 h 3740"/>
                <a:gd name="T2" fmla="*/ 278 w 3582"/>
                <a:gd name="T3" fmla="*/ 1880 h 3740"/>
                <a:gd name="T4" fmla="*/ 842 w 3582"/>
                <a:gd name="T5" fmla="*/ 1928 h 3740"/>
                <a:gd name="T6" fmla="*/ 890 w 3582"/>
                <a:gd name="T7" fmla="*/ 1808 h 3740"/>
                <a:gd name="T8" fmla="*/ 1094 w 3582"/>
                <a:gd name="T9" fmla="*/ 1808 h 3740"/>
                <a:gd name="T10" fmla="*/ 1466 w 3582"/>
                <a:gd name="T11" fmla="*/ 1460 h 3740"/>
                <a:gd name="T12" fmla="*/ 1814 w 3582"/>
                <a:gd name="T13" fmla="*/ 1376 h 3740"/>
                <a:gd name="T14" fmla="*/ 2102 w 3582"/>
                <a:gd name="T15" fmla="*/ 1388 h 3740"/>
                <a:gd name="T16" fmla="*/ 2222 w 3582"/>
                <a:gd name="T17" fmla="*/ 1292 h 3740"/>
                <a:gd name="T18" fmla="*/ 2414 w 3582"/>
                <a:gd name="T19" fmla="*/ 1064 h 3740"/>
                <a:gd name="T20" fmla="*/ 2450 w 3582"/>
                <a:gd name="T21" fmla="*/ 704 h 3740"/>
                <a:gd name="T22" fmla="*/ 2318 w 3582"/>
                <a:gd name="T23" fmla="*/ 656 h 3740"/>
                <a:gd name="T24" fmla="*/ 2246 w 3582"/>
                <a:gd name="T25" fmla="*/ 476 h 3740"/>
                <a:gd name="T26" fmla="*/ 2378 w 3582"/>
                <a:gd name="T27" fmla="*/ 404 h 3740"/>
                <a:gd name="T28" fmla="*/ 2486 w 3582"/>
                <a:gd name="T29" fmla="*/ 212 h 3740"/>
                <a:gd name="T30" fmla="*/ 2678 w 3582"/>
                <a:gd name="T31" fmla="*/ 20 h 3740"/>
                <a:gd name="T32" fmla="*/ 2846 w 3582"/>
                <a:gd name="T33" fmla="*/ 68 h 3740"/>
                <a:gd name="T34" fmla="*/ 2966 w 3582"/>
                <a:gd name="T35" fmla="*/ 236 h 3740"/>
                <a:gd name="T36" fmla="*/ 3338 w 3582"/>
                <a:gd name="T37" fmla="*/ 536 h 3740"/>
                <a:gd name="T38" fmla="*/ 3542 w 3582"/>
                <a:gd name="T39" fmla="*/ 428 h 3740"/>
                <a:gd name="T40" fmla="*/ 3566 w 3582"/>
                <a:gd name="T41" fmla="*/ 704 h 3740"/>
                <a:gd name="T42" fmla="*/ 3386 w 3582"/>
                <a:gd name="T43" fmla="*/ 896 h 3740"/>
                <a:gd name="T44" fmla="*/ 3398 w 3582"/>
                <a:gd name="T45" fmla="*/ 1040 h 3740"/>
                <a:gd name="T46" fmla="*/ 3278 w 3582"/>
                <a:gd name="T47" fmla="*/ 1172 h 3740"/>
                <a:gd name="T48" fmla="*/ 3098 w 3582"/>
                <a:gd name="T49" fmla="*/ 1268 h 3740"/>
                <a:gd name="T50" fmla="*/ 2930 w 3582"/>
                <a:gd name="T51" fmla="*/ 1460 h 3740"/>
                <a:gd name="T52" fmla="*/ 2690 w 3582"/>
                <a:gd name="T53" fmla="*/ 1640 h 3740"/>
                <a:gd name="T54" fmla="*/ 2702 w 3582"/>
                <a:gd name="T55" fmla="*/ 1544 h 3740"/>
                <a:gd name="T56" fmla="*/ 2726 w 3582"/>
                <a:gd name="T57" fmla="*/ 1436 h 3740"/>
                <a:gd name="T58" fmla="*/ 2594 w 3582"/>
                <a:gd name="T59" fmla="*/ 1496 h 3740"/>
                <a:gd name="T60" fmla="*/ 2474 w 3582"/>
                <a:gd name="T61" fmla="*/ 1628 h 3740"/>
                <a:gd name="T62" fmla="*/ 2474 w 3582"/>
                <a:gd name="T63" fmla="*/ 1760 h 3740"/>
                <a:gd name="T64" fmla="*/ 2678 w 3582"/>
                <a:gd name="T65" fmla="*/ 1748 h 3740"/>
                <a:gd name="T66" fmla="*/ 2714 w 3582"/>
                <a:gd name="T67" fmla="*/ 1880 h 3740"/>
                <a:gd name="T68" fmla="*/ 2582 w 3582"/>
                <a:gd name="T69" fmla="*/ 2024 h 3740"/>
                <a:gd name="T70" fmla="*/ 2630 w 3582"/>
                <a:gd name="T71" fmla="*/ 2156 h 3740"/>
                <a:gd name="T72" fmla="*/ 2774 w 3582"/>
                <a:gd name="T73" fmla="*/ 2348 h 3740"/>
                <a:gd name="T74" fmla="*/ 2834 w 3582"/>
                <a:gd name="T75" fmla="*/ 2528 h 3740"/>
                <a:gd name="T76" fmla="*/ 2834 w 3582"/>
                <a:gd name="T77" fmla="*/ 2672 h 3740"/>
                <a:gd name="T78" fmla="*/ 2762 w 3582"/>
                <a:gd name="T79" fmla="*/ 2876 h 3740"/>
                <a:gd name="T80" fmla="*/ 2618 w 3582"/>
                <a:gd name="T81" fmla="*/ 3200 h 3740"/>
                <a:gd name="T82" fmla="*/ 2414 w 3582"/>
                <a:gd name="T83" fmla="*/ 3380 h 3740"/>
                <a:gd name="T84" fmla="*/ 1994 w 3582"/>
                <a:gd name="T85" fmla="*/ 3560 h 3740"/>
                <a:gd name="T86" fmla="*/ 1766 w 3582"/>
                <a:gd name="T87" fmla="*/ 3728 h 3740"/>
                <a:gd name="T88" fmla="*/ 1682 w 3582"/>
                <a:gd name="T89" fmla="*/ 3620 h 3740"/>
                <a:gd name="T90" fmla="*/ 1442 w 3582"/>
                <a:gd name="T91" fmla="*/ 3596 h 3740"/>
                <a:gd name="T92" fmla="*/ 1298 w 3582"/>
                <a:gd name="T93" fmla="*/ 3452 h 3740"/>
                <a:gd name="T94" fmla="*/ 866 w 3582"/>
                <a:gd name="T95" fmla="*/ 3476 h 3740"/>
                <a:gd name="T96" fmla="*/ 722 w 3582"/>
                <a:gd name="T97" fmla="*/ 3536 h 3740"/>
                <a:gd name="T98" fmla="*/ 734 w 3582"/>
                <a:gd name="T99" fmla="*/ 3428 h 3740"/>
                <a:gd name="T100" fmla="*/ 734 w 3582"/>
                <a:gd name="T101" fmla="*/ 3284 h 3740"/>
                <a:gd name="T102" fmla="*/ 674 w 3582"/>
                <a:gd name="T103" fmla="*/ 3140 h 3740"/>
                <a:gd name="T104" fmla="*/ 518 w 3582"/>
                <a:gd name="T105" fmla="*/ 2516 h 3740"/>
                <a:gd name="T106" fmla="*/ 158 w 3582"/>
                <a:gd name="T107" fmla="*/ 2264 h 3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582" h="3740">
                  <a:moveTo>
                    <a:pt x="74" y="2240"/>
                  </a:moveTo>
                  <a:cubicBezTo>
                    <a:pt x="58" y="2216"/>
                    <a:pt x="42" y="2192"/>
                    <a:pt x="26" y="2168"/>
                  </a:cubicBezTo>
                  <a:cubicBezTo>
                    <a:pt x="18" y="2156"/>
                    <a:pt x="2" y="2132"/>
                    <a:pt x="2" y="2132"/>
                  </a:cubicBezTo>
                  <a:cubicBezTo>
                    <a:pt x="6" y="2076"/>
                    <a:pt x="0" y="2018"/>
                    <a:pt x="14" y="1964"/>
                  </a:cubicBezTo>
                  <a:cubicBezTo>
                    <a:pt x="19" y="1944"/>
                    <a:pt x="73" y="1935"/>
                    <a:pt x="86" y="1928"/>
                  </a:cubicBezTo>
                  <a:cubicBezTo>
                    <a:pt x="166" y="1888"/>
                    <a:pt x="166" y="1891"/>
                    <a:pt x="278" y="1880"/>
                  </a:cubicBezTo>
                  <a:cubicBezTo>
                    <a:pt x="432" y="1899"/>
                    <a:pt x="535" y="1966"/>
                    <a:pt x="686" y="1988"/>
                  </a:cubicBezTo>
                  <a:cubicBezTo>
                    <a:pt x="714" y="1984"/>
                    <a:pt x="744" y="1986"/>
                    <a:pt x="770" y="1976"/>
                  </a:cubicBezTo>
                  <a:cubicBezTo>
                    <a:pt x="797" y="1966"/>
                    <a:pt x="815" y="1937"/>
                    <a:pt x="842" y="1928"/>
                  </a:cubicBezTo>
                  <a:cubicBezTo>
                    <a:pt x="854" y="1924"/>
                    <a:pt x="866" y="1920"/>
                    <a:pt x="878" y="1916"/>
                  </a:cubicBezTo>
                  <a:cubicBezTo>
                    <a:pt x="931" y="1934"/>
                    <a:pt x="943" y="1926"/>
                    <a:pt x="974" y="1880"/>
                  </a:cubicBezTo>
                  <a:cubicBezTo>
                    <a:pt x="956" y="1826"/>
                    <a:pt x="942" y="1825"/>
                    <a:pt x="890" y="1808"/>
                  </a:cubicBezTo>
                  <a:cubicBezTo>
                    <a:pt x="851" y="1769"/>
                    <a:pt x="823" y="1763"/>
                    <a:pt x="806" y="1712"/>
                  </a:cubicBezTo>
                  <a:cubicBezTo>
                    <a:pt x="863" y="1674"/>
                    <a:pt x="872" y="1688"/>
                    <a:pt x="926" y="1724"/>
                  </a:cubicBezTo>
                  <a:cubicBezTo>
                    <a:pt x="954" y="1807"/>
                    <a:pt x="1019" y="1789"/>
                    <a:pt x="1094" y="1808"/>
                  </a:cubicBezTo>
                  <a:cubicBezTo>
                    <a:pt x="1208" y="1798"/>
                    <a:pt x="1247" y="1794"/>
                    <a:pt x="1334" y="1736"/>
                  </a:cubicBezTo>
                  <a:cubicBezTo>
                    <a:pt x="1360" y="1698"/>
                    <a:pt x="1397" y="1669"/>
                    <a:pt x="1418" y="1628"/>
                  </a:cubicBezTo>
                  <a:cubicBezTo>
                    <a:pt x="1443" y="1579"/>
                    <a:pt x="1449" y="1512"/>
                    <a:pt x="1466" y="1460"/>
                  </a:cubicBezTo>
                  <a:cubicBezTo>
                    <a:pt x="1477" y="1426"/>
                    <a:pt x="1480" y="1372"/>
                    <a:pt x="1526" y="1364"/>
                  </a:cubicBezTo>
                  <a:cubicBezTo>
                    <a:pt x="1581" y="1354"/>
                    <a:pt x="1638" y="1356"/>
                    <a:pt x="1694" y="1352"/>
                  </a:cubicBezTo>
                  <a:cubicBezTo>
                    <a:pt x="1734" y="1360"/>
                    <a:pt x="1774" y="1367"/>
                    <a:pt x="1814" y="1376"/>
                  </a:cubicBezTo>
                  <a:cubicBezTo>
                    <a:pt x="1846" y="1383"/>
                    <a:pt x="1910" y="1400"/>
                    <a:pt x="1910" y="1400"/>
                  </a:cubicBezTo>
                  <a:cubicBezTo>
                    <a:pt x="1918" y="1412"/>
                    <a:pt x="1920" y="1432"/>
                    <a:pt x="1934" y="1436"/>
                  </a:cubicBezTo>
                  <a:cubicBezTo>
                    <a:pt x="1966" y="1445"/>
                    <a:pt x="2067" y="1400"/>
                    <a:pt x="2102" y="1388"/>
                  </a:cubicBezTo>
                  <a:cubicBezTo>
                    <a:pt x="2114" y="1384"/>
                    <a:pt x="2126" y="1380"/>
                    <a:pt x="2138" y="1376"/>
                  </a:cubicBezTo>
                  <a:cubicBezTo>
                    <a:pt x="2150" y="1372"/>
                    <a:pt x="2174" y="1364"/>
                    <a:pt x="2174" y="1364"/>
                  </a:cubicBezTo>
                  <a:cubicBezTo>
                    <a:pt x="2199" y="1264"/>
                    <a:pt x="2164" y="1358"/>
                    <a:pt x="2222" y="1292"/>
                  </a:cubicBezTo>
                  <a:cubicBezTo>
                    <a:pt x="2241" y="1270"/>
                    <a:pt x="2243" y="1229"/>
                    <a:pt x="2270" y="1220"/>
                  </a:cubicBezTo>
                  <a:cubicBezTo>
                    <a:pt x="2294" y="1212"/>
                    <a:pt x="2342" y="1196"/>
                    <a:pt x="2342" y="1196"/>
                  </a:cubicBezTo>
                  <a:cubicBezTo>
                    <a:pt x="2354" y="1124"/>
                    <a:pt x="2355" y="1103"/>
                    <a:pt x="2414" y="1064"/>
                  </a:cubicBezTo>
                  <a:cubicBezTo>
                    <a:pt x="2439" y="988"/>
                    <a:pt x="2455" y="914"/>
                    <a:pt x="2474" y="836"/>
                  </a:cubicBezTo>
                  <a:cubicBezTo>
                    <a:pt x="2480" y="811"/>
                    <a:pt x="2498" y="764"/>
                    <a:pt x="2498" y="764"/>
                  </a:cubicBezTo>
                  <a:cubicBezTo>
                    <a:pt x="2475" y="694"/>
                    <a:pt x="2504" y="758"/>
                    <a:pt x="2450" y="704"/>
                  </a:cubicBezTo>
                  <a:cubicBezTo>
                    <a:pt x="2440" y="694"/>
                    <a:pt x="2438" y="676"/>
                    <a:pt x="2426" y="668"/>
                  </a:cubicBezTo>
                  <a:cubicBezTo>
                    <a:pt x="2405" y="655"/>
                    <a:pt x="2354" y="644"/>
                    <a:pt x="2354" y="644"/>
                  </a:cubicBezTo>
                  <a:cubicBezTo>
                    <a:pt x="2342" y="648"/>
                    <a:pt x="2329" y="650"/>
                    <a:pt x="2318" y="656"/>
                  </a:cubicBezTo>
                  <a:cubicBezTo>
                    <a:pt x="2305" y="662"/>
                    <a:pt x="2296" y="675"/>
                    <a:pt x="2282" y="680"/>
                  </a:cubicBezTo>
                  <a:cubicBezTo>
                    <a:pt x="2251" y="692"/>
                    <a:pt x="2217" y="694"/>
                    <a:pt x="2186" y="704"/>
                  </a:cubicBezTo>
                  <a:cubicBezTo>
                    <a:pt x="2198" y="623"/>
                    <a:pt x="2200" y="545"/>
                    <a:pt x="2246" y="476"/>
                  </a:cubicBezTo>
                  <a:cubicBezTo>
                    <a:pt x="2325" y="502"/>
                    <a:pt x="2247" y="490"/>
                    <a:pt x="2294" y="452"/>
                  </a:cubicBezTo>
                  <a:cubicBezTo>
                    <a:pt x="2307" y="442"/>
                    <a:pt x="2326" y="444"/>
                    <a:pt x="2342" y="440"/>
                  </a:cubicBezTo>
                  <a:cubicBezTo>
                    <a:pt x="2354" y="428"/>
                    <a:pt x="2365" y="415"/>
                    <a:pt x="2378" y="404"/>
                  </a:cubicBezTo>
                  <a:cubicBezTo>
                    <a:pt x="2389" y="395"/>
                    <a:pt x="2406" y="392"/>
                    <a:pt x="2414" y="380"/>
                  </a:cubicBezTo>
                  <a:cubicBezTo>
                    <a:pt x="2503" y="238"/>
                    <a:pt x="2379" y="378"/>
                    <a:pt x="2450" y="236"/>
                  </a:cubicBezTo>
                  <a:cubicBezTo>
                    <a:pt x="2456" y="223"/>
                    <a:pt x="2474" y="220"/>
                    <a:pt x="2486" y="212"/>
                  </a:cubicBezTo>
                  <a:cubicBezTo>
                    <a:pt x="2502" y="87"/>
                    <a:pt x="2471" y="134"/>
                    <a:pt x="2570" y="68"/>
                  </a:cubicBezTo>
                  <a:cubicBezTo>
                    <a:pt x="2582" y="60"/>
                    <a:pt x="2594" y="52"/>
                    <a:pt x="2606" y="44"/>
                  </a:cubicBezTo>
                  <a:cubicBezTo>
                    <a:pt x="2627" y="30"/>
                    <a:pt x="2678" y="20"/>
                    <a:pt x="2678" y="20"/>
                  </a:cubicBezTo>
                  <a:cubicBezTo>
                    <a:pt x="2706" y="24"/>
                    <a:pt x="2735" y="24"/>
                    <a:pt x="2762" y="32"/>
                  </a:cubicBezTo>
                  <a:cubicBezTo>
                    <a:pt x="2776" y="36"/>
                    <a:pt x="2785" y="50"/>
                    <a:pt x="2798" y="56"/>
                  </a:cubicBezTo>
                  <a:cubicBezTo>
                    <a:pt x="2813" y="62"/>
                    <a:pt x="2830" y="64"/>
                    <a:pt x="2846" y="68"/>
                  </a:cubicBezTo>
                  <a:cubicBezTo>
                    <a:pt x="2942" y="212"/>
                    <a:pt x="2794" y="0"/>
                    <a:pt x="2906" y="128"/>
                  </a:cubicBezTo>
                  <a:cubicBezTo>
                    <a:pt x="2925" y="150"/>
                    <a:pt x="2938" y="176"/>
                    <a:pt x="2954" y="200"/>
                  </a:cubicBezTo>
                  <a:cubicBezTo>
                    <a:pt x="2961" y="211"/>
                    <a:pt x="2960" y="225"/>
                    <a:pt x="2966" y="236"/>
                  </a:cubicBezTo>
                  <a:cubicBezTo>
                    <a:pt x="2976" y="254"/>
                    <a:pt x="3042" y="367"/>
                    <a:pt x="3062" y="380"/>
                  </a:cubicBezTo>
                  <a:cubicBezTo>
                    <a:pt x="3106" y="409"/>
                    <a:pt x="3166" y="399"/>
                    <a:pt x="3218" y="404"/>
                  </a:cubicBezTo>
                  <a:cubicBezTo>
                    <a:pt x="3269" y="438"/>
                    <a:pt x="3294" y="492"/>
                    <a:pt x="3338" y="536"/>
                  </a:cubicBezTo>
                  <a:cubicBezTo>
                    <a:pt x="3358" y="532"/>
                    <a:pt x="3380" y="533"/>
                    <a:pt x="3398" y="524"/>
                  </a:cubicBezTo>
                  <a:cubicBezTo>
                    <a:pt x="3426" y="510"/>
                    <a:pt x="3442" y="478"/>
                    <a:pt x="3470" y="464"/>
                  </a:cubicBezTo>
                  <a:cubicBezTo>
                    <a:pt x="3569" y="414"/>
                    <a:pt x="3439" y="497"/>
                    <a:pt x="3542" y="428"/>
                  </a:cubicBezTo>
                  <a:cubicBezTo>
                    <a:pt x="3582" y="488"/>
                    <a:pt x="3568" y="515"/>
                    <a:pt x="3530" y="572"/>
                  </a:cubicBezTo>
                  <a:cubicBezTo>
                    <a:pt x="3534" y="592"/>
                    <a:pt x="3537" y="612"/>
                    <a:pt x="3542" y="632"/>
                  </a:cubicBezTo>
                  <a:cubicBezTo>
                    <a:pt x="3549" y="656"/>
                    <a:pt x="3566" y="704"/>
                    <a:pt x="3566" y="704"/>
                  </a:cubicBezTo>
                  <a:cubicBezTo>
                    <a:pt x="3562" y="720"/>
                    <a:pt x="3561" y="737"/>
                    <a:pt x="3554" y="752"/>
                  </a:cubicBezTo>
                  <a:cubicBezTo>
                    <a:pt x="3541" y="778"/>
                    <a:pt x="3506" y="824"/>
                    <a:pt x="3506" y="824"/>
                  </a:cubicBezTo>
                  <a:cubicBezTo>
                    <a:pt x="3424" y="804"/>
                    <a:pt x="3412" y="818"/>
                    <a:pt x="3386" y="896"/>
                  </a:cubicBezTo>
                  <a:cubicBezTo>
                    <a:pt x="3390" y="908"/>
                    <a:pt x="3392" y="921"/>
                    <a:pt x="3398" y="932"/>
                  </a:cubicBezTo>
                  <a:cubicBezTo>
                    <a:pt x="3404" y="945"/>
                    <a:pt x="3422" y="954"/>
                    <a:pt x="3422" y="968"/>
                  </a:cubicBezTo>
                  <a:cubicBezTo>
                    <a:pt x="3422" y="993"/>
                    <a:pt x="3406" y="1016"/>
                    <a:pt x="3398" y="1040"/>
                  </a:cubicBezTo>
                  <a:cubicBezTo>
                    <a:pt x="3392" y="1059"/>
                    <a:pt x="3390" y="1080"/>
                    <a:pt x="3386" y="1100"/>
                  </a:cubicBezTo>
                  <a:cubicBezTo>
                    <a:pt x="3374" y="1092"/>
                    <a:pt x="3364" y="1078"/>
                    <a:pt x="3350" y="1076"/>
                  </a:cubicBezTo>
                  <a:cubicBezTo>
                    <a:pt x="3296" y="1067"/>
                    <a:pt x="3294" y="1141"/>
                    <a:pt x="3278" y="1172"/>
                  </a:cubicBezTo>
                  <a:cubicBezTo>
                    <a:pt x="3258" y="1212"/>
                    <a:pt x="3254" y="1208"/>
                    <a:pt x="3218" y="1232"/>
                  </a:cubicBezTo>
                  <a:cubicBezTo>
                    <a:pt x="3214" y="1248"/>
                    <a:pt x="3215" y="1266"/>
                    <a:pt x="3206" y="1280"/>
                  </a:cubicBezTo>
                  <a:cubicBezTo>
                    <a:pt x="3173" y="1329"/>
                    <a:pt x="3130" y="1289"/>
                    <a:pt x="3098" y="1268"/>
                  </a:cubicBezTo>
                  <a:cubicBezTo>
                    <a:pt x="3055" y="1332"/>
                    <a:pt x="3078" y="1357"/>
                    <a:pt x="3014" y="1400"/>
                  </a:cubicBezTo>
                  <a:cubicBezTo>
                    <a:pt x="3010" y="1412"/>
                    <a:pt x="3012" y="1429"/>
                    <a:pt x="3002" y="1436"/>
                  </a:cubicBezTo>
                  <a:cubicBezTo>
                    <a:pt x="2981" y="1451"/>
                    <a:pt x="2930" y="1460"/>
                    <a:pt x="2930" y="1460"/>
                  </a:cubicBezTo>
                  <a:cubicBezTo>
                    <a:pt x="2878" y="1538"/>
                    <a:pt x="2941" y="1460"/>
                    <a:pt x="2858" y="1508"/>
                  </a:cubicBezTo>
                  <a:cubicBezTo>
                    <a:pt x="2831" y="1523"/>
                    <a:pt x="2812" y="1551"/>
                    <a:pt x="2786" y="1568"/>
                  </a:cubicBezTo>
                  <a:cubicBezTo>
                    <a:pt x="2758" y="1610"/>
                    <a:pt x="2738" y="1624"/>
                    <a:pt x="2690" y="1640"/>
                  </a:cubicBezTo>
                  <a:cubicBezTo>
                    <a:pt x="2694" y="1628"/>
                    <a:pt x="2693" y="1613"/>
                    <a:pt x="2702" y="1604"/>
                  </a:cubicBezTo>
                  <a:cubicBezTo>
                    <a:pt x="2766" y="1540"/>
                    <a:pt x="2718" y="1652"/>
                    <a:pt x="2750" y="1556"/>
                  </a:cubicBezTo>
                  <a:cubicBezTo>
                    <a:pt x="2734" y="1552"/>
                    <a:pt x="2712" y="1557"/>
                    <a:pt x="2702" y="1544"/>
                  </a:cubicBezTo>
                  <a:cubicBezTo>
                    <a:pt x="2683" y="1518"/>
                    <a:pt x="2744" y="1488"/>
                    <a:pt x="2750" y="1484"/>
                  </a:cubicBezTo>
                  <a:cubicBezTo>
                    <a:pt x="2754" y="1472"/>
                    <a:pt x="2768" y="1459"/>
                    <a:pt x="2762" y="1448"/>
                  </a:cubicBezTo>
                  <a:cubicBezTo>
                    <a:pt x="2756" y="1437"/>
                    <a:pt x="2737" y="1442"/>
                    <a:pt x="2726" y="1436"/>
                  </a:cubicBezTo>
                  <a:cubicBezTo>
                    <a:pt x="2713" y="1430"/>
                    <a:pt x="2702" y="1420"/>
                    <a:pt x="2690" y="1412"/>
                  </a:cubicBezTo>
                  <a:cubicBezTo>
                    <a:pt x="2674" y="1416"/>
                    <a:pt x="2654" y="1413"/>
                    <a:pt x="2642" y="1424"/>
                  </a:cubicBezTo>
                  <a:cubicBezTo>
                    <a:pt x="2620" y="1443"/>
                    <a:pt x="2610" y="1472"/>
                    <a:pt x="2594" y="1496"/>
                  </a:cubicBezTo>
                  <a:cubicBezTo>
                    <a:pt x="2586" y="1508"/>
                    <a:pt x="2569" y="1511"/>
                    <a:pt x="2558" y="1520"/>
                  </a:cubicBezTo>
                  <a:cubicBezTo>
                    <a:pt x="2545" y="1531"/>
                    <a:pt x="2534" y="1544"/>
                    <a:pt x="2522" y="1556"/>
                  </a:cubicBezTo>
                  <a:cubicBezTo>
                    <a:pt x="2510" y="1604"/>
                    <a:pt x="2521" y="1607"/>
                    <a:pt x="2474" y="1628"/>
                  </a:cubicBezTo>
                  <a:cubicBezTo>
                    <a:pt x="2451" y="1638"/>
                    <a:pt x="2402" y="1652"/>
                    <a:pt x="2402" y="1652"/>
                  </a:cubicBezTo>
                  <a:cubicBezTo>
                    <a:pt x="2423" y="1715"/>
                    <a:pt x="2400" y="1664"/>
                    <a:pt x="2450" y="1724"/>
                  </a:cubicBezTo>
                  <a:cubicBezTo>
                    <a:pt x="2459" y="1735"/>
                    <a:pt x="2461" y="1753"/>
                    <a:pt x="2474" y="1760"/>
                  </a:cubicBezTo>
                  <a:cubicBezTo>
                    <a:pt x="2492" y="1770"/>
                    <a:pt x="2514" y="1768"/>
                    <a:pt x="2534" y="1772"/>
                  </a:cubicBezTo>
                  <a:cubicBezTo>
                    <a:pt x="2546" y="1780"/>
                    <a:pt x="2556" y="1794"/>
                    <a:pt x="2570" y="1796"/>
                  </a:cubicBezTo>
                  <a:cubicBezTo>
                    <a:pt x="2590" y="1799"/>
                    <a:pt x="2653" y="1756"/>
                    <a:pt x="2678" y="1748"/>
                  </a:cubicBezTo>
                  <a:cubicBezTo>
                    <a:pt x="2690" y="1756"/>
                    <a:pt x="2700" y="1768"/>
                    <a:pt x="2714" y="1772"/>
                  </a:cubicBezTo>
                  <a:cubicBezTo>
                    <a:pt x="2828" y="1803"/>
                    <a:pt x="2797" y="1746"/>
                    <a:pt x="2822" y="1820"/>
                  </a:cubicBezTo>
                  <a:cubicBezTo>
                    <a:pt x="2759" y="1841"/>
                    <a:pt x="2797" y="1825"/>
                    <a:pt x="2714" y="1880"/>
                  </a:cubicBezTo>
                  <a:cubicBezTo>
                    <a:pt x="2702" y="1888"/>
                    <a:pt x="2678" y="1904"/>
                    <a:pt x="2678" y="1904"/>
                  </a:cubicBezTo>
                  <a:cubicBezTo>
                    <a:pt x="2657" y="1966"/>
                    <a:pt x="2660" y="1972"/>
                    <a:pt x="2594" y="1988"/>
                  </a:cubicBezTo>
                  <a:cubicBezTo>
                    <a:pt x="2590" y="2000"/>
                    <a:pt x="2590" y="2014"/>
                    <a:pt x="2582" y="2024"/>
                  </a:cubicBezTo>
                  <a:cubicBezTo>
                    <a:pt x="2560" y="2052"/>
                    <a:pt x="2511" y="2040"/>
                    <a:pt x="2558" y="2096"/>
                  </a:cubicBezTo>
                  <a:cubicBezTo>
                    <a:pt x="2569" y="2110"/>
                    <a:pt x="2590" y="2112"/>
                    <a:pt x="2606" y="2120"/>
                  </a:cubicBezTo>
                  <a:cubicBezTo>
                    <a:pt x="2614" y="2132"/>
                    <a:pt x="2619" y="2147"/>
                    <a:pt x="2630" y="2156"/>
                  </a:cubicBezTo>
                  <a:cubicBezTo>
                    <a:pt x="2640" y="2164"/>
                    <a:pt x="2657" y="2159"/>
                    <a:pt x="2666" y="2168"/>
                  </a:cubicBezTo>
                  <a:cubicBezTo>
                    <a:pt x="2675" y="2177"/>
                    <a:pt x="2672" y="2193"/>
                    <a:pt x="2678" y="2204"/>
                  </a:cubicBezTo>
                  <a:cubicBezTo>
                    <a:pt x="2705" y="2253"/>
                    <a:pt x="2743" y="2301"/>
                    <a:pt x="2774" y="2348"/>
                  </a:cubicBezTo>
                  <a:cubicBezTo>
                    <a:pt x="2790" y="2372"/>
                    <a:pt x="2806" y="2396"/>
                    <a:pt x="2822" y="2420"/>
                  </a:cubicBezTo>
                  <a:cubicBezTo>
                    <a:pt x="2830" y="2432"/>
                    <a:pt x="2846" y="2456"/>
                    <a:pt x="2846" y="2456"/>
                  </a:cubicBezTo>
                  <a:cubicBezTo>
                    <a:pt x="2842" y="2480"/>
                    <a:pt x="2847" y="2507"/>
                    <a:pt x="2834" y="2528"/>
                  </a:cubicBezTo>
                  <a:cubicBezTo>
                    <a:pt x="2825" y="2543"/>
                    <a:pt x="2801" y="2542"/>
                    <a:pt x="2786" y="2552"/>
                  </a:cubicBezTo>
                  <a:cubicBezTo>
                    <a:pt x="2773" y="2561"/>
                    <a:pt x="2664" y="2645"/>
                    <a:pt x="2762" y="2612"/>
                  </a:cubicBezTo>
                  <a:cubicBezTo>
                    <a:pt x="2914" y="2634"/>
                    <a:pt x="2823" y="2592"/>
                    <a:pt x="2834" y="2672"/>
                  </a:cubicBezTo>
                  <a:cubicBezTo>
                    <a:pt x="2836" y="2686"/>
                    <a:pt x="2850" y="2696"/>
                    <a:pt x="2858" y="2708"/>
                  </a:cubicBezTo>
                  <a:cubicBezTo>
                    <a:pt x="2835" y="2777"/>
                    <a:pt x="2875" y="2814"/>
                    <a:pt x="2798" y="2840"/>
                  </a:cubicBezTo>
                  <a:cubicBezTo>
                    <a:pt x="2786" y="2852"/>
                    <a:pt x="2770" y="2861"/>
                    <a:pt x="2762" y="2876"/>
                  </a:cubicBezTo>
                  <a:cubicBezTo>
                    <a:pt x="2718" y="2956"/>
                    <a:pt x="2760" y="2961"/>
                    <a:pt x="2690" y="3008"/>
                  </a:cubicBezTo>
                  <a:cubicBezTo>
                    <a:pt x="2707" y="3074"/>
                    <a:pt x="2703" y="3140"/>
                    <a:pt x="2630" y="3164"/>
                  </a:cubicBezTo>
                  <a:cubicBezTo>
                    <a:pt x="2626" y="3176"/>
                    <a:pt x="2627" y="3191"/>
                    <a:pt x="2618" y="3200"/>
                  </a:cubicBezTo>
                  <a:cubicBezTo>
                    <a:pt x="2598" y="3220"/>
                    <a:pt x="2546" y="3248"/>
                    <a:pt x="2546" y="3248"/>
                  </a:cubicBezTo>
                  <a:cubicBezTo>
                    <a:pt x="2538" y="3272"/>
                    <a:pt x="2543" y="3306"/>
                    <a:pt x="2522" y="3320"/>
                  </a:cubicBezTo>
                  <a:cubicBezTo>
                    <a:pt x="2486" y="3344"/>
                    <a:pt x="2450" y="3356"/>
                    <a:pt x="2414" y="3380"/>
                  </a:cubicBezTo>
                  <a:cubicBezTo>
                    <a:pt x="2370" y="3446"/>
                    <a:pt x="2286" y="3463"/>
                    <a:pt x="2210" y="3476"/>
                  </a:cubicBezTo>
                  <a:cubicBezTo>
                    <a:pt x="2143" y="3526"/>
                    <a:pt x="2152" y="3513"/>
                    <a:pt x="2078" y="3488"/>
                  </a:cubicBezTo>
                  <a:cubicBezTo>
                    <a:pt x="2058" y="3549"/>
                    <a:pt x="2045" y="3535"/>
                    <a:pt x="1994" y="3560"/>
                  </a:cubicBezTo>
                  <a:cubicBezTo>
                    <a:pt x="1908" y="3603"/>
                    <a:pt x="1836" y="3628"/>
                    <a:pt x="1742" y="3644"/>
                  </a:cubicBezTo>
                  <a:cubicBezTo>
                    <a:pt x="1746" y="3660"/>
                    <a:pt x="1749" y="3676"/>
                    <a:pt x="1754" y="3692"/>
                  </a:cubicBezTo>
                  <a:cubicBezTo>
                    <a:pt x="1757" y="3704"/>
                    <a:pt x="1772" y="3717"/>
                    <a:pt x="1766" y="3728"/>
                  </a:cubicBezTo>
                  <a:cubicBezTo>
                    <a:pt x="1760" y="3739"/>
                    <a:pt x="1742" y="3736"/>
                    <a:pt x="1730" y="3740"/>
                  </a:cubicBezTo>
                  <a:cubicBezTo>
                    <a:pt x="1704" y="3701"/>
                    <a:pt x="1706" y="3711"/>
                    <a:pt x="1694" y="3668"/>
                  </a:cubicBezTo>
                  <a:cubicBezTo>
                    <a:pt x="1689" y="3652"/>
                    <a:pt x="1696" y="3629"/>
                    <a:pt x="1682" y="3620"/>
                  </a:cubicBezTo>
                  <a:cubicBezTo>
                    <a:pt x="1658" y="3605"/>
                    <a:pt x="1626" y="3612"/>
                    <a:pt x="1598" y="3608"/>
                  </a:cubicBezTo>
                  <a:cubicBezTo>
                    <a:pt x="1512" y="3579"/>
                    <a:pt x="1619" y="3608"/>
                    <a:pt x="1514" y="3608"/>
                  </a:cubicBezTo>
                  <a:cubicBezTo>
                    <a:pt x="1490" y="3608"/>
                    <a:pt x="1466" y="3600"/>
                    <a:pt x="1442" y="3596"/>
                  </a:cubicBezTo>
                  <a:cubicBezTo>
                    <a:pt x="1403" y="3570"/>
                    <a:pt x="1391" y="3542"/>
                    <a:pt x="1370" y="3500"/>
                  </a:cubicBezTo>
                  <a:cubicBezTo>
                    <a:pt x="1364" y="3489"/>
                    <a:pt x="1369" y="3471"/>
                    <a:pt x="1358" y="3464"/>
                  </a:cubicBezTo>
                  <a:cubicBezTo>
                    <a:pt x="1341" y="3453"/>
                    <a:pt x="1318" y="3456"/>
                    <a:pt x="1298" y="3452"/>
                  </a:cubicBezTo>
                  <a:cubicBezTo>
                    <a:pt x="1245" y="3417"/>
                    <a:pt x="1202" y="3407"/>
                    <a:pt x="1142" y="3440"/>
                  </a:cubicBezTo>
                  <a:cubicBezTo>
                    <a:pt x="1117" y="3454"/>
                    <a:pt x="1070" y="3488"/>
                    <a:pt x="1070" y="3488"/>
                  </a:cubicBezTo>
                  <a:cubicBezTo>
                    <a:pt x="956" y="3450"/>
                    <a:pt x="1023" y="3462"/>
                    <a:pt x="866" y="3476"/>
                  </a:cubicBezTo>
                  <a:cubicBezTo>
                    <a:pt x="876" y="3506"/>
                    <a:pt x="880" y="3570"/>
                    <a:pt x="854" y="3596"/>
                  </a:cubicBezTo>
                  <a:cubicBezTo>
                    <a:pt x="845" y="3605"/>
                    <a:pt x="830" y="3604"/>
                    <a:pt x="818" y="3608"/>
                  </a:cubicBezTo>
                  <a:cubicBezTo>
                    <a:pt x="790" y="3566"/>
                    <a:pt x="770" y="3552"/>
                    <a:pt x="722" y="3536"/>
                  </a:cubicBezTo>
                  <a:cubicBezTo>
                    <a:pt x="714" y="3524"/>
                    <a:pt x="698" y="3514"/>
                    <a:pt x="698" y="3500"/>
                  </a:cubicBezTo>
                  <a:cubicBezTo>
                    <a:pt x="698" y="3486"/>
                    <a:pt x="716" y="3477"/>
                    <a:pt x="722" y="3464"/>
                  </a:cubicBezTo>
                  <a:cubicBezTo>
                    <a:pt x="728" y="3453"/>
                    <a:pt x="730" y="3440"/>
                    <a:pt x="734" y="3428"/>
                  </a:cubicBezTo>
                  <a:cubicBezTo>
                    <a:pt x="730" y="3416"/>
                    <a:pt x="728" y="3403"/>
                    <a:pt x="722" y="3392"/>
                  </a:cubicBezTo>
                  <a:cubicBezTo>
                    <a:pt x="716" y="3379"/>
                    <a:pt x="700" y="3370"/>
                    <a:pt x="698" y="3356"/>
                  </a:cubicBezTo>
                  <a:cubicBezTo>
                    <a:pt x="695" y="3336"/>
                    <a:pt x="726" y="3297"/>
                    <a:pt x="734" y="3284"/>
                  </a:cubicBezTo>
                  <a:cubicBezTo>
                    <a:pt x="730" y="3272"/>
                    <a:pt x="728" y="3259"/>
                    <a:pt x="722" y="3248"/>
                  </a:cubicBezTo>
                  <a:cubicBezTo>
                    <a:pt x="716" y="3235"/>
                    <a:pt x="704" y="3225"/>
                    <a:pt x="698" y="3212"/>
                  </a:cubicBezTo>
                  <a:cubicBezTo>
                    <a:pt x="688" y="3189"/>
                    <a:pt x="674" y="3140"/>
                    <a:pt x="674" y="3140"/>
                  </a:cubicBezTo>
                  <a:cubicBezTo>
                    <a:pt x="719" y="3006"/>
                    <a:pt x="689" y="2859"/>
                    <a:pt x="638" y="2732"/>
                  </a:cubicBezTo>
                  <a:cubicBezTo>
                    <a:pt x="624" y="2697"/>
                    <a:pt x="623" y="2656"/>
                    <a:pt x="602" y="2624"/>
                  </a:cubicBezTo>
                  <a:cubicBezTo>
                    <a:pt x="481" y="2442"/>
                    <a:pt x="612" y="2629"/>
                    <a:pt x="518" y="2516"/>
                  </a:cubicBezTo>
                  <a:cubicBezTo>
                    <a:pt x="490" y="2482"/>
                    <a:pt x="489" y="2439"/>
                    <a:pt x="458" y="2408"/>
                  </a:cubicBezTo>
                  <a:cubicBezTo>
                    <a:pt x="420" y="2370"/>
                    <a:pt x="359" y="2366"/>
                    <a:pt x="314" y="2336"/>
                  </a:cubicBezTo>
                  <a:cubicBezTo>
                    <a:pt x="275" y="2277"/>
                    <a:pt x="223" y="2276"/>
                    <a:pt x="158" y="2264"/>
                  </a:cubicBezTo>
                  <a:cubicBezTo>
                    <a:pt x="122" y="2257"/>
                    <a:pt x="76" y="2266"/>
                    <a:pt x="50" y="2240"/>
                  </a:cubicBezTo>
                  <a:cubicBezTo>
                    <a:pt x="44" y="2234"/>
                    <a:pt x="66" y="2240"/>
                    <a:pt x="74" y="2240"/>
                  </a:cubicBezTo>
                  <a:close/>
                </a:path>
              </a:pathLst>
            </a:custGeom>
            <a:solidFill>
              <a:schemeClr val="bg1">
                <a:alpha val="50000"/>
              </a:schemeClr>
            </a:solidFill>
            <a:ln w="12700">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36256" name="Freeform 32"/>
            <p:cNvSpPr>
              <a:spLocks/>
            </p:cNvSpPr>
            <p:nvPr/>
          </p:nvSpPr>
          <p:spPr bwMode="auto">
            <a:xfrm>
              <a:off x="3372" y="3873"/>
              <a:ext cx="238" cy="183"/>
            </a:xfrm>
            <a:custGeom>
              <a:avLst/>
              <a:gdLst>
                <a:gd name="T0" fmla="*/ 0 w 238"/>
                <a:gd name="T1" fmla="*/ 111 h 183"/>
                <a:gd name="T2" fmla="*/ 84 w 238"/>
                <a:gd name="T3" fmla="*/ 27 h 183"/>
                <a:gd name="T4" fmla="*/ 156 w 238"/>
                <a:gd name="T5" fmla="*/ 3 h 183"/>
                <a:gd name="T6" fmla="*/ 228 w 238"/>
                <a:gd name="T7" fmla="*/ 15 h 183"/>
                <a:gd name="T8" fmla="*/ 216 w 238"/>
                <a:gd name="T9" fmla="*/ 51 h 183"/>
                <a:gd name="T10" fmla="*/ 60 w 238"/>
                <a:gd name="T11" fmla="*/ 183 h 183"/>
                <a:gd name="T12" fmla="*/ 0 w 238"/>
                <a:gd name="T13" fmla="*/ 111 h 183"/>
              </a:gdLst>
              <a:ahLst/>
              <a:cxnLst>
                <a:cxn ang="0">
                  <a:pos x="T0" y="T1"/>
                </a:cxn>
                <a:cxn ang="0">
                  <a:pos x="T2" y="T3"/>
                </a:cxn>
                <a:cxn ang="0">
                  <a:pos x="T4" y="T5"/>
                </a:cxn>
                <a:cxn ang="0">
                  <a:pos x="T6" y="T7"/>
                </a:cxn>
                <a:cxn ang="0">
                  <a:pos x="T8" y="T9"/>
                </a:cxn>
                <a:cxn ang="0">
                  <a:pos x="T10" y="T11"/>
                </a:cxn>
                <a:cxn ang="0">
                  <a:pos x="T12" y="T13"/>
                </a:cxn>
              </a:cxnLst>
              <a:rect l="0" t="0" r="r" b="b"/>
              <a:pathLst>
                <a:path w="238" h="183">
                  <a:moveTo>
                    <a:pt x="0" y="111"/>
                  </a:moveTo>
                  <a:cubicBezTo>
                    <a:pt x="17" y="61"/>
                    <a:pt x="12" y="51"/>
                    <a:pt x="84" y="27"/>
                  </a:cubicBezTo>
                  <a:cubicBezTo>
                    <a:pt x="108" y="19"/>
                    <a:pt x="156" y="3"/>
                    <a:pt x="156" y="3"/>
                  </a:cubicBezTo>
                  <a:cubicBezTo>
                    <a:pt x="180" y="7"/>
                    <a:pt x="209" y="0"/>
                    <a:pt x="228" y="15"/>
                  </a:cubicBezTo>
                  <a:cubicBezTo>
                    <a:pt x="238" y="23"/>
                    <a:pt x="222" y="40"/>
                    <a:pt x="216" y="51"/>
                  </a:cubicBezTo>
                  <a:cubicBezTo>
                    <a:pt x="155" y="162"/>
                    <a:pt x="164" y="148"/>
                    <a:pt x="60" y="183"/>
                  </a:cubicBezTo>
                  <a:cubicBezTo>
                    <a:pt x="22" y="170"/>
                    <a:pt x="0" y="159"/>
                    <a:pt x="0" y="111"/>
                  </a:cubicBezTo>
                  <a:close/>
                </a:path>
              </a:pathLst>
            </a:custGeom>
            <a:solidFill>
              <a:schemeClr val="bg1">
                <a:alpha val="50000"/>
              </a:schemeClr>
            </a:solidFill>
            <a:ln w="12700">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36257" name="Freeform 33"/>
            <p:cNvSpPr>
              <a:spLocks/>
            </p:cNvSpPr>
            <p:nvPr/>
          </p:nvSpPr>
          <p:spPr bwMode="auto">
            <a:xfrm>
              <a:off x="4519" y="3264"/>
              <a:ext cx="191" cy="381"/>
            </a:xfrm>
            <a:custGeom>
              <a:avLst/>
              <a:gdLst>
                <a:gd name="T0" fmla="*/ 29 w 191"/>
                <a:gd name="T1" fmla="*/ 228 h 381"/>
                <a:gd name="T2" fmla="*/ 65 w 191"/>
                <a:gd name="T3" fmla="*/ 156 h 381"/>
                <a:gd name="T4" fmla="*/ 89 w 191"/>
                <a:gd name="T5" fmla="*/ 84 h 381"/>
                <a:gd name="T6" fmla="*/ 101 w 191"/>
                <a:gd name="T7" fmla="*/ 36 h 381"/>
                <a:gd name="T8" fmla="*/ 173 w 191"/>
                <a:gd name="T9" fmla="*/ 0 h 381"/>
                <a:gd name="T10" fmla="*/ 161 w 191"/>
                <a:gd name="T11" fmla="*/ 180 h 381"/>
                <a:gd name="T12" fmla="*/ 137 w 191"/>
                <a:gd name="T13" fmla="*/ 216 h 381"/>
                <a:gd name="T14" fmla="*/ 125 w 191"/>
                <a:gd name="T15" fmla="*/ 252 h 381"/>
                <a:gd name="T16" fmla="*/ 77 w 191"/>
                <a:gd name="T17" fmla="*/ 312 h 381"/>
                <a:gd name="T18" fmla="*/ 65 w 191"/>
                <a:gd name="T19" fmla="*/ 276 h 381"/>
                <a:gd name="T20" fmla="*/ 17 w 191"/>
                <a:gd name="T21" fmla="*/ 264 h 381"/>
                <a:gd name="T22" fmla="*/ 5 w 191"/>
                <a:gd name="T23" fmla="*/ 228 h 381"/>
                <a:gd name="T24" fmla="*/ 41 w 191"/>
                <a:gd name="T25" fmla="*/ 204 h 381"/>
                <a:gd name="T26" fmla="*/ 29 w 191"/>
                <a:gd name="T27" fmla="*/ 228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1" h="381">
                  <a:moveTo>
                    <a:pt x="29" y="228"/>
                  </a:moveTo>
                  <a:cubicBezTo>
                    <a:pt x="73" y="97"/>
                    <a:pt x="3" y="296"/>
                    <a:pt x="65" y="156"/>
                  </a:cubicBezTo>
                  <a:cubicBezTo>
                    <a:pt x="75" y="133"/>
                    <a:pt x="81" y="108"/>
                    <a:pt x="89" y="84"/>
                  </a:cubicBezTo>
                  <a:cubicBezTo>
                    <a:pt x="94" y="68"/>
                    <a:pt x="92" y="50"/>
                    <a:pt x="101" y="36"/>
                  </a:cubicBezTo>
                  <a:cubicBezTo>
                    <a:pt x="114" y="16"/>
                    <a:pt x="152" y="7"/>
                    <a:pt x="173" y="0"/>
                  </a:cubicBezTo>
                  <a:cubicBezTo>
                    <a:pt x="191" y="55"/>
                    <a:pt x="182" y="125"/>
                    <a:pt x="161" y="180"/>
                  </a:cubicBezTo>
                  <a:cubicBezTo>
                    <a:pt x="156" y="194"/>
                    <a:pt x="143" y="203"/>
                    <a:pt x="137" y="216"/>
                  </a:cubicBezTo>
                  <a:cubicBezTo>
                    <a:pt x="131" y="227"/>
                    <a:pt x="129" y="240"/>
                    <a:pt x="125" y="252"/>
                  </a:cubicBezTo>
                  <a:cubicBezTo>
                    <a:pt x="119" y="292"/>
                    <a:pt x="132" y="381"/>
                    <a:pt x="77" y="312"/>
                  </a:cubicBezTo>
                  <a:cubicBezTo>
                    <a:pt x="69" y="302"/>
                    <a:pt x="75" y="284"/>
                    <a:pt x="65" y="276"/>
                  </a:cubicBezTo>
                  <a:cubicBezTo>
                    <a:pt x="52" y="266"/>
                    <a:pt x="33" y="268"/>
                    <a:pt x="17" y="264"/>
                  </a:cubicBezTo>
                  <a:cubicBezTo>
                    <a:pt x="13" y="252"/>
                    <a:pt x="0" y="240"/>
                    <a:pt x="5" y="228"/>
                  </a:cubicBezTo>
                  <a:cubicBezTo>
                    <a:pt x="10" y="215"/>
                    <a:pt x="27" y="204"/>
                    <a:pt x="41" y="204"/>
                  </a:cubicBezTo>
                  <a:cubicBezTo>
                    <a:pt x="50" y="204"/>
                    <a:pt x="33" y="220"/>
                    <a:pt x="29" y="228"/>
                  </a:cubicBezTo>
                  <a:close/>
                </a:path>
              </a:pathLst>
            </a:custGeom>
            <a:solidFill>
              <a:schemeClr val="bg1">
                <a:alpha val="50000"/>
              </a:schemeClr>
            </a:solidFill>
            <a:ln w="12700">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436258" name="Group 34"/>
          <p:cNvGrpSpPr>
            <a:grpSpLocks/>
          </p:cNvGrpSpPr>
          <p:nvPr/>
        </p:nvGrpSpPr>
        <p:grpSpPr bwMode="auto">
          <a:xfrm>
            <a:off x="2160588" y="1001714"/>
            <a:ext cx="6792912" cy="3125787"/>
            <a:chOff x="533" y="564"/>
            <a:chExt cx="4279" cy="1969"/>
          </a:xfrm>
        </p:grpSpPr>
        <p:sp>
          <p:nvSpPr>
            <p:cNvPr id="436259" name="Freeform 35"/>
            <p:cNvSpPr>
              <a:spLocks/>
            </p:cNvSpPr>
            <p:nvPr/>
          </p:nvSpPr>
          <p:spPr bwMode="auto">
            <a:xfrm>
              <a:off x="533" y="564"/>
              <a:ext cx="3787" cy="1969"/>
            </a:xfrm>
            <a:custGeom>
              <a:avLst/>
              <a:gdLst>
                <a:gd name="T0" fmla="*/ 307 w 3787"/>
                <a:gd name="T1" fmla="*/ 1392 h 1969"/>
                <a:gd name="T2" fmla="*/ 415 w 3787"/>
                <a:gd name="T3" fmla="*/ 1476 h 1969"/>
                <a:gd name="T4" fmla="*/ 499 w 3787"/>
                <a:gd name="T5" fmla="*/ 1572 h 1969"/>
                <a:gd name="T6" fmla="*/ 439 w 3787"/>
                <a:gd name="T7" fmla="*/ 1836 h 1969"/>
                <a:gd name="T8" fmla="*/ 559 w 3787"/>
                <a:gd name="T9" fmla="*/ 1752 h 1969"/>
                <a:gd name="T10" fmla="*/ 667 w 3787"/>
                <a:gd name="T11" fmla="*/ 1800 h 1969"/>
                <a:gd name="T12" fmla="*/ 739 w 3787"/>
                <a:gd name="T13" fmla="*/ 1836 h 1969"/>
                <a:gd name="T14" fmla="*/ 1075 w 3787"/>
                <a:gd name="T15" fmla="*/ 1920 h 1969"/>
                <a:gd name="T16" fmla="*/ 1183 w 3787"/>
                <a:gd name="T17" fmla="*/ 1968 h 1969"/>
                <a:gd name="T18" fmla="*/ 1291 w 3787"/>
                <a:gd name="T19" fmla="*/ 1884 h 1969"/>
                <a:gd name="T20" fmla="*/ 1315 w 3787"/>
                <a:gd name="T21" fmla="*/ 1788 h 1969"/>
                <a:gd name="T22" fmla="*/ 1291 w 3787"/>
                <a:gd name="T23" fmla="*/ 1536 h 1969"/>
                <a:gd name="T24" fmla="*/ 1339 w 3787"/>
                <a:gd name="T25" fmla="*/ 1476 h 1969"/>
                <a:gd name="T26" fmla="*/ 1747 w 3787"/>
                <a:gd name="T27" fmla="*/ 1464 h 1969"/>
                <a:gd name="T28" fmla="*/ 2071 w 3787"/>
                <a:gd name="T29" fmla="*/ 1500 h 1969"/>
                <a:gd name="T30" fmla="*/ 2179 w 3787"/>
                <a:gd name="T31" fmla="*/ 1452 h 1969"/>
                <a:gd name="T32" fmla="*/ 2239 w 3787"/>
                <a:gd name="T33" fmla="*/ 1404 h 1969"/>
                <a:gd name="T34" fmla="*/ 2167 w 3787"/>
                <a:gd name="T35" fmla="*/ 1368 h 1969"/>
                <a:gd name="T36" fmla="*/ 2107 w 3787"/>
                <a:gd name="T37" fmla="*/ 1200 h 1969"/>
                <a:gd name="T38" fmla="*/ 2371 w 3787"/>
                <a:gd name="T39" fmla="*/ 1332 h 1969"/>
                <a:gd name="T40" fmla="*/ 2635 w 3787"/>
                <a:gd name="T41" fmla="*/ 1236 h 1969"/>
                <a:gd name="T42" fmla="*/ 2767 w 3787"/>
                <a:gd name="T43" fmla="*/ 936 h 1969"/>
                <a:gd name="T44" fmla="*/ 3163 w 3787"/>
                <a:gd name="T45" fmla="*/ 936 h 1969"/>
                <a:gd name="T46" fmla="*/ 3439 w 3787"/>
                <a:gd name="T47" fmla="*/ 888 h 1969"/>
                <a:gd name="T48" fmla="*/ 3547 w 3787"/>
                <a:gd name="T49" fmla="*/ 780 h 1969"/>
                <a:gd name="T50" fmla="*/ 3703 w 3787"/>
                <a:gd name="T51" fmla="*/ 552 h 1969"/>
                <a:gd name="T52" fmla="*/ 3787 w 3787"/>
                <a:gd name="T53" fmla="*/ 372 h 1969"/>
                <a:gd name="T54" fmla="*/ 3499 w 3787"/>
                <a:gd name="T55" fmla="*/ 396 h 1969"/>
                <a:gd name="T56" fmla="*/ 3223 w 3787"/>
                <a:gd name="T57" fmla="*/ 552 h 1969"/>
                <a:gd name="T58" fmla="*/ 3115 w 3787"/>
                <a:gd name="T59" fmla="*/ 612 h 1969"/>
                <a:gd name="T60" fmla="*/ 3055 w 3787"/>
                <a:gd name="T61" fmla="*/ 756 h 1969"/>
                <a:gd name="T62" fmla="*/ 2671 w 3787"/>
                <a:gd name="T63" fmla="*/ 840 h 1969"/>
                <a:gd name="T64" fmla="*/ 2323 w 3787"/>
                <a:gd name="T65" fmla="*/ 768 h 1969"/>
                <a:gd name="T66" fmla="*/ 1939 w 3787"/>
                <a:gd name="T67" fmla="*/ 672 h 1969"/>
                <a:gd name="T68" fmla="*/ 1747 w 3787"/>
                <a:gd name="T69" fmla="*/ 420 h 1969"/>
                <a:gd name="T70" fmla="*/ 1555 w 3787"/>
                <a:gd name="T71" fmla="*/ 336 h 1969"/>
                <a:gd name="T72" fmla="*/ 1591 w 3787"/>
                <a:gd name="T73" fmla="*/ 264 h 1969"/>
                <a:gd name="T74" fmla="*/ 1339 w 3787"/>
                <a:gd name="T75" fmla="*/ 144 h 1969"/>
                <a:gd name="T76" fmla="*/ 1219 w 3787"/>
                <a:gd name="T77" fmla="*/ 24 h 1969"/>
                <a:gd name="T78" fmla="*/ 1015 w 3787"/>
                <a:gd name="T79" fmla="*/ 0 h 1969"/>
                <a:gd name="T80" fmla="*/ 907 w 3787"/>
                <a:gd name="T81" fmla="*/ 156 h 1969"/>
                <a:gd name="T82" fmla="*/ 727 w 3787"/>
                <a:gd name="T83" fmla="*/ 228 h 1969"/>
                <a:gd name="T84" fmla="*/ 379 w 3787"/>
                <a:gd name="T85" fmla="*/ 492 h 1969"/>
                <a:gd name="T86" fmla="*/ 235 w 3787"/>
                <a:gd name="T87" fmla="*/ 528 h 1969"/>
                <a:gd name="T88" fmla="*/ 127 w 3787"/>
                <a:gd name="T89" fmla="*/ 528 h 1969"/>
                <a:gd name="T90" fmla="*/ 55 w 3787"/>
                <a:gd name="T91" fmla="*/ 552 h 1969"/>
                <a:gd name="T92" fmla="*/ 67 w 3787"/>
                <a:gd name="T93" fmla="*/ 684 h 1969"/>
                <a:gd name="T94" fmla="*/ 31 w 3787"/>
                <a:gd name="T95" fmla="*/ 840 h 1969"/>
                <a:gd name="T96" fmla="*/ 79 w 3787"/>
                <a:gd name="T97" fmla="*/ 924 h 1969"/>
                <a:gd name="T98" fmla="*/ 223 w 3787"/>
                <a:gd name="T99" fmla="*/ 1140 h 1969"/>
                <a:gd name="T100" fmla="*/ 271 w 3787"/>
                <a:gd name="T101" fmla="*/ 1284 h 1969"/>
                <a:gd name="T102" fmla="*/ 271 w 3787"/>
                <a:gd name="T103" fmla="*/ 1380 h 1969"/>
                <a:gd name="T104" fmla="*/ 271 w 3787"/>
                <a:gd name="T105" fmla="*/ 1392 h 1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787" h="1969">
                  <a:moveTo>
                    <a:pt x="235" y="1356"/>
                  </a:moveTo>
                  <a:cubicBezTo>
                    <a:pt x="257" y="1371"/>
                    <a:pt x="285" y="1377"/>
                    <a:pt x="307" y="1392"/>
                  </a:cubicBezTo>
                  <a:cubicBezTo>
                    <a:pt x="321" y="1401"/>
                    <a:pt x="330" y="1418"/>
                    <a:pt x="343" y="1428"/>
                  </a:cubicBezTo>
                  <a:cubicBezTo>
                    <a:pt x="366" y="1446"/>
                    <a:pt x="391" y="1460"/>
                    <a:pt x="415" y="1476"/>
                  </a:cubicBezTo>
                  <a:cubicBezTo>
                    <a:pt x="427" y="1484"/>
                    <a:pt x="451" y="1500"/>
                    <a:pt x="451" y="1500"/>
                  </a:cubicBezTo>
                  <a:cubicBezTo>
                    <a:pt x="467" y="1524"/>
                    <a:pt x="502" y="1543"/>
                    <a:pt x="499" y="1572"/>
                  </a:cubicBezTo>
                  <a:cubicBezTo>
                    <a:pt x="487" y="1679"/>
                    <a:pt x="495" y="1687"/>
                    <a:pt x="415" y="1740"/>
                  </a:cubicBezTo>
                  <a:cubicBezTo>
                    <a:pt x="378" y="1796"/>
                    <a:pt x="385" y="1800"/>
                    <a:pt x="439" y="1836"/>
                  </a:cubicBezTo>
                  <a:cubicBezTo>
                    <a:pt x="463" y="1828"/>
                    <a:pt x="494" y="1821"/>
                    <a:pt x="511" y="1800"/>
                  </a:cubicBezTo>
                  <a:cubicBezTo>
                    <a:pt x="558" y="1742"/>
                    <a:pt x="480" y="1778"/>
                    <a:pt x="559" y="1752"/>
                  </a:cubicBezTo>
                  <a:cubicBezTo>
                    <a:pt x="583" y="1756"/>
                    <a:pt x="609" y="1754"/>
                    <a:pt x="631" y="1764"/>
                  </a:cubicBezTo>
                  <a:cubicBezTo>
                    <a:pt x="647" y="1771"/>
                    <a:pt x="653" y="1791"/>
                    <a:pt x="667" y="1800"/>
                  </a:cubicBezTo>
                  <a:cubicBezTo>
                    <a:pt x="678" y="1807"/>
                    <a:pt x="692" y="1806"/>
                    <a:pt x="703" y="1812"/>
                  </a:cubicBezTo>
                  <a:cubicBezTo>
                    <a:pt x="716" y="1818"/>
                    <a:pt x="725" y="1831"/>
                    <a:pt x="739" y="1836"/>
                  </a:cubicBezTo>
                  <a:cubicBezTo>
                    <a:pt x="817" y="1864"/>
                    <a:pt x="920" y="1884"/>
                    <a:pt x="1003" y="1896"/>
                  </a:cubicBezTo>
                  <a:cubicBezTo>
                    <a:pt x="1027" y="1904"/>
                    <a:pt x="1054" y="1906"/>
                    <a:pt x="1075" y="1920"/>
                  </a:cubicBezTo>
                  <a:cubicBezTo>
                    <a:pt x="1087" y="1928"/>
                    <a:pt x="1098" y="1938"/>
                    <a:pt x="1111" y="1944"/>
                  </a:cubicBezTo>
                  <a:cubicBezTo>
                    <a:pt x="1134" y="1954"/>
                    <a:pt x="1183" y="1968"/>
                    <a:pt x="1183" y="1968"/>
                  </a:cubicBezTo>
                  <a:cubicBezTo>
                    <a:pt x="1203" y="1964"/>
                    <a:pt x="1227" y="1969"/>
                    <a:pt x="1243" y="1956"/>
                  </a:cubicBezTo>
                  <a:cubicBezTo>
                    <a:pt x="1266" y="1938"/>
                    <a:pt x="1291" y="1884"/>
                    <a:pt x="1291" y="1884"/>
                  </a:cubicBezTo>
                  <a:cubicBezTo>
                    <a:pt x="1295" y="1864"/>
                    <a:pt x="1298" y="1844"/>
                    <a:pt x="1303" y="1824"/>
                  </a:cubicBezTo>
                  <a:cubicBezTo>
                    <a:pt x="1306" y="1812"/>
                    <a:pt x="1316" y="1801"/>
                    <a:pt x="1315" y="1788"/>
                  </a:cubicBezTo>
                  <a:cubicBezTo>
                    <a:pt x="1310" y="1719"/>
                    <a:pt x="1297" y="1687"/>
                    <a:pt x="1279" y="1632"/>
                  </a:cubicBezTo>
                  <a:cubicBezTo>
                    <a:pt x="1283" y="1600"/>
                    <a:pt x="1279" y="1566"/>
                    <a:pt x="1291" y="1536"/>
                  </a:cubicBezTo>
                  <a:cubicBezTo>
                    <a:pt x="1296" y="1523"/>
                    <a:pt x="1318" y="1523"/>
                    <a:pt x="1327" y="1512"/>
                  </a:cubicBezTo>
                  <a:cubicBezTo>
                    <a:pt x="1335" y="1502"/>
                    <a:pt x="1331" y="1486"/>
                    <a:pt x="1339" y="1476"/>
                  </a:cubicBezTo>
                  <a:cubicBezTo>
                    <a:pt x="1362" y="1448"/>
                    <a:pt x="1417" y="1436"/>
                    <a:pt x="1447" y="1416"/>
                  </a:cubicBezTo>
                  <a:cubicBezTo>
                    <a:pt x="1553" y="1426"/>
                    <a:pt x="1644" y="1449"/>
                    <a:pt x="1747" y="1464"/>
                  </a:cubicBezTo>
                  <a:cubicBezTo>
                    <a:pt x="1820" y="1513"/>
                    <a:pt x="1902" y="1507"/>
                    <a:pt x="1987" y="1524"/>
                  </a:cubicBezTo>
                  <a:cubicBezTo>
                    <a:pt x="2002" y="1520"/>
                    <a:pt x="2054" y="1509"/>
                    <a:pt x="2071" y="1500"/>
                  </a:cubicBezTo>
                  <a:cubicBezTo>
                    <a:pt x="2084" y="1494"/>
                    <a:pt x="2094" y="1482"/>
                    <a:pt x="2107" y="1476"/>
                  </a:cubicBezTo>
                  <a:cubicBezTo>
                    <a:pt x="2130" y="1466"/>
                    <a:pt x="2155" y="1460"/>
                    <a:pt x="2179" y="1452"/>
                  </a:cubicBezTo>
                  <a:cubicBezTo>
                    <a:pt x="2191" y="1448"/>
                    <a:pt x="2215" y="1440"/>
                    <a:pt x="2215" y="1440"/>
                  </a:cubicBezTo>
                  <a:cubicBezTo>
                    <a:pt x="2223" y="1428"/>
                    <a:pt x="2242" y="1418"/>
                    <a:pt x="2239" y="1404"/>
                  </a:cubicBezTo>
                  <a:cubicBezTo>
                    <a:pt x="2236" y="1392"/>
                    <a:pt x="2214" y="1398"/>
                    <a:pt x="2203" y="1392"/>
                  </a:cubicBezTo>
                  <a:cubicBezTo>
                    <a:pt x="2190" y="1386"/>
                    <a:pt x="2179" y="1376"/>
                    <a:pt x="2167" y="1368"/>
                  </a:cubicBezTo>
                  <a:cubicBezTo>
                    <a:pt x="2112" y="1285"/>
                    <a:pt x="2146" y="1305"/>
                    <a:pt x="2083" y="1284"/>
                  </a:cubicBezTo>
                  <a:cubicBezTo>
                    <a:pt x="2049" y="1233"/>
                    <a:pt x="2045" y="1221"/>
                    <a:pt x="2107" y="1200"/>
                  </a:cubicBezTo>
                  <a:cubicBezTo>
                    <a:pt x="2173" y="1222"/>
                    <a:pt x="2229" y="1269"/>
                    <a:pt x="2287" y="1308"/>
                  </a:cubicBezTo>
                  <a:cubicBezTo>
                    <a:pt x="2311" y="1324"/>
                    <a:pt x="2343" y="1323"/>
                    <a:pt x="2371" y="1332"/>
                  </a:cubicBezTo>
                  <a:cubicBezTo>
                    <a:pt x="2439" y="1321"/>
                    <a:pt x="2497" y="1306"/>
                    <a:pt x="2563" y="1284"/>
                  </a:cubicBezTo>
                  <a:cubicBezTo>
                    <a:pt x="2590" y="1275"/>
                    <a:pt x="2635" y="1236"/>
                    <a:pt x="2635" y="1236"/>
                  </a:cubicBezTo>
                  <a:cubicBezTo>
                    <a:pt x="2659" y="1200"/>
                    <a:pt x="2693" y="1169"/>
                    <a:pt x="2707" y="1128"/>
                  </a:cubicBezTo>
                  <a:cubicBezTo>
                    <a:pt x="2728" y="1064"/>
                    <a:pt x="2746" y="1000"/>
                    <a:pt x="2767" y="936"/>
                  </a:cubicBezTo>
                  <a:cubicBezTo>
                    <a:pt x="2770" y="926"/>
                    <a:pt x="2849" y="889"/>
                    <a:pt x="2851" y="888"/>
                  </a:cubicBezTo>
                  <a:cubicBezTo>
                    <a:pt x="2951" y="913"/>
                    <a:pt x="3060" y="925"/>
                    <a:pt x="3163" y="936"/>
                  </a:cubicBezTo>
                  <a:cubicBezTo>
                    <a:pt x="3187" y="944"/>
                    <a:pt x="3210" y="965"/>
                    <a:pt x="3235" y="960"/>
                  </a:cubicBezTo>
                  <a:cubicBezTo>
                    <a:pt x="3308" y="945"/>
                    <a:pt x="3377" y="929"/>
                    <a:pt x="3439" y="888"/>
                  </a:cubicBezTo>
                  <a:cubicBezTo>
                    <a:pt x="3458" y="830"/>
                    <a:pt x="3472" y="850"/>
                    <a:pt x="3523" y="816"/>
                  </a:cubicBezTo>
                  <a:cubicBezTo>
                    <a:pt x="3531" y="804"/>
                    <a:pt x="3536" y="789"/>
                    <a:pt x="3547" y="780"/>
                  </a:cubicBezTo>
                  <a:cubicBezTo>
                    <a:pt x="3557" y="772"/>
                    <a:pt x="3574" y="777"/>
                    <a:pt x="3583" y="768"/>
                  </a:cubicBezTo>
                  <a:cubicBezTo>
                    <a:pt x="3642" y="709"/>
                    <a:pt x="3667" y="623"/>
                    <a:pt x="3703" y="552"/>
                  </a:cubicBezTo>
                  <a:cubicBezTo>
                    <a:pt x="3721" y="516"/>
                    <a:pt x="3747" y="481"/>
                    <a:pt x="3763" y="444"/>
                  </a:cubicBezTo>
                  <a:cubicBezTo>
                    <a:pt x="3773" y="421"/>
                    <a:pt x="3787" y="372"/>
                    <a:pt x="3787" y="372"/>
                  </a:cubicBezTo>
                  <a:cubicBezTo>
                    <a:pt x="3759" y="288"/>
                    <a:pt x="3693" y="328"/>
                    <a:pt x="3607" y="336"/>
                  </a:cubicBezTo>
                  <a:cubicBezTo>
                    <a:pt x="3563" y="351"/>
                    <a:pt x="3543" y="381"/>
                    <a:pt x="3499" y="396"/>
                  </a:cubicBezTo>
                  <a:cubicBezTo>
                    <a:pt x="3438" y="487"/>
                    <a:pt x="3467" y="467"/>
                    <a:pt x="3367" y="492"/>
                  </a:cubicBezTo>
                  <a:cubicBezTo>
                    <a:pt x="3312" y="575"/>
                    <a:pt x="3329" y="567"/>
                    <a:pt x="3223" y="552"/>
                  </a:cubicBezTo>
                  <a:cubicBezTo>
                    <a:pt x="3211" y="544"/>
                    <a:pt x="3201" y="530"/>
                    <a:pt x="3187" y="528"/>
                  </a:cubicBezTo>
                  <a:cubicBezTo>
                    <a:pt x="3140" y="520"/>
                    <a:pt x="3125" y="582"/>
                    <a:pt x="3115" y="612"/>
                  </a:cubicBezTo>
                  <a:cubicBezTo>
                    <a:pt x="3123" y="624"/>
                    <a:pt x="3133" y="635"/>
                    <a:pt x="3139" y="648"/>
                  </a:cubicBezTo>
                  <a:cubicBezTo>
                    <a:pt x="3173" y="717"/>
                    <a:pt x="3099" y="727"/>
                    <a:pt x="3055" y="756"/>
                  </a:cubicBezTo>
                  <a:cubicBezTo>
                    <a:pt x="3027" y="798"/>
                    <a:pt x="3007" y="812"/>
                    <a:pt x="2959" y="828"/>
                  </a:cubicBezTo>
                  <a:cubicBezTo>
                    <a:pt x="2859" y="815"/>
                    <a:pt x="2770" y="820"/>
                    <a:pt x="2671" y="840"/>
                  </a:cubicBezTo>
                  <a:cubicBezTo>
                    <a:pt x="2618" y="919"/>
                    <a:pt x="2642" y="906"/>
                    <a:pt x="2467" y="864"/>
                  </a:cubicBezTo>
                  <a:cubicBezTo>
                    <a:pt x="2413" y="851"/>
                    <a:pt x="2376" y="786"/>
                    <a:pt x="2323" y="768"/>
                  </a:cubicBezTo>
                  <a:cubicBezTo>
                    <a:pt x="2194" y="725"/>
                    <a:pt x="2276" y="746"/>
                    <a:pt x="2071" y="732"/>
                  </a:cubicBezTo>
                  <a:cubicBezTo>
                    <a:pt x="2020" y="719"/>
                    <a:pt x="1983" y="701"/>
                    <a:pt x="1939" y="672"/>
                  </a:cubicBezTo>
                  <a:cubicBezTo>
                    <a:pt x="1877" y="486"/>
                    <a:pt x="1948" y="678"/>
                    <a:pt x="1891" y="564"/>
                  </a:cubicBezTo>
                  <a:cubicBezTo>
                    <a:pt x="1845" y="471"/>
                    <a:pt x="1847" y="449"/>
                    <a:pt x="1747" y="420"/>
                  </a:cubicBezTo>
                  <a:cubicBezTo>
                    <a:pt x="1718" y="412"/>
                    <a:pt x="1648" y="398"/>
                    <a:pt x="1627" y="384"/>
                  </a:cubicBezTo>
                  <a:cubicBezTo>
                    <a:pt x="1603" y="368"/>
                    <a:pt x="1555" y="336"/>
                    <a:pt x="1555" y="336"/>
                  </a:cubicBezTo>
                  <a:cubicBezTo>
                    <a:pt x="1559" y="324"/>
                    <a:pt x="1561" y="311"/>
                    <a:pt x="1567" y="300"/>
                  </a:cubicBezTo>
                  <a:cubicBezTo>
                    <a:pt x="1573" y="287"/>
                    <a:pt x="1589" y="278"/>
                    <a:pt x="1591" y="264"/>
                  </a:cubicBezTo>
                  <a:cubicBezTo>
                    <a:pt x="1603" y="180"/>
                    <a:pt x="1458" y="186"/>
                    <a:pt x="1411" y="180"/>
                  </a:cubicBezTo>
                  <a:cubicBezTo>
                    <a:pt x="1387" y="172"/>
                    <a:pt x="1356" y="165"/>
                    <a:pt x="1339" y="144"/>
                  </a:cubicBezTo>
                  <a:cubicBezTo>
                    <a:pt x="1331" y="134"/>
                    <a:pt x="1334" y="119"/>
                    <a:pt x="1327" y="108"/>
                  </a:cubicBezTo>
                  <a:cubicBezTo>
                    <a:pt x="1311" y="85"/>
                    <a:pt x="1236" y="25"/>
                    <a:pt x="1219" y="24"/>
                  </a:cubicBezTo>
                  <a:cubicBezTo>
                    <a:pt x="1163" y="20"/>
                    <a:pt x="1107" y="16"/>
                    <a:pt x="1051" y="12"/>
                  </a:cubicBezTo>
                  <a:cubicBezTo>
                    <a:pt x="1039" y="8"/>
                    <a:pt x="1028" y="0"/>
                    <a:pt x="1015" y="0"/>
                  </a:cubicBezTo>
                  <a:cubicBezTo>
                    <a:pt x="962" y="0"/>
                    <a:pt x="960" y="49"/>
                    <a:pt x="943" y="84"/>
                  </a:cubicBezTo>
                  <a:cubicBezTo>
                    <a:pt x="896" y="177"/>
                    <a:pt x="937" y="66"/>
                    <a:pt x="907" y="156"/>
                  </a:cubicBezTo>
                  <a:cubicBezTo>
                    <a:pt x="838" y="139"/>
                    <a:pt x="775" y="159"/>
                    <a:pt x="703" y="168"/>
                  </a:cubicBezTo>
                  <a:cubicBezTo>
                    <a:pt x="662" y="290"/>
                    <a:pt x="708" y="114"/>
                    <a:pt x="727" y="228"/>
                  </a:cubicBezTo>
                  <a:cubicBezTo>
                    <a:pt x="746" y="341"/>
                    <a:pt x="737" y="333"/>
                    <a:pt x="679" y="372"/>
                  </a:cubicBezTo>
                  <a:cubicBezTo>
                    <a:pt x="645" y="508"/>
                    <a:pt x="489" y="485"/>
                    <a:pt x="379" y="492"/>
                  </a:cubicBezTo>
                  <a:cubicBezTo>
                    <a:pt x="340" y="505"/>
                    <a:pt x="310" y="527"/>
                    <a:pt x="271" y="540"/>
                  </a:cubicBezTo>
                  <a:cubicBezTo>
                    <a:pt x="259" y="536"/>
                    <a:pt x="246" y="534"/>
                    <a:pt x="235" y="528"/>
                  </a:cubicBezTo>
                  <a:cubicBezTo>
                    <a:pt x="222" y="522"/>
                    <a:pt x="213" y="504"/>
                    <a:pt x="199" y="504"/>
                  </a:cubicBezTo>
                  <a:cubicBezTo>
                    <a:pt x="174" y="504"/>
                    <a:pt x="151" y="520"/>
                    <a:pt x="127" y="528"/>
                  </a:cubicBezTo>
                  <a:cubicBezTo>
                    <a:pt x="115" y="532"/>
                    <a:pt x="103" y="536"/>
                    <a:pt x="91" y="540"/>
                  </a:cubicBezTo>
                  <a:cubicBezTo>
                    <a:pt x="79" y="544"/>
                    <a:pt x="55" y="552"/>
                    <a:pt x="55" y="552"/>
                  </a:cubicBezTo>
                  <a:cubicBezTo>
                    <a:pt x="35" y="583"/>
                    <a:pt x="1" y="622"/>
                    <a:pt x="31" y="660"/>
                  </a:cubicBezTo>
                  <a:cubicBezTo>
                    <a:pt x="40" y="671"/>
                    <a:pt x="55" y="676"/>
                    <a:pt x="67" y="684"/>
                  </a:cubicBezTo>
                  <a:cubicBezTo>
                    <a:pt x="99" y="780"/>
                    <a:pt x="99" y="732"/>
                    <a:pt x="67" y="828"/>
                  </a:cubicBezTo>
                  <a:cubicBezTo>
                    <a:pt x="63" y="840"/>
                    <a:pt x="43" y="836"/>
                    <a:pt x="31" y="840"/>
                  </a:cubicBezTo>
                  <a:cubicBezTo>
                    <a:pt x="23" y="852"/>
                    <a:pt x="0" y="863"/>
                    <a:pt x="7" y="876"/>
                  </a:cubicBezTo>
                  <a:cubicBezTo>
                    <a:pt x="21" y="901"/>
                    <a:pt x="79" y="924"/>
                    <a:pt x="79" y="924"/>
                  </a:cubicBezTo>
                  <a:cubicBezTo>
                    <a:pt x="124" y="991"/>
                    <a:pt x="101" y="1031"/>
                    <a:pt x="175" y="1080"/>
                  </a:cubicBezTo>
                  <a:cubicBezTo>
                    <a:pt x="205" y="1170"/>
                    <a:pt x="161" y="1062"/>
                    <a:pt x="223" y="1140"/>
                  </a:cubicBezTo>
                  <a:cubicBezTo>
                    <a:pt x="236" y="1156"/>
                    <a:pt x="247" y="1247"/>
                    <a:pt x="247" y="1248"/>
                  </a:cubicBezTo>
                  <a:cubicBezTo>
                    <a:pt x="252" y="1262"/>
                    <a:pt x="263" y="1272"/>
                    <a:pt x="271" y="1284"/>
                  </a:cubicBezTo>
                  <a:cubicBezTo>
                    <a:pt x="266" y="1292"/>
                    <a:pt x="229" y="1340"/>
                    <a:pt x="235" y="1356"/>
                  </a:cubicBezTo>
                  <a:cubicBezTo>
                    <a:pt x="240" y="1369"/>
                    <a:pt x="259" y="1372"/>
                    <a:pt x="271" y="1380"/>
                  </a:cubicBezTo>
                  <a:cubicBezTo>
                    <a:pt x="259" y="1388"/>
                    <a:pt x="235" y="1390"/>
                    <a:pt x="235" y="1404"/>
                  </a:cubicBezTo>
                  <a:cubicBezTo>
                    <a:pt x="235" y="1417"/>
                    <a:pt x="271" y="1405"/>
                    <a:pt x="271" y="1392"/>
                  </a:cubicBezTo>
                  <a:cubicBezTo>
                    <a:pt x="271" y="1375"/>
                    <a:pt x="247" y="1368"/>
                    <a:pt x="235" y="1356"/>
                  </a:cubicBezTo>
                  <a:close/>
                </a:path>
              </a:pathLst>
            </a:custGeom>
            <a:solidFill>
              <a:schemeClr val="bg1">
                <a:alpha val="50000"/>
              </a:schemeClr>
            </a:solidFill>
            <a:ln w="12700">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36260" name="Freeform 36"/>
            <p:cNvSpPr>
              <a:spLocks/>
            </p:cNvSpPr>
            <p:nvPr/>
          </p:nvSpPr>
          <p:spPr bwMode="auto">
            <a:xfrm>
              <a:off x="3254" y="1620"/>
              <a:ext cx="272" cy="279"/>
            </a:xfrm>
            <a:custGeom>
              <a:avLst/>
              <a:gdLst>
                <a:gd name="T0" fmla="*/ 58 w 272"/>
                <a:gd name="T1" fmla="*/ 264 h 279"/>
                <a:gd name="T2" fmla="*/ 70 w 272"/>
                <a:gd name="T3" fmla="*/ 216 h 279"/>
                <a:gd name="T4" fmla="*/ 58 w 272"/>
                <a:gd name="T5" fmla="*/ 180 h 279"/>
                <a:gd name="T6" fmla="*/ 118 w 272"/>
                <a:gd name="T7" fmla="*/ 132 h 279"/>
                <a:gd name="T8" fmla="*/ 82 w 272"/>
                <a:gd name="T9" fmla="*/ 108 h 279"/>
                <a:gd name="T10" fmla="*/ 46 w 272"/>
                <a:gd name="T11" fmla="*/ 36 h 279"/>
                <a:gd name="T12" fmla="*/ 118 w 272"/>
                <a:gd name="T13" fmla="*/ 0 h 279"/>
                <a:gd name="T14" fmla="*/ 226 w 272"/>
                <a:gd name="T15" fmla="*/ 60 h 279"/>
                <a:gd name="T16" fmla="*/ 238 w 272"/>
                <a:gd name="T17" fmla="*/ 96 h 279"/>
                <a:gd name="T18" fmla="*/ 262 w 272"/>
                <a:gd name="T19" fmla="*/ 132 h 279"/>
                <a:gd name="T20" fmla="*/ 106 w 272"/>
                <a:gd name="T21" fmla="*/ 276 h 279"/>
                <a:gd name="T22" fmla="*/ 34 w 272"/>
                <a:gd name="T23" fmla="*/ 264 h 279"/>
                <a:gd name="T24" fmla="*/ 46 w 272"/>
                <a:gd name="T25" fmla="*/ 228 h 279"/>
                <a:gd name="T26" fmla="*/ 58 w 272"/>
                <a:gd name="T27" fmla="*/ 264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2" h="279">
                  <a:moveTo>
                    <a:pt x="58" y="264"/>
                  </a:moveTo>
                  <a:cubicBezTo>
                    <a:pt x="0" y="177"/>
                    <a:pt x="44" y="268"/>
                    <a:pt x="70" y="216"/>
                  </a:cubicBezTo>
                  <a:cubicBezTo>
                    <a:pt x="76" y="205"/>
                    <a:pt x="62" y="192"/>
                    <a:pt x="58" y="180"/>
                  </a:cubicBezTo>
                  <a:cubicBezTo>
                    <a:pt x="75" y="174"/>
                    <a:pt x="125" y="166"/>
                    <a:pt x="118" y="132"/>
                  </a:cubicBezTo>
                  <a:cubicBezTo>
                    <a:pt x="115" y="118"/>
                    <a:pt x="94" y="116"/>
                    <a:pt x="82" y="108"/>
                  </a:cubicBezTo>
                  <a:cubicBezTo>
                    <a:pt x="77" y="100"/>
                    <a:pt x="40" y="52"/>
                    <a:pt x="46" y="36"/>
                  </a:cubicBezTo>
                  <a:cubicBezTo>
                    <a:pt x="53" y="18"/>
                    <a:pt x="103" y="5"/>
                    <a:pt x="118" y="0"/>
                  </a:cubicBezTo>
                  <a:cubicBezTo>
                    <a:pt x="206" y="29"/>
                    <a:pt x="172" y="6"/>
                    <a:pt x="226" y="60"/>
                  </a:cubicBezTo>
                  <a:cubicBezTo>
                    <a:pt x="230" y="72"/>
                    <a:pt x="232" y="85"/>
                    <a:pt x="238" y="96"/>
                  </a:cubicBezTo>
                  <a:cubicBezTo>
                    <a:pt x="244" y="109"/>
                    <a:pt x="260" y="118"/>
                    <a:pt x="262" y="132"/>
                  </a:cubicBezTo>
                  <a:cubicBezTo>
                    <a:pt x="272" y="211"/>
                    <a:pt x="170" y="255"/>
                    <a:pt x="106" y="276"/>
                  </a:cubicBezTo>
                  <a:cubicBezTo>
                    <a:pt x="82" y="272"/>
                    <a:pt x="53" y="279"/>
                    <a:pt x="34" y="264"/>
                  </a:cubicBezTo>
                  <a:cubicBezTo>
                    <a:pt x="24" y="256"/>
                    <a:pt x="33" y="228"/>
                    <a:pt x="46" y="228"/>
                  </a:cubicBezTo>
                  <a:cubicBezTo>
                    <a:pt x="59" y="228"/>
                    <a:pt x="54" y="252"/>
                    <a:pt x="58" y="264"/>
                  </a:cubicBezTo>
                  <a:close/>
                </a:path>
              </a:pathLst>
            </a:custGeom>
            <a:solidFill>
              <a:schemeClr val="bg1">
                <a:alpha val="50000"/>
              </a:schemeClr>
            </a:solidFill>
            <a:ln w="12700">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36261" name="Freeform 37"/>
            <p:cNvSpPr>
              <a:spLocks/>
            </p:cNvSpPr>
            <p:nvPr/>
          </p:nvSpPr>
          <p:spPr bwMode="auto">
            <a:xfrm>
              <a:off x="4584" y="614"/>
              <a:ext cx="228" cy="274"/>
            </a:xfrm>
            <a:custGeom>
              <a:avLst/>
              <a:gdLst>
                <a:gd name="T0" fmla="*/ 228 w 228"/>
                <a:gd name="T1" fmla="*/ 10 h 274"/>
                <a:gd name="T2" fmla="*/ 48 w 228"/>
                <a:gd name="T3" fmla="*/ 58 h 274"/>
                <a:gd name="T4" fmla="*/ 0 w 228"/>
                <a:gd name="T5" fmla="*/ 166 h 274"/>
                <a:gd name="T6" fmla="*/ 72 w 228"/>
                <a:gd name="T7" fmla="*/ 274 h 274"/>
                <a:gd name="T8" fmla="*/ 96 w 228"/>
                <a:gd name="T9" fmla="*/ 202 h 274"/>
                <a:gd name="T10" fmla="*/ 108 w 228"/>
                <a:gd name="T11" fmla="*/ 166 h 274"/>
                <a:gd name="T12" fmla="*/ 120 w 228"/>
                <a:gd name="T13" fmla="*/ 118 h 274"/>
                <a:gd name="T14" fmla="*/ 156 w 228"/>
                <a:gd name="T15" fmla="*/ 106 h 274"/>
                <a:gd name="T16" fmla="*/ 180 w 228"/>
                <a:gd name="T17" fmla="*/ 70 h 274"/>
                <a:gd name="T18" fmla="*/ 216 w 228"/>
                <a:gd name="T19" fmla="*/ 46 h 274"/>
                <a:gd name="T20" fmla="*/ 228 w 228"/>
                <a:gd name="T21" fmla="*/ 10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8" h="274">
                  <a:moveTo>
                    <a:pt x="228" y="10"/>
                  </a:moveTo>
                  <a:cubicBezTo>
                    <a:pt x="164" y="23"/>
                    <a:pt x="103" y="22"/>
                    <a:pt x="48" y="58"/>
                  </a:cubicBezTo>
                  <a:cubicBezTo>
                    <a:pt x="35" y="97"/>
                    <a:pt x="13" y="127"/>
                    <a:pt x="0" y="166"/>
                  </a:cubicBezTo>
                  <a:cubicBezTo>
                    <a:pt x="14" y="222"/>
                    <a:pt x="24" y="242"/>
                    <a:pt x="72" y="274"/>
                  </a:cubicBezTo>
                  <a:cubicBezTo>
                    <a:pt x="80" y="250"/>
                    <a:pt x="88" y="226"/>
                    <a:pt x="96" y="202"/>
                  </a:cubicBezTo>
                  <a:cubicBezTo>
                    <a:pt x="100" y="190"/>
                    <a:pt x="104" y="178"/>
                    <a:pt x="108" y="166"/>
                  </a:cubicBezTo>
                  <a:cubicBezTo>
                    <a:pt x="113" y="150"/>
                    <a:pt x="110" y="131"/>
                    <a:pt x="120" y="118"/>
                  </a:cubicBezTo>
                  <a:cubicBezTo>
                    <a:pt x="128" y="108"/>
                    <a:pt x="144" y="110"/>
                    <a:pt x="156" y="106"/>
                  </a:cubicBezTo>
                  <a:cubicBezTo>
                    <a:pt x="164" y="94"/>
                    <a:pt x="170" y="80"/>
                    <a:pt x="180" y="70"/>
                  </a:cubicBezTo>
                  <a:cubicBezTo>
                    <a:pt x="190" y="60"/>
                    <a:pt x="216" y="60"/>
                    <a:pt x="216" y="46"/>
                  </a:cubicBezTo>
                  <a:cubicBezTo>
                    <a:pt x="216" y="0"/>
                    <a:pt x="109" y="40"/>
                    <a:pt x="228" y="10"/>
                  </a:cubicBezTo>
                  <a:close/>
                </a:path>
              </a:pathLst>
            </a:custGeom>
            <a:solidFill>
              <a:schemeClr val="bg1">
                <a:alpha val="50000"/>
              </a:schemeClr>
            </a:solidFill>
            <a:ln w="12700">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436262" name="Freeform 38"/>
          <p:cNvSpPr>
            <a:spLocks/>
          </p:cNvSpPr>
          <p:nvPr/>
        </p:nvSpPr>
        <p:spPr bwMode="auto">
          <a:xfrm>
            <a:off x="4141788" y="887414"/>
            <a:ext cx="476250" cy="339725"/>
          </a:xfrm>
          <a:custGeom>
            <a:avLst/>
            <a:gdLst>
              <a:gd name="T0" fmla="*/ 300 w 300"/>
              <a:gd name="T1" fmla="*/ 192 h 214"/>
              <a:gd name="T2" fmla="*/ 156 w 300"/>
              <a:gd name="T3" fmla="*/ 144 h 214"/>
              <a:gd name="T4" fmla="*/ 120 w 300"/>
              <a:gd name="T5" fmla="*/ 120 h 214"/>
              <a:gd name="T6" fmla="*/ 0 w 300"/>
              <a:gd name="T7" fmla="*/ 0 h 214"/>
            </a:gdLst>
            <a:ahLst/>
            <a:cxnLst>
              <a:cxn ang="0">
                <a:pos x="T0" y="T1"/>
              </a:cxn>
              <a:cxn ang="0">
                <a:pos x="T2" y="T3"/>
              </a:cxn>
              <a:cxn ang="0">
                <a:pos x="T4" y="T5"/>
              </a:cxn>
              <a:cxn ang="0">
                <a:pos x="T6" y="T7"/>
              </a:cxn>
            </a:cxnLst>
            <a:rect l="0" t="0" r="r" b="b"/>
            <a:pathLst>
              <a:path w="300" h="214">
                <a:moveTo>
                  <a:pt x="300" y="192"/>
                </a:moveTo>
                <a:cubicBezTo>
                  <a:pt x="235" y="214"/>
                  <a:pt x="215" y="183"/>
                  <a:pt x="156" y="144"/>
                </a:cubicBezTo>
                <a:cubicBezTo>
                  <a:pt x="144" y="136"/>
                  <a:pt x="120" y="120"/>
                  <a:pt x="120" y="120"/>
                </a:cubicBezTo>
                <a:cubicBezTo>
                  <a:pt x="86" y="69"/>
                  <a:pt x="42" y="42"/>
                  <a:pt x="0" y="0"/>
                </a:cubicBezTo>
              </a:path>
            </a:pathLst>
          </a:custGeom>
          <a:noFill/>
          <a:ln w="63500">
            <a:solidFill>
              <a:schemeClr val="accent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36263" name="Text Box 39"/>
          <p:cNvSpPr txBox="1">
            <a:spLocks noChangeArrowheads="1"/>
          </p:cNvSpPr>
          <p:nvPr/>
        </p:nvSpPr>
        <p:spPr bwMode="auto">
          <a:xfrm rot="-468966">
            <a:off x="6351588" y="4125914"/>
            <a:ext cx="1066800" cy="579437"/>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317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zh-CN" altLang="en-US" sz="3200" b="1" i="1">
                <a:latin typeface="Times New Roman" panose="02020603050405020304" pitchFamily="18" charset="0"/>
                <a:ea typeface="隶书" panose="02010509060101010101" pitchFamily="49" charset="-122"/>
              </a:rPr>
              <a:t>长江</a:t>
            </a:r>
          </a:p>
        </p:txBody>
      </p:sp>
      <p:sp>
        <p:nvSpPr>
          <p:cNvPr id="436264" name="Freeform 40"/>
          <p:cNvSpPr>
            <a:spLocks/>
          </p:cNvSpPr>
          <p:nvPr/>
        </p:nvSpPr>
        <p:spPr bwMode="auto">
          <a:xfrm>
            <a:off x="5105400" y="3630613"/>
            <a:ext cx="635000" cy="1295400"/>
          </a:xfrm>
          <a:custGeom>
            <a:avLst/>
            <a:gdLst>
              <a:gd name="T0" fmla="*/ 77 w 400"/>
              <a:gd name="T1" fmla="*/ 0 h 816"/>
              <a:gd name="T2" fmla="*/ 17 w 400"/>
              <a:gd name="T3" fmla="*/ 48 h 816"/>
              <a:gd name="T4" fmla="*/ 89 w 400"/>
              <a:gd name="T5" fmla="*/ 96 h 816"/>
              <a:gd name="T6" fmla="*/ 125 w 400"/>
              <a:gd name="T7" fmla="*/ 132 h 816"/>
              <a:gd name="T8" fmla="*/ 209 w 400"/>
              <a:gd name="T9" fmla="*/ 264 h 816"/>
              <a:gd name="T10" fmla="*/ 221 w 400"/>
              <a:gd name="T11" fmla="*/ 300 h 816"/>
              <a:gd name="T12" fmla="*/ 245 w 400"/>
              <a:gd name="T13" fmla="*/ 336 h 816"/>
              <a:gd name="T14" fmla="*/ 305 w 400"/>
              <a:gd name="T15" fmla="*/ 420 h 816"/>
              <a:gd name="T16" fmla="*/ 389 w 400"/>
              <a:gd name="T17" fmla="*/ 696 h 816"/>
              <a:gd name="T18" fmla="*/ 353 w 400"/>
              <a:gd name="T19" fmla="*/ 816 h 8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816">
                <a:moveTo>
                  <a:pt x="77" y="0"/>
                </a:moveTo>
                <a:cubicBezTo>
                  <a:pt x="70" y="2"/>
                  <a:pt x="0" y="18"/>
                  <a:pt x="17" y="48"/>
                </a:cubicBezTo>
                <a:cubicBezTo>
                  <a:pt x="31" y="73"/>
                  <a:pt x="65" y="80"/>
                  <a:pt x="89" y="96"/>
                </a:cubicBezTo>
                <a:cubicBezTo>
                  <a:pt x="103" y="105"/>
                  <a:pt x="114" y="119"/>
                  <a:pt x="125" y="132"/>
                </a:cubicBezTo>
                <a:cubicBezTo>
                  <a:pt x="174" y="191"/>
                  <a:pt x="141" y="219"/>
                  <a:pt x="209" y="264"/>
                </a:cubicBezTo>
                <a:cubicBezTo>
                  <a:pt x="213" y="276"/>
                  <a:pt x="215" y="289"/>
                  <a:pt x="221" y="300"/>
                </a:cubicBezTo>
                <a:cubicBezTo>
                  <a:pt x="227" y="313"/>
                  <a:pt x="239" y="323"/>
                  <a:pt x="245" y="336"/>
                </a:cubicBezTo>
                <a:cubicBezTo>
                  <a:pt x="284" y="424"/>
                  <a:pt x="240" y="398"/>
                  <a:pt x="305" y="420"/>
                </a:cubicBezTo>
                <a:cubicBezTo>
                  <a:pt x="338" y="520"/>
                  <a:pt x="272" y="657"/>
                  <a:pt x="389" y="696"/>
                </a:cubicBezTo>
                <a:cubicBezTo>
                  <a:pt x="376" y="803"/>
                  <a:pt x="400" y="769"/>
                  <a:pt x="353" y="816"/>
                </a:cubicBezTo>
              </a:path>
            </a:pathLst>
          </a:custGeom>
          <a:noFill/>
          <a:ln w="38100" cap="flat" cmpd="sng">
            <a:solidFill>
              <a:schemeClr val="accent2"/>
            </a:solidFill>
            <a:prstDash val="solid"/>
            <a:round/>
            <a:headEnd type="none" w="med" len="med"/>
            <a:tailEnd type="none" w="med" len="me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36265" name="Freeform 41"/>
          <p:cNvSpPr>
            <a:spLocks/>
          </p:cNvSpPr>
          <p:nvPr/>
        </p:nvSpPr>
        <p:spPr bwMode="auto">
          <a:xfrm>
            <a:off x="6313489" y="3771901"/>
            <a:ext cx="153987" cy="733425"/>
          </a:xfrm>
          <a:custGeom>
            <a:avLst/>
            <a:gdLst>
              <a:gd name="T0" fmla="*/ 84 w 98"/>
              <a:gd name="T1" fmla="*/ 18 h 462"/>
              <a:gd name="T2" fmla="*/ 36 w 98"/>
              <a:gd name="T3" fmla="*/ 78 h 462"/>
              <a:gd name="T4" fmla="*/ 0 w 98"/>
              <a:gd name="T5" fmla="*/ 210 h 462"/>
              <a:gd name="T6" fmla="*/ 12 w 98"/>
              <a:gd name="T7" fmla="*/ 258 h 462"/>
              <a:gd name="T8" fmla="*/ 36 w 98"/>
              <a:gd name="T9" fmla="*/ 330 h 462"/>
              <a:gd name="T10" fmla="*/ 60 w 98"/>
              <a:gd name="T11" fmla="*/ 462 h 462"/>
            </a:gdLst>
            <a:ahLst/>
            <a:cxnLst>
              <a:cxn ang="0">
                <a:pos x="T0" y="T1"/>
              </a:cxn>
              <a:cxn ang="0">
                <a:pos x="T2" y="T3"/>
              </a:cxn>
              <a:cxn ang="0">
                <a:pos x="T4" y="T5"/>
              </a:cxn>
              <a:cxn ang="0">
                <a:pos x="T6" y="T7"/>
              </a:cxn>
              <a:cxn ang="0">
                <a:pos x="T8" y="T9"/>
              </a:cxn>
              <a:cxn ang="0">
                <a:pos x="T10" y="T11"/>
              </a:cxn>
            </a:cxnLst>
            <a:rect l="0" t="0" r="r" b="b"/>
            <a:pathLst>
              <a:path w="98" h="462">
                <a:moveTo>
                  <a:pt x="84" y="18"/>
                </a:moveTo>
                <a:cubicBezTo>
                  <a:pt x="54" y="108"/>
                  <a:pt x="98" y="0"/>
                  <a:pt x="36" y="78"/>
                </a:cubicBezTo>
                <a:cubicBezTo>
                  <a:pt x="11" y="110"/>
                  <a:pt x="13" y="171"/>
                  <a:pt x="0" y="210"/>
                </a:cubicBezTo>
                <a:cubicBezTo>
                  <a:pt x="4" y="226"/>
                  <a:pt x="7" y="242"/>
                  <a:pt x="12" y="258"/>
                </a:cubicBezTo>
                <a:cubicBezTo>
                  <a:pt x="19" y="282"/>
                  <a:pt x="36" y="330"/>
                  <a:pt x="36" y="330"/>
                </a:cubicBezTo>
                <a:cubicBezTo>
                  <a:pt x="49" y="456"/>
                  <a:pt x="20" y="422"/>
                  <a:pt x="60" y="462"/>
                </a:cubicBezTo>
              </a:path>
            </a:pathLst>
          </a:custGeom>
          <a:noFill/>
          <a:ln w="38100" cap="flat" cmpd="sng">
            <a:solidFill>
              <a:schemeClr val="accent2"/>
            </a:solidFill>
            <a:prstDash val="solid"/>
            <a:round/>
            <a:headEnd type="none" w="med" len="med"/>
            <a:tailEnd type="none" w="med" len="me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36266" name="Freeform 42"/>
          <p:cNvSpPr>
            <a:spLocks/>
          </p:cNvSpPr>
          <p:nvPr/>
        </p:nvSpPr>
        <p:spPr bwMode="auto">
          <a:xfrm>
            <a:off x="6099175" y="4500563"/>
            <a:ext cx="603250" cy="577850"/>
          </a:xfrm>
          <a:custGeom>
            <a:avLst/>
            <a:gdLst>
              <a:gd name="T0" fmla="*/ 3 w 380"/>
              <a:gd name="T1" fmla="*/ 364 h 364"/>
              <a:gd name="T2" fmla="*/ 75 w 380"/>
              <a:gd name="T3" fmla="*/ 352 h 364"/>
              <a:gd name="T4" fmla="*/ 147 w 380"/>
              <a:gd name="T5" fmla="*/ 340 h 364"/>
              <a:gd name="T6" fmla="*/ 291 w 380"/>
              <a:gd name="T7" fmla="*/ 268 h 364"/>
              <a:gd name="T8" fmla="*/ 339 w 380"/>
              <a:gd name="T9" fmla="*/ 196 h 364"/>
              <a:gd name="T10" fmla="*/ 363 w 380"/>
              <a:gd name="T11" fmla="*/ 160 h 364"/>
              <a:gd name="T12" fmla="*/ 315 w 380"/>
              <a:gd name="T13" fmla="*/ 76 h 364"/>
              <a:gd name="T14" fmla="*/ 279 w 380"/>
              <a:gd name="T15" fmla="*/ 4 h 3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0" h="364">
                <a:moveTo>
                  <a:pt x="3" y="364"/>
                </a:moveTo>
                <a:cubicBezTo>
                  <a:pt x="78" y="314"/>
                  <a:pt x="0" y="352"/>
                  <a:pt x="75" y="352"/>
                </a:cubicBezTo>
                <a:cubicBezTo>
                  <a:pt x="99" y="352"/>
                  <a:pt x="123" y="344"/>
                  <a:pt x="147" y="340"/>
                </a:cubicBezTo>
                <a:cubicBezTo>
                  <a:pt x="190" y="311"/>
                  <a:pt x="241" y="285"/>
                  <a:pt x="291" y="268"/>
                </a:cubicBezTo>
                <a:cubicBezTo>
                  <a:pt x="307" y="244"/>
                  <a:pt x="323" y="220"/>
                  <a:pt x="339" y="196"/>
                </a:cubicBezTo>
                <a:cubicBezTo>
                  <a:pt x="347" y="184"/>
                  <a:pt x="363" y="160"/>
                  <a:pt x="363" y="160"/>
                </a:cubicBezTo>
                <a:cubicBezTo>
                  <a:pt x="330" y="28"/>
                  <a:pt x="380" y="193"/>
                  <a:pt x="315" y="76"/>
                </a:cubicBezTo>
                <a:cubicBezTo>
                  <a:pt x="273" y="0"/>
                  <a:pt x="319" y="4"/>
                  <a:pt x="279" y="4"/>
                </a:cubicBezTo>
              </a:path>
            </a:pathLst>
          </a:custGeom>
          <a:noFill/>
          <a:ln w="38100" cap="flat" cmpd="sng">
            <a:solidFill>
              <a:schemeClr val="accent2"/>
            </a:solidFill>
            <a:prstDash val="solid"/>
            <a:round/>
            <a:headEnd type="none" w="med" len="med"/>
            <a:tailEnd type="none" w="med" len="me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36267" name="Freeform 43"/>
          <p:cNvSpPr>
            <a:spLocks/>
          </p:cNvSpPr>
          <p:nvPr/>
        </p:nvSpPr>
        <p:spPr bwMode="auto">
          <a:xfrm>
            <a:off x="7018339" y="4716463"/>
            <a:ext cx="350837" cy="571500"/>
          </a:xfrm>
          <a:custGeom>
            <a:avLst/>
            <a:gdLst>
              <a:gd name="T0" fmla="*/ 0 w 221"/>
              <a:gd name="T1" fmla="*/ 360 h 360"/>
              <a:gd name="T2" fmla="*/ 12 w 221"/>
              <a:gd name="T3" fmla="*/ 324 h 360"/>
              <a:gd name="T4" fmla="*/ 48 w 221"/>
              <a:gd name="T5" fmla="*/ 312 h 360"/>
              <a:gd name="T6" fmla="*/ 120 w 221"/>
              <a:gd name="T7" fmla="*/ 264 h 360"/>
              <a:gd name="T8" fmla="*/ 156 w 221"/>
              <a:gd name="T9" fmla="*/ 240 h 360"/>
              <a:gd name="T10" fmla="*/ 192 w 221"/>
              <a:gd name="T11" fmla="*/ 216 h 360"/>
              <a:gd name="T12" fmla="*/ 204 w 221"/>
              <a:gd name="T13" fmla="*/ 96 h 360"/>
              <a:gd name="T14" fmla="*/ 192 w 221"/>
              <a:gd name="T15" fmla="*/ 0 h 3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1" h="360">
                <a:moveTo>
                  <a:pt x="0" y="360"/>
                </a:moveTo>
                <a:cubicBezTo>
                  <a:pt x="4" y="348"/>
                  <a:pt x="3" y="333"/>
                  <a:pt x="12" y="324"/>
                </a:cubicBezTo>
                <a:cubicBezTo>
                  <a:pt x="21" y="315"/>
                  <a:pt x="37" y="318"/>
                  <a:pt x="48" y="312"/>
                </a:cubicBezTo>
                <a:cubicBezTo>
                  <a:pt x="73" y="298"/>
                  <a:pt x="96" y="280"/>
                  <a:pt x="120" y="264"/>
                </a:cubicBezTo>
                <a:cubicBezTo>
                  <a:pt x="132" y="256"/>
                  <a:pt x="144" y="248"/>
                  <a:pt x="156" y="240"/>
                </a:cubicBezTo>
                <a:cubicBezTo>
                  <a:pt x="168" y="232"/>
                  <a:pt x="192" y="216"/>
                  <a:pt x="192" y="216"/>
                </a:cubicBezTo>
                <a:cubicBezTo>
                  <a:pt x="205" y="163"/>
                  <a:pt x="221" y="148"/>
                  <a:pt x="204" y="96"/>
                </a:cubicBezTo>
                <a:cubicBezTo>
                  <a:pt x="191" y="8"/>
                  <a:pt x="192" y="40"/>
                  <a:pt x="192" y="0"/>
                </a:cubicBezTo>
              </a:path>
            </a:pathLst>
          </a:custGeom>
          <a:noFill/>
          <a:ln w="38100" cap="flat" cmpd="sng">
            <a:solidFill>
              <a:schemeClr val="accent2"/>
            </a:solidFill>
            <a:prstDash val="solid"/>
            <a:round/>
            <a:headEnd type="none" w="med" len="med"/>
            <a:tailEnd type="none" w="med" len="me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36268" name="Freeform 44"/>
          <p:cNvSpPr>
            <a:spLocks/>
          </p:cNvSpPr>
          <p:nvPr/>
        </p:nvSpPr>
        <p:spPr bwMode="auto">
          <a:xfrm>
            <a:off x="6465888" y="3914776"/>
            <a:ext cx="1123950" cy="550863"/>
          </a:xfrm>
          <a:custGeom>
            <a:avLst/>
            <a:gdLst>
              <a:gd name="T0" fmla="*/ 0 w 708"/>
              <a:gd name="T1" fmla="*/ 1 h 347"/>
              <a:gd name="T2" fmla="*/ 132 w 708"/>
              <a:gd name="T3" fmla="*/ 13 h 347"/>
              <a:gd name="T4" fmla="*/ 156 w 708"/>
              <a:gd name="T5" fmla="*/ 49 h 347"/>
              <a:gd name="T6" fmla="*/ 420 w 708"/>
              <a:gd name="T7" fmla="*/ 73 h 347"/>
              <a:gd name="T8" fmla="*/ 516 w 708"/>
              <a:gd name="T9" fmla="*/ 145 h 347"/>
              <a:gd name="T10" fmla="*/ 528 w 708"/>
              <a:gd name="T11" fmla="*/ 193 h 347"/>
              <a:gd name="T12" fmla="*/ 552 w 708"/>
              <a:gd name="T13" fmla="*/ 265 h 347"/>
              <a:gd name="T14" fmla="*/ 708 w 708"/>
              <a:gd name="T15" fmla="*/ 301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8" h="347">
                <a:moveTo>
                  <a:pt x="0" y="1"/>
                </a:moveTo>
                <a:cubicBezTo>
                  <a:pt x="44" y="5"/>
                  <a:pt x="90" y="0"/>
                  <a:pt x="132" y="13"/>
                </a:cubicBezTo>
                <a:cubicBezTo>
                  <a:pt x="146" y="17"/>
                  <a:pt x="143" y="43"/>
                  <a:pt x="156" y="49"/>
                </a:cubicBezTo>
                <a:cubicBezTo>
                  <a:pt x="237" y="85"/>
                  <a:pt x="332" y="67"/>
                  <a:pt x="420" y="73"/>
                </a:cubicBezTo>
                <a:cubicBezTo>
                  <a:pt x="452" y="121"/>
                  <a:pt x="469" y="114"/>
                  <a:pt x="516" y="145"/>
                </a:cubicBezTo>
                <a:cubicBezTo>
                  <a:pt x="520" y="161"/>
                  <a:pt x="523" y="177"/>
                  <a:pt x="528" y="193"/>
                </a:cubicBezTo>
                <a:cubicBezTo>
                  <a:pt x="535" y="217"/>
                  <a:pt x="544" y="241"/>
                  <a:pt x="552" y="265"/>
                </a:cubicBezTo>
                <a:cubicBezTo>
                  <a:pt x="579" y="347"/>
                  <a:pt x="551" y="301"/>
                  <a:pt x="708" y="301"/>
                </a:cubicBezTo>
              </a:path>
            </a:pathLst>
          </a:custGeom>
          <a:noFill/>
          <a:ln w="38100" cap="flat" cmpd="sng">
            <a:solidFill>
              <a:schemeClr val="accent2"/>
            </a:solidFill>
            <a:prstDash val="solid"/>
            <a:round/>
            <a:headEnd type="none" w="med" len="med"/>
            <a:tailEnd type="none" w="med" len="me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36269" name="Freeform 45"/>
          <p:cNvSpPr>
            <a:spLocks/>
          </p:cNvSpPr>
          <p:nvPr/>
        </p:nvSpPr>
        <p:spPr bwMode="auto">
          <a:xfrm>
            <a:off x="7685088" y="4697413"/>
            <a:ext cx="190500" cy="514350"/>
          </a:xfrm>
          <a:custGeom>
            <a:avLst/>
            <a:gdLst>
              <a:gd name="T0" fmla="*/ 120 w 120"/>
              <a:gd name="T1" fmla="*/ 324 h 324"/>
              <a:gd name="T2" fmla="*/ 84 w 120"/>
              <a:gd name="T3" fmla="*/ 300 h 324"/>
              <a:gd name="T4" fmla="*/ 48 w 120"/>
              <a:gd name="T5" fmla="*/ 288 h 324"/>
              <a:gd name="T6" fmla="*/ 0 w 120"/>
              <a:gd name="T7" fmla="*/ 216 h 324"/>
              <a:gd name="T8" fmla="*/ 12 w 120"/>
              <a:gd name="T9" fmla="*/ 156 h 324"/>
              <a:gd name="T10" fmla="*/ 84 w 120"/>
              <a:gd name="T11" fmla="*/ 48 h 324"/>
              <a:gd name="T12" fmla="*/ 108 w 120"/>
              <a:gd name="T13" fmla="*/ 0 h 324"/>
            </a:gdLst>
            <a:ahLst/>
            <a:cxnLst>
              <a:cxn ang="0">
                <a:pos x="T0" y="T1"/>
              </a:cxn>
              <a:cxn ang="0">
                <a:pos x="T2" y="T3"/>
              </a:cxn>
              <a:cxn ang="0">
                <a:pos x="T4" y="T5"/>
              </a:cxn>
              <a:cxn ang="0">
                <a:pos x="T6" y="T7"/>
              </a:cxn>
              <a:cxn ang="0">
                <a:pos x="T8" y="T9"/>
              </a:cxn>
              <a:cxn ang="0">
                <a:pos x="T10" y="T11"/>
              </a:cxn>
              <a:cxn ang="0">
                <a:pos x="T12" y="T13"/>
              </a:cxn>
            </a:cxnLst>
            <a:rect l="0" t="0" r="r" b="b"/>
            <a:pathLst>
              <a:path w="120" h="324">
                <a:moveTo>
                  <a:pt x="120" y="324"/>
                </a:moveTo>
                <a:cubicBezTo>
                  <a:pt x="108" y="316"/>
                  <a:pt x="97" y="306"/>
                  <a:pt x="84" y="300"/>
                </a:cubicBezTo>
                <a:cubicBezTo>
                  <a:pt x="73" y="294"/>
                  <a:pt x="57" y="297"/>
                  <a:pt x="48" y="288"/>
                </a:cubicBezTo>
                <a:cubicBezTo>
                  <a:pt x="28" y="268"/>
                  <a:pt x="0" y="216"/>
                  <a:pt x="0" y="216"/>
                </a:cubicBezTo>
                <a:cubicBezTo>
                  <a:pt x="4" y="196"/>
                  <a:pt x="4" y="175"/>
                  <a:pt x="12" y="156"/>
                </a:cubicBezTo>
                <a:cubicBezTo>
                  <a:pt x="30" y="117"/>
                  <a:pt x="70" y="89"/>
                  <a:pt x="84" y="48"/>
                </a:cubicBezTo>
                <a:cubicBezTo>
                  <a:pt x="98" y="7"/>
                  <a:pt x="87" y="21"/>
                  <a:pt x="108" y="0"/>
                </a:cubicBezTo>
              </a:path>
            </a:pathLst>
          </a:custGeom>
          <a:noFill/>
          <a:ln w="38100" cap="flat" cmpd="sng">
            <a:solidFill>
              <a:schemeClr val="accent2"/>
            </a:solidFill>
            <a:prstDash val="solid"/>
            <a:round/>
            <a:headEnd type="none" w="med" len="med"/>
            <a:tailEnd type="none" w="med" len="me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36270" name="Freeform 46"/>
          <p:cNvSpPr>
            <a:spLocks/>
          </p:cNvSpPr>
          <p:nvPr/>
        </p:nvSpPr>
        <p:spPr bwMode="auto">
          <a:xfrm>
            <a:off x="4656138" y="3725863"/>
            <a:ext cx="762000" cy="2133600"/>
          </a:xfrm>
          <a:custGeom>
            <a:avLst/>
            <a:gdLst>
              <a:gd name="T0" fmla="*/ 0 w 480"/>
              <a:gd name="T1" fmla="*/ 0 h 1344"/>
              <a:gd name="T2" fmla="*/ 36 w 480"/>
              <a:gd name="T3" fmla="*/ 24 h 1344"/>
              <a:gd name="T4" fmla="*/ 108 w 480"/>
              <a:gd name="T5" fmla="*/ 48 h 1344"/>
              <a:gd name="T6" fmla="*/ 156 w 480"/>
              <a:gd name="T7" fmla="*/ 108 h 1344"/>
              <a:gd name="T8" fmla="*/ 216 w 480"/>
              <a:gd name="T9" fmla="*/ 168 h 1344"/>
              <a:gd name="T10" fmla="*/ 252 w 480"/>
              <a:gd name="T11" fmla="*/ 348 h 1344"/>
              <a:gd name="T12" fmla="*/ 324 w 480"/>
              <a:gd name="T13" fmla="*/ 456 h 1344"/>
              <a:gd name="T14" fmla="*/ 348 w 480"/>
              <a:gd name="T15" fmla="*/ 492 h 1344"/>
              <a:gd name="T16" fmla="*/ 396 w 480"/>
              <a:gd name="T17" fmla="*/ 684 h 1344"/>
              <a:gd name="T18" fmla="*/ 396 w 480"/>
              <a:gd name="T19" fmla="*/ 816 h 1344"/>
              <a:gd name="T20" fmla="*/ 384 w 480"/>
              <a:gd name="T21" fmla="*/ 912 h 1344"/>
              <a:gd name="T22" fmla="*/ 456 w 480"/>
              <a:gd name="T23" fmla="*/ 1008 h 1344"/>
              <a:gd name="T24" fmla="*/ 444 w 480"/>
              <a:gd name="T25" fmla="*/ 1152 h 1344"/>
              <a:gd name="T26" fmla="*/ 456 w 480"/>
              <a:gd name="T27" fmla="*/ 1224 h 1344"/>
              <a:gd name="T28" fmla="*/ 468 w 480"/>
              <a:gd name="T29" fmla="*/ 1260 h 1344"/>
              <a:gd name="T30" fmla="*/ 480 w 480"/>
              <a:gd name="T31" fmla="*/ 1344 h 1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0" h="1344">
                <a:moveTo>
                  <a:pt x="0" y="0"/>
                </a:moveTo>
                <a:cubicBezTo>
                  <a:pt x="12" y="8"/>
                  <a:pt x="23" y="18"/>
                  <a:pt x="36" y="24"/>
                </a:cubicBezTo>
                <a:cubicBezTo>
                  <a:pt x="59" y="34"/>
                  <a:pt x="108" y="48"/>
                  <a:pt x="108" y="48"/>
                </a:cubicBezTo>
                <a:cubicBezTo>
                  <a:pt x="131" y="118"/>
                  <a:pt x="102" y="54"/>
                  <a:pt x="156" y="108"/>
                </a:cubicBezTo>
                <a:cubicBezTo>
                  <a:pt x="236" y="188"/>
                  <a:pt x="120" y="104"/>
                  <a:pt x="216" y="168"/>
                </a:cubicBezTo>
                <a:cubicBezTo>
                  <a:pt x="235" y="226"/>
                  <a:pt x="222" y="294"/>
                  <a:pt x="252" y="348"/>
                </a:cubicBezTo>
                <a:cubicBezTo>
                  <a:pt x="273" y="386"/>
                  <a:pt x="300" y="420"/>
                  <a:pt x="324" y="456"/>
                </a:cubicBezTo>
                <a:cubicBezTo>
                  <a:pt x="332" y="468"/>
                  <a:pt x="348" y="492"/>
                  <a:pt x="348" y="492"/>
                </a:cubicBezTo>
                <a:cubicBezTo>
                  <a:pt x="361" y="557"/>
                  <a:pt x="375" y="621"/>
                  <a:pt x="396" y="684"/>
                </a:cubicBezTo>
                <a:cubicBezTo>
                  <a:pt x="366" y="832"/>
                  <a:pt x="396" y="647"/>
                  <a:pt x="396" y="816"/>
                </a:cubicBezTo>
                <a:cubicBezTo>
                  <a:pt x="396" y="848"/>
                  <a:pt x="388" y="880"/>
                  <a:pt x="384" y="912"/>
                </a:cubicBezTo>
                <a:cubicBezTo>
                  <a:pt x="400" y="960"/>
                  <a:pt x="414" y="980"/>
                  <a:pt x="456" y="1008"/>
                </a:cubicBezTo>
                <a:cubicBezTo>
                  <a:pt x="473" y="1060"/>
                  <a:pt x="461" y="1101"/>
                  <a:pt x="444" y="1152"/>
                </a:cubicBezTo>
                <a:cubicBezTo>
                  <a:pt x="448" y="1176"/>
                  <a:pt x="451" y="1200"/>
                  <a:pt x="456" y="1224"/>
                </a:cubicBezTo>
                <a:cubicBezTo>
                  <a:pt x="459" y="1236"/>
                  <a:pt x="466" y="1248"/>
                  <a:pt x="468" y="1260"/>
                </a:cubicBezTo>
                <a:cubicBezTo>
                  <a:pt x="474" y="1288"/>
                  <a:pt x="480" y="1344"/>
                  <a:pt x="480" y="1344"/>
                </a:cubicBezTo>
              </a:path>
            </a:pathLst>
          </a:custGeom>
          <a:noFill/>
          <a:ln w="38100" cap="flat" cmpd="sng">
            <a:solidFill>
              <a:schemeClr val="accent2"/>
            </a:solidFill>
            <a:prstDash val="solid"/>
            <a:round/>
            <a:headEnd type="none" w="med" len="med"/>
            <a:tailEnd type="none" w="med" len="me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36271" name="Freeform 47"/>
          <p:cNvSpPr>
            <a:spLocks/>
          </p:cNvSpPr>
          <p:nvPr/>
        </p:nvSpPr>
        <p:spPr bwMode="auto">
          <a:xfrm>
            <a:off x="4427539" y="3992563"/>
            <a:ext cx="809625" cy="1466850"/>
          </a:xfrm>
          <a:custGeom>
            <a:avLst/>
            <a:gdLst>
              <a:gd name="T0" fmla="*/ 0 w 510"/>
              <a:gd name="T1" fmla="*/ 0 h 924"/>
              <a:gd name="T2" fmla="*/ 108 w 510"/>
              <a:gd name="T3" fmla="*/ 36 h 924"/>
              <a:gd name="T4" fmla="*/ 144 w 510"/>
              <a:gd name="T5" fmla="*/ 48 h 924"/>
              <a:gd name="T6" fmla="*/ 204 w 510"/>
              <a:gd name="T7" fmla="*/ 96 h 924"/>
              <a:gd name="T8" fmla="*/ 228 w 510"/>
              <a:gd name="T9" fmla="*/ 132 h 924"/>
              <a:gd name="T10" fmla="*/ 312 w 510"/>
              <a:gd name="T11" fmla="*/ 168 h 924"/>
              <a:gd name="T12" fmla="*/ 372 w 510"/>
              <a:gd name="T13" fmla="*/ 252 h 924"/>
              <a:gd name="T14" fmla="*/ 444 w 510"/>
              <a:gd name="T15" fmla="*/ 360 h 924"/>
              <a:gd name="T16" fmla="*/ 468 w 510"/>
              <a:gd name="T17" fmla="*/ 432 h 924"/>
              <a:gd name="T18" fmla="*/ 480 w 510"/>
              <a:gd name="T19" fmla="*/ 468 h 924"/>
              <a:gd name="T20" fmla="*/ 492 w 510"/>
              <a:gd name="T21" fmla="*/ 504 h 924"/>
              <a:gd name="T22" fmla="*/ 432 w 510"/>
              <a:gd name="T23" fmla="*/ 924 h 9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0" h="924">
                <a:moveTo>
                  <a:pt x="0" y="0"/>
                </a:moveTo>
                <a:cubicBezTo>
                  <a:pt x="36" y="12"/>
                  <a:pt x="72" y="24"/>
                  <a:pt x="108" y="36"/>
                </a:cubicBezTo>
                <a:cubicBezTo>
                  <a:pt x="120" y="40"/>
                  <a:pt x="144" y="48"/>
                  <a:pt x="144" y="48"/>
                </a:cubicBezTo>
                <a:cubicBezTo>
                  <a:pt x="213" y="151"/>
                  <a:pt x="121" y="30"/>
                  <a:pt x="204" y="96"/>
                </a:cubicBezTo>
                <a:cubicBezTo>
                  <a:pt x="215" y="105"/>
                  <a:pt x="217" y="123"/>
                  <a:pt x="228" y="132"/>
                </a:cubicBezTo>
                <a:cubicBezTo>
                  <a:pt x="248" y="148"/>
                  <a:pt x="287" y="160"/>
                  <a:pt x="312" y="168"/>
                </a:cubicBezTo>
                <a:cubicBezTo>
                  <a:pt x="376" y="232"/>
                  <a:pt x="325" y="173"/>
                  <a:pt x="372" y="252"/>
                </a:cubicBezTo>
                <a:cubicBezTo>
                  <a:pt x="394" y="289"/>
                  <a:pt x="430" y="319"/>
                  <a:pt x="444" y="360"/>
                </a:cubicBezTo>
                <a:cubicBezTo>
                  <a:pt x="452" y="384"/>
                  <a:pt x="460" y="408"/>
                  <a:pt x="468" y="432"/>
                </a:cubicBezTo>
                <a:cubicBezTo>
                  <a:pt x="472" y="444"/>
                  <a:pt x="476" y="456"/>
                  <a:pt x="480" y="468"/>
                </a:cubicBezTo>
                <a:cubicBezTo>
                  <a:pt x="484" y="480"/>
                  <a:pt x="492" y="504"/>
                  <a:pt x="492" y="504"/>
                </a:cubicBezTo>
                <a:cubicBezTo>
                  <a:pt x="490" y="547"/>
                  <a:pt x="510" y="846"/>
                  <a:pt x="432" y="924"/>
                </a:cubicBezTo>
              </a:path>
            </a:pathLst>
          </a:custGeom>
          <a:noFill/>
          <a:ln w="38100" cap="flat" cmpd="sng">
            <a:solidFill>
              <a:schemeClr val="accent2"/>
            </a:solidFill>
            <a:prstDash val="solid"/>
            <a:round/>
            <a:headEnd type="none" w="med" len="med"/>
            <a:tailEnd type="none" w="med" len="me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36272" name="Freeform 48"/>
          <p:cNvSpPr>
            <a:spLocks/>
          </p:cNvSpPr>
          <p:nvPr/>
        </p:nvSpPr>
        <p:spPr bwMode="auto">
          <a:xfrm>
            <a:off x="5494338" y="2944813"/>
            <a:ext cx="400050" cy="419100"/>
          </a:xfrm>
          <a:custGeom>
            <a:avLst/>
            <a:gdLst>
              <a:gd name="T0" fmla="*/ 0 w 252"/>
              <a:gd name="T1" fmla="*/ 0 h 264"/>
              <a:gd name="T2" fmla="*/ 108 w 252"/>
              <a:gd name="T3" fmla="*/ 72 h 264"/>
              <a:gd name="T4" fmla="*/ 144 w 252"/>
              <a:gd name="T5" fmla="*/ 96 h 264"/>
              <a:gd name="T6" fmla="*/ 180 w 252"/>
              <a:gd name="T7" fmla="*/ 120 h 264"/>
              <a:gd name="T8" fmla="*/ 228 w 252"/>
              <a:gd name="T9" fmla="*/ 228 h 264"/>
              <a:gd name="T10" fmla="*/ 252 w 252"/>
              <a:gd name="T11" fmla="*/ 264 h 264"/>
            </a:gdLst>
            <a:ahLst/>
            <a:cxnLst>
              <a:cxn ang="0">
                <a:pos x="T0" y="T1"/>
              </a:cxn>
              <a:cxn ang="0">
                <a:pos x="T2" y="T3"/>
              </a:cxn>
              <a:cxn ang="0">
                <a:pos x="T4" y="T5"/>
              </a:cxn>
              <a:cxn ang="0">
                <a:pos x="T6" y="T7"/>
              </a:cxn>
              <a:cxn ang="0">
                <a:pos x="T8" y="T9"/>
              </a:cxn>
              <a:cxn ang="0">
                <a:pos x="T10" y="T11"/>
              </a:cxn>
            </a:cxnLst>
            <a:rect l="0" t="0" r="r" b="b"/>
            <a:pathLst>
              <a:path w="252" h="264">
                <a:moveTo>
                  <a:pt x="0" y="0"/>
                </a:moveTo>
                <a:cubicBezTo>
                  <a:pt x="19" y="12"/>
                  <a:pt x="81" y="54"/>
                  <a:pt x="108" y="72"/>
                </a:cubicBezTo>
                <a:cubicBezTo>
                  <a:pt x="120" y="80"/>
                  <a:pt x="132" y="88"/>
                  <a:pt x="144" y="96"/>
                </a:cubicBezTo>
                <a:cubicBezTo>
                  <a:pt x="156" y="104"/>
                  <a:pt x="180" y="120"/>
                  <a:pt x="180" y="120"/>
                </a:cubicBezTo>
                <a:cubicBezTo>
                  <a:pt x="218" y="177"/>
                  <a:pt x="199" y="142"/>
                  <a:pt x="228" y="228"/>
                </a:cubicBezTo>
                <a:cubicBezTo>
                  <a:pt x="233" y="242"/>
                  <a:pt x="252" y="264"/>
                  <a:pt x="252" y="264"/>
                </a:cubicBezTo>
              </a:path>
            </a:pathLst>
          </a:custGeom>
          <a:noFill/>
          <a:ln w="38100" cap="flat" cmpd="sng">
            <a:solidFill>
              <a:schemeClr val="accent2"/>
            </a:solidFill>
            <a:prstDash val="solid"/>
            <a:round/>
            <a:headEnd type="none" w="med" len="med"/>
            <a:tailEnd type="none" w="med" len="me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36273" name="Freeform 49"/>
          <p:cNvSpPr>
            <a:spLocks/>
          </p:cNvSpPr>
          <p:nvPr/>
        </p:nvSpPr>
        <p:spPr bwMode="auto">
          <a:xfrm>
            <a:off x="5799138" y="3402013"/>
            <a:ext cx="254000" cy="266700"/>
          </a:xfrm>
          <a:custGeom>
            <a:avLst/>
            <a:gdLst>
              <a:gd name="T0" fmla="*/ 96 w 160"/>
              <a:gd name="T1" fmla="*/ 0 h 168"/>
              <a:gd name="T2" fmla="*/ 144 w 160"/>
              <a:gd name="T3" fmla="*/ 156 h 168"/>
              <a:gd name="T4" fmla="*/ 108 w 160"/>
              <a:gd name="T5" fmla="*/ 144 h 168"/>
              <a:gd name="T6" fmla="*/ 0 w 160"/>
              <a:gd name="T7" fmla="*/ 156 h 168"/>
            </a:gdLst>
            <a:ahLst/>
            <a:cxnLst>
              <a:cxn ang="0">
                <a:pos x="T0" y="T1"/>
              </a:cxn>
              <a:cxn ang="0">
                <a:pos x="T2" y="T3"/>
              </a:cxn>
              <a:cxn ang="0">
                <a:pos x="T4" y="T5"/>
              </a:cxn>
              <a:cxn ang="0">
                <a:pos x="T6" y="T7"/>
              </a:cxn>
            </a:cxnLst>
            <a:rect l="0" t="0" r="r" b="b"/>
            <a:pathLst>
              <a:path w="160" h="168">
                <a:moveTo>
                  <a:pt x="96" y="0"/>
                </a:moveTo>
                <a:cubicBezTo>
                  <a:pt x="121" y="38"/>
                  <a:pt x="160" y="109"/>
                  <a:pt x="144" y="156"/>
                </a:cubicBezTo>
                <a:cubicBezTo>
                  <a:pt x="140" y="168"/>
                  <a:pt x="120" y="148"/>
                  <a:pt x="108" y="144"/>
                </a:cubicBezTo>
                <a:cubicBezTo>
                  <a:pt x="49" y="164"/>
                  <a:pt x="85" y="156"/>
                  <a:pt x="0" y="156"/>
                </a:cubicBezTo>
              </a:path>
            </a:pathLst>
          </a:custGeom>
          <a:noFill/>
          <a:ln w="38100" cap="flat" cmpd="sng">
            <a:solidFill>
              <a:schemeClr val="accent2"/>
            </a:solidFill>
            <a:prstDash val="solid"/>
            <a:round/>
            <a:headEnd type="none" w="med" len="med"/>
            <a:tailEnd type="none" w="med" len="me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36274" name="Freeform 50"/>
          <p:cNvSpPr>
            <a:spLocks/>
          </p:cNvSpPr>
          <p:nvPr/>
        </p:nvSpPr>
        <p:spPr bwMode="auto">
          <a:xfrm>
            <a:off x="6999288" y="3001963"/>
            <a:ext cx="247650" cy="552450"/>
          </a:xfrm>
          <a:custGeom>
            <a:avLst/>
            <a:gdLst>
              <a:gd name="T0" fmla="*/ 156 w 156"/>
              <a:gd name="T1" fmla="*/ 0 h 348"/>
              <a:gd name="T2" fmla="*/ 120 w 156"/>
              <a:gd name="T3" fmla="*/ 108 h 348"/>
              <a:gd name="T4" fmla="*/ 108 w 156"/>
              <a:gd name="T5" fmla="*/ 144 h 348"/>
              <a:gd name="T6" fmla="*/ 0 w 156"/>
              <a:gd name="T7" fmla="*/ 348 h 348"/>
            </a:gdLst>
            <a:ahLst/>
            <a:cxnLst>
              <a:cxn ang="0">
                <a:pos x="T0" y="T1"/>
              </a:cxn>
              <a:cxn ang="0">
                <a:pos x="T2" y="T3"/>
              </a:cxn>
              <a:cxn ang="0">
                <a:pos x="T4" y="T5"/>
              </a:cxn>
              <a:cxn ang="0">
                <a:pos x="T6" y="T7"/>
              </a:cxn>
            </a:cxnLst>
            <a:rect l="0" t="0" r="r" b="b"/>
            <a:pathLst>
              <a:path w="156" h="348">
                <a:moveTo>
                  <a:pt x="156" y="0"/>
                </a:moveTo>
                <a:cubicBezTo>
                  <a:pt x="144" y="36"/>
                  <a:pt x="132" y="72"/>
                  <a:pt x="120" y="108"/>
                </a:cubicBezTo>
                <a:cubicBezTo>
                  <a:pt x="116" y="120"/>
                  <a:pt x="108" y="144"/>
                  <a:pt x="108" y="144"/>
                </a:cubicBezTo>
                <a:cubicBezTo>
                  <a:pt x="101" y="226"/>
                  <a:pt x="116" y="348"/>
                  <a:pt x="0" y="348"/>
                </a:cubicBezTo>
              </a:path>
            </a:pathLst>
          </a:custGeom>
          <a:noFill/>
          <a:ln w="38100" cap="flat" cmpd="sng">
            <a:solidFill>
              <a:schemeClr val="accent2"/>
            </a:solidFill>
            <a:prstDash val="solid"/>
            <a:round/>
            <a:headEnd type="none" w="med" len="med"/>
            <a:tailEnd type="none" w="med" len="me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36275" name="Freeform 51"/>
          <p:cNvSpPr>
            <a:spLocks/>
          </p:cNvSpPr>
          <p:nvPr/>
        </p:nvSpPr>
        <p:spPr bwMode="auto">
          <a:xfrm>
            <a:off x="6103938" y="3552825"/>
            <a:ext cx="876300" cy="192088"/>
          </a:xfrm>
          <a:custGeom>
            <a:avLst/>
            <a:gdLst>
              <a:gd name="T0" fmla="*/ 0 w 552"/>
              <a:gd name="T1" fmla="*/ 1 h 121"/>
              <a:gd name="T2" fmla="*/ 144 w 552"/>
              <a:gd name="T3" fmla="*/ 61 h 121"/>
              <a:gd name="T4" fmla="*/ 252 w 552"/>
              <a:gd name="T5" fmla="*/ 85 h 121"/>
              <a:gd name="T6" fmla="*/ 324 w 552"/>
              <a:gd name="T7" fmla="*/ 109 h 121"/>
              <a:gd name="T8" fmla="*/ 360 w 552"/>
              <a:gd name="T9" fmla="*/ 121 h 121"/>
              <a:gd name="T10" fmla="*/ 552 w 552"/>
              <a:gd name="T11" fmla="*/ 61 h 121"/>
            </a:gdLst>
            <a:ahLst/>
            <a:cxnLst>
              <a:cxn ang="0">
                <a:pos x="T0" y="T1"/>
              </a:cxn>
              <a:cxn ang="0">
                <a:pos x="T2" y="T3"/>
              </a:cxn>
              <a:cxn ang="0">
                <a:pos x="T4" y="T5"/>
              </a:cxn>
              <a:cxn ang="0">
                <a:pos x="T6" y="T7"/>
              </a:cxn>
              <a:cxn ang="0">
                <a:pos x="T8" y="T9"/>
              </a:cxn>
              <a:cxn ang="0">
                <a:pos x="T10" y="T11"/>
              </a:cxn>
            </a:cxnLst>
            <a:rect l="0" t="0" r="r" b="b"/>
            <a:pathLst>
              <a:path w="552" h="121">
                <a:moveTo>
                  <a:pt x="0" y="1"/>
                </a:moveTo>
                <a:cubicBezTo>
                  <a:pt x="100" y="18"/>
                  <a:pt x="52" y="0"/>
                  <a:pt x="144" y="61"/>
                </a:cubicBezTo>
                <a:cubicBezTo>
                  <a:pt x="165" y="75"/>
                  <a:pt x="242" y="82"/>
                  <a:pt x="252" y="85"/>
                </a:cubicBezTo>
                <a:cubicBezTo>
                  <a:pt x="277" y="91"/>
                  <a:pt x="300" y="101"/>
                  <a:pt x="324" y="109"/>
                </a:cubicBezTo>
                <a:cubicBezTo>
                  <a:pt x="336" y="113"/>
                  <a:pt x="360" y="121"/>
                  <a:pt x="360" y="121"/>
                </a:cubicBezTo>
                <a:cubicBezTo>
                  <a:pt x="426" y="108"/>
                  <a:pt x="492" y="91"/>
                  <a:pt x="552" y="61"/>
                </a:cubicBezTo>
              </a:path>
            </a:pathLst>
          </a:custGeom>
          <a:noFill/>
          <a:ln w="38100" cap="flat" cmpd="sng">
            <a:solidFill>
              <a:schemeClr val="accent2"/>
            </a:solidFill>
            <a:prstDash val="solid"/>
            <a:round/>
            <a:headEnd type="none" w="med" len="med"/>
            <a:tailEnd type="none" w="med" len="me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36276" name="Freeform 52"/>
          <p:cNvSpPr>
            <a:spLocks/>
          </p:cNvSpPr>
          <p:nvPr/>
        </p:nvSpPr>
        <p:spPr bwMode="auto">
          <a:xfrm>
            <a:off x="6591301" y="3211514"/>
            <a:ext cx="258763" cy="528637"/>
          </a:xfrm>
          <a:custGeom>
            <a:avLst/>
            <a:gdLst>
              <a:gd name="T0" fmla="*/ 29 w 163"/>
              <a:gd name="T1" fmla="*/ 0 h 333"/>
              <a:gd name="T2" fmla="*/ 101 w 163"/>
              <a:gd name="T3" fmla="*/ 240 h 333"/>
              <a:gd name="T4" fmla="*/ 137 w 163"/>
              <a:gd name="T5" fmla="*/ 300 h 333"/>
            </a:gdLst>
            <a:ahLst/>
            <a:cxnLst>
              <a:cxn ang="0">
                <a:pos x="T0" y="T1"/>
              </a:cxn>
              <a:cxn ang="0">
                <a:pos x="T2" y="T3"/>
              </a:cxn>
              <a:cxn ang="0">
                <a:pos x="T4" y="T5"/>
              </a:cxn>
            </a:cxnLst>
            <a:rect l="0" t="0" r="r" b="b"/>
            <a:pathLst>
              <a:path w="163" h="333">
                <a:moveTo>
                  <a:pt x="29" y="0"/>
                </a:moveTo>
                <a:cubicBezTo>
                  <a:pt x="0" y="86"/>
                  <a:pt x="55" y="171"/>
                  <a:pt x="101" y="240"/>
                </a:cubicBezTo>
                <a:cubicBezTo>
                  <a:pt x="163" y="333"/>
                  <a:pt x="62" y="225"/>
                  <a:pt x="137" y="300"/>
                </a:cubicBezTo>
              </a:path>
            </a:pathLst>
          </a:custGeom>
          <a:noFill/>
          <a:ln w="38100" cap="flat" cmpd="sng">
            <a:solidFill>
              <a:schemeClr val="accent2"/>
            </a:solidFill>
            <a:prstDash val="solid"/>
            <a:round/>
            <a:headEnd type="none" w="med" len="med"/>
            <a:tailEnd type="none" w="med" len="me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36277" name="Freeform 53"/>
          <p:cNvSpPr>
            <a:spLocks/>
          </p:cNvSpPr>
          <p:nvPr/>
        </p:nvSpPr>
        <p:spPr bwMode="auto">
          <a:xfrm>
            <a:off x="8066088" y="4392614"/>
            <a:ext cx="400050" cy="122237"/>
          </a:xfrm>
          <a:custGeom>
            <a:avLst/>
            <a:gdLst>
              <a:gd name="T0" fmla="*/ 0 w 252"/>
              <a:gd name="T1" fmla="*/ 48 h 77"/>
              <a:gd name="T2" fmla="*/ 192 w 252"/>
              <a:gd name="T3" fmla="*/ 60 h 77"/>
              <a:gd name="T4" fmla="*/ 216 w 252"/>
              <a:gd name="T5" fmla="*/ 24 h 77"/>
              <a:gd name="T6" fmla="*/ 252 w 252"/>
              <a:gd name="T7" fmla="*/ 0 h 77"/>
            </a:gdLst>
            <a:ahLst/>
            <a:cxnLst>
              <a:cxn ang="0">
                <a:pos x="T0" y="T1"/>
              </a:cxn>
              <a:cxn ang="0">
                <a:pos x="T2" y="T3"/>
              </a:cxn>
              <a:cxn ang="0">
                <a:pos x="T4" y="T5"/>
              </a:cxn>
              <a:cxn ang="0">
                <a:pos x="T6" y="T7"/>
              </a:cxn>
            </a:cxnLst>
            <a:rect l="0" t="0" r="r" b="b"/>
            <a:pathLst>
              <a:path w="252" h="77">
                <a:moveTo>
                  <a:pt x="0" y="48"/>
                </a:moveTo>
                <a:cubicBezTo>
                  <a:pt x="71" y="56"/>
                  <a:pt x="126" y="77"/>
                  <a:pt x="192" y="60"/>
                </a:cubicBezTo>
                <a:cubicBezTo>
                  <a:pt x="200" y="48"/>
                  <a:pt x="206" y="34"/>
                  <a:pt x="216" y="24"/>
                </a:cubicBezTo>
                <a:cubicBezTo>
                  <a:pt x="226" y="14"/>
                  <a:pt x="252" y="0"/>
                  <a:pt x="252" y="0"/>
                </a:cubicBezTo>
              </a:path>
            </a:pathLst>
          </a:custGeom>
          <a:noFill/>
          <a:ln w="38100" cap="flat" cmpd="sng">
            <a:solidFill>
              <a:schemeClr val="accent2"/>
            </a:solidFill>
            <a:prstDash val="solid"/>
            <a:round/>
            <a:headEnd type="none" w="med" len="med"/>
            <a:tailEnd type="none" w="med" len="me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36278" name="Freeform 54"/>
          <p:cNvSpPr>
            <a:spLocks/>
          </p:cNvSpPr>
          <p:nvPr/>
        </p:nvSpPr>
        <p:spPr bwMode="auto">
          <a:xfrm>
            <a:off x="8085138" y="4906963"/>
            <a:ext cx="361950" cy="247650"/>
          </a:xfrm>
          <a:custGeom>
            <a:avLst/>
            <a:gdLst>
              <a:gd name="T0" fmla="*/ 0 w 228"/>
              <a:gd name="T1" fmla="*/ 0 h 156"/>
              <a:gd name="T2" fmla="*/ 36 w 228"/>
              <a:gd name="T3" fmla="*/ 12 h 156"/>
              <a:gd name="T4" fmla="*/ 84 w 228"/>
              <a:gd name="T5" fmla="*/ 84 h 156"/>
              <a:gd name="T6" fmla="*/ 156 w 228"/>
              <a:gd name="T7" fmla="*/ 96 h 156"/>
              <a:gd name="T8" fmla="*/ 180 w 228"/>
              <a:gd name="T9" fmla="*/ 132 h 156"/>
              <a:gd name="T10" fmla="*/ 216 w 228"/>
              <a:gd name="T11" fmla="*/ 144 h 156"/>
              <a:gd name="T12" fmla="*/ 228 w 228"/>
              <a:gd name="T13" fmla="*/ 156 h 156"/>
            </a:gdLst>
            <a:ahLst/>
            <a:cxnLst>
              <a:cxn ang="0">
                <a:pos x="T0" y="T1"/>
              </a:cxn>
              <a:cxn ang="0">
                <a:pos x="T2" y="T3"/>
              </a:cxn>
              <a:cxn ang="0">
                <a:pos x="T4" y="T5"/>
              </a:cxn>
              <a:cxn ang="0">
                <a:pos x="T6" y="T7"/>
              </a:cxn>
              <a:cxn ang="0">
                <a:pos x="T8" y="T9"/>
              </a:cxn>
              <a:cxn ang="0">
                <a:pos x="T10" y="T11"/>
              </a:cxn>
              <a:cxn ang="0">
                <a:pos x="T12" y="T13"/>
              </a:cxn>
            </a:cxnLst>
            <a:rect l="0" t="0" r="r" b="b"/>
            <a:pathLst>
              <a:path w="228" h="156">
                <a:moveTo>
                  <a:pt x="0" y="0"/>
                </a:moveTo>
                <a:cubicBezTo>
                  <a:pt x="12" y="4"/>
                  <a:pt x="27" y="3"/>
                  <a:pt x="36" y="12"/>
                </a:cubicBezTo>
                <a:cubicBezTo>
                  <a:pt x="56" y="32"/>
                  <a:pt x="56" y="79"/>
                  <a:pt x="84" y="84"/>
                </a:cubicBezTo>
                <a:cubicBezTo>
                  <a:pt x="108" y="88"/>
                  <a:pt x="132" y="92"/>
                  <a:pt x="156" y="96"/>
                </a:cubicBezTo>
                <a:cubicBezTo>
                  <a:pt x="164" y="108"/>
                  <a:pt x="169" y="123"/>
                  <a:pt x="180" y="132"/>
                </a:cubicBezTo>
                <a:cubicBezTo>
                  <a:pt x="190" y="140"/>
                  <a:pt x="205" y="138"/>
                  <a:pt x="216" y="144"/>
                </a:cubicBezTo>
                <a:cubicBezTo>
                  <a:pt x="221" y="147"/>
                  <a:pt x="224" y="152"/>
                  <a:pt x="228" y="156"/>
                </a:cubicBezTo>
              </a:path>
            </a:pathLst>
          </a:custGeom>
          <a:noFill/>
          <a:ln w="38100" cap="flat" cmpd="sng">
            <a:solidFill>
              <a:schemeClr val="accent2"/>
            </a:solidFill>
            <a:prstDash val="solid"/>
            <a:round/>
            <a:headEnd type="none" w="med" len="med"/>
            <a:tailEnd type="none" w="med" len="me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436279" name="Group 55"/>
          <p:cNvGrpSpPr>
            <a:grpSpLocks/>
          </p:cNvGrpSpPr>
          <p:nvPr/>
        </p:nvGrpSpPr>
        <p:grpSpPr bwMode="auto">
          <a:xfrm>
            <a:off x="5818188" y="5192713"/>
            <a:ext cx="1828800" cy="538162"/>
            <a:chOff x="2832" y="3216"/>
            <a:chExt cx="1152" cy="339"/>
          </a:xfrm>
        </p:grpSpPr>
        <p:sp>
          <p:nvSpPr>
            <p:cNvPr id="436280" name="Freeform 56"/>
            <p:cNvSpPr>
              <a:spLocks/>
            </p:cNvSpPr>
            <p:nvPr/>
          </p:nvSpPr>
          <p:spPr bwMode="auto">
            <a:xfrm>
              <a:off x="2832" y="3216"/>
              <a:ext cx="1032" cy="339"/>
            </a:xfrm>
            <a:custGeom>
              <a:avLst/>
              <a:gdLst>
                <a:gd name="T0" fmla="*/ 84 w 1032"/>
                <a:gd name="T1" fmla="*/ 0 h 339"/>
                <a:gd name="T2" fmla="*/ 0 w 1032"/>
                <a:gd name="T3" fmla="*/ 72 h 339"/>
                <a:gd name="T4" fmla="*/ 12 w 1032"/>
                <a:gd name="T5" fmla="*/ 156 h 339"/>
                <a:gd name="T6" fmla="*/ 24 w 1032"/>
                <a:gd name="T7" fmla="*/ 204 h 339"/>
                <a:gd name="T8" fmla="*/ 60 w 1032"/>
                <a:gd name="T9" fmla="*/ 192 h 339"/>
                <a:gd name="T10" fmla="*/ 156 w 1032"/>
                <a:gd name="T11" fmla="*/ 120 h 339"/>
                <a:gd name="T12" fmla="*/ 228 w 1032"/>
                <a:gd name="T13" fmla="*/ 96 h 339"/>
                <a:gd name="T14" fmla="*/ 348 w 1032"/>
                <a:gd name="T15" fmla="*/ 72 h 339"/>
                <a:gd name="T16" fmla="*/ 396 w 1032"/>
                <a:gd name="T17" fmla="*/ 84 h 339"/>
                <a:gd name="T18" fmla="*/ 468 w 1032"/>
                <a:gd name="T19" fmla="*/ 228 h 339"/>
                <a:gd name="T20" fmla="*/ 612 w 1032"/>
                <a:gd name="T21" fmla="*/ 216 h 339"/>
                <a:gd name="T22" fmla="*/ 756 w 1032"/>
                <a:gd name="T23" fmla="*/ 264 h 339"/>
                <a:gd name="T24" fmla="*/ 996 w 1032"/>
                <a:gd name="T25" fmla="*/ 300 h 339"/>
                <a:gd name="T26" fmla="*/ 1032 w 1032"/>
                <a:gd name="T27" fmla="*/ 336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32" h="339">
                  <a:moveTo>
                    <a:pt x="84" y="0"/>
                  </a:moveTo>
                  <a:cubicBezTo>
                    <a:pt x="66" y="54"/>
                    <a:pt x="52" y="55"/>
                    <a:pt x="0" y="72"/>
                  </a:cubicBezTo>
                  <a:cubicBezTo>
                    <a:pt x="4" y="100"/>
                    <a:pt x="7" y="128"/>
                    <a:pt x="12" y="156"/>
                  </a:cubicBezTo>
                  <a:cubicBezTo>
                    <a:pt x="15" y="172"/>
                    <a:pt x="11" y="194"/>
                    <a:pt x="24" y="204"/>
                  </a:cubicBezTo>
                  <a:cubicBezTo>
                    <a:pt x="34" y="212"/>
                    <a:pt x="48" y="196"/>
                    <a:pt x="60" y="192"/>
                  </a:cubicBezTo>
                  <a:cubicBezTo>
                    <a:pt x="85" y="155"/>
                    <a:pt x="115" y="138"/>
                    <a:pt x="156" y="120"/>
                  </a:cubicBezTo>
                  <a:cubicBezTo>
                    <a:pt x="179" y="110"/>
                    <a:pt x="228" y="96"/>
                    <a:pt x="228" y="96"/>
                  </a:cubicBezTo>
                  <a:cubicBezTo>
                    <a:pt x="279" y="113"/>
                    <a:pt x="304" y="101"/>
                    <a:pt x="348" y="72"/>
                  </a:cubicBezTo>
                  <a:cubicBezTo>
                    <a:pt x="364" y="76"/>
                    <a:pt x="382" y="75"/>
                    <a:pt x="396" y="84"/>
                  </a:cubicBezTo>
                  <a:cubicBezTo>
                    <a:pt x="428" y="105"/>
                    <a:pt x="441" y="188"/>
                    <a:pt x="468" y="228"/>
                  </a:cubicBezTo>
                  <a:cubicBezTo>
                    <a:pt x="522" y="210"/>
                    <a:pt x="557" y="202"/>
                    <a:pt x="612" y="216"/>
                  </a:cubicBezTo>
                  <a:cubicBezTo>
                    <a:pt x="660" y="288"/>
                    <a:pt x="616" y="243"/>
                    <a:pt x="756" y="264"/>
                  </a:cubicBezTo>
                  <a:cubicBezTo>
                    <a:pt x="836" y="276"/>
                    <a:pt x="914" y="292"/>
                    <a:pt x="996" y="300"/>
                  </a:cubicBezTo>
                  <a:cubicBezTo>
                    <a:pt x="1022" y="339"/>
                    <a:pt x="1006" y="336"/>
                    <a:pt x="1032" y="336"/>
                  </a:cubicBezTo>
                </a:path>
              </a:pathLst>
            </a:custGeom>
            <a:noFill/>
            <a:ln w="50800">
              <a:solidFill>
                <a:schemeClr val="accent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36281" name="Freeform 57"/>
            <p:cNvSpPr>
              <a:spLocks/>
            </p:cNvSpPr>
            <p:nvPr/>
          </p:nvSpPr>
          <p:spPr bwMode="auto">
            <a:xfrm>
              <a:off x="3816" y="3288"/>
              <a:ext cx="168" cy="228"/>
            </a:xfrm>
            <a:custGeom>
              <a:avLst/>
              <a:gdLst>
                <a:gd name="T0" fmla="*/ 168 w 168"/>
                <a:gd name="T1" fmla="*/ 0 h 228"/>
                <a:gd name="T2" fmla="*/ 120 w 168"/>
                <a:gd name="T3" fmla="*/ 12 h 228"/>
                <a:gd name="T4" fmla="*/ 84 w 168"/>
                <a:gd name="T5" fmla="*/ 84 h 228"/>
                <a:gd name="T6" fmla="*/ 12 w 168"/>
                <a:gd name="T7" fmla="*/ 144 h 228"/>
                <a:gd name="T8" fmla="*/ 0 w 168"/>
                <a:gd name="T9" fmla="*/ 228 h 228"/>
              </a:gdLst>
              <a:ahLst/>
              <a:cxnLst>
                <a:cxn ang="0">
                  <a:pos x="T0" y="T1"/>
                </a:cxn>
                <a:cxn ang="0">
                  <a:pos x="T2" y="T3"/>
                </a:cxn>
                <a:cxn ang="0">
                  <a:pos x="T4" y="T5"/>
                </a:cxn>
                <a:cxn ang="0">
                  <a:pos x="T6" y="T7"/>
                </a:cxn>
                <a:cxn ang="0">
                  <a:pos x="T8" y="T9"/>
                </a:cxn>
              </a:cxnLst>
              <a:rect l="0" t="0" r="r" b="b"/>
              <a:pathLst>
                <a:path w="168" h="228">
                  <a:moveTo>
                    <a:pt x="168" y="0"/>
                  </a:moveTo>
                  <a:cubicBezTo>
                    <a:pt x="152" y="4"/>
                    <a:pt x="134" y="3"/>
                    <a:pt x="120" y="12"/>
                  </a:cubicBezTo>
                  <a:cubicBezTo>
                    <a:pt x="86" y="35"/>
                    <a:pt x="103" y="55"/>
                    <a:pt x="84" y="84"/>
                  </a:cubicBezTo>
                  <a:cubicBezTo>
                    <a:pt x="66" y="112"/>
                    <a:pt x="39" y="126"/>
                    <a:pt x="12" y="144"/>
                  </a:cubicBezTo>
                  <a:cubicBezTo>
                    <a:pt x="8" y="172"/>
                    <a:pt x="0" y="228"/>
                    <a:pt x="0" y="228"/>
                  </a:cubicBezTo>
                </a:path>
              </a:pathLst>
            </a:custGeom>
            <a:noFill/>
            <a:ln w="38100" cap="flat" cmpd="sng">
              <a:solidFill>
                <a:schemeClr val="accent2"/>
              </a:solidFill>
              <a:prstDash val="solid"/>
              <a:round/>
              <a:headEnd type="none" w="med" len="med"/>
              <a:tailEnd type="none" w="med" len="me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436282" name="Group 58"/>
          <p:cNvGrpSpPr>
            <a:grpSpLocks/>
          </p:cNvGrpSpPr>
          <p:nvPr/>
        </p:nvGrpSpPr>
        <p:grpSpPr bwMode="auto">
          <a:xfrm>
            <a:off x="4217989" y="239713"/>
            <a:ext cx="5686425" cy="6286500"/>
            <a:chOff x="1824" y="96"/>
            <a:chExt cx="3582" cy="3960"/>
          </a:xfrm>
        </p:grpSpPr>
        <p:sp>
          <p:nvSpPr>
            <p:cNvPr id="436283" name="Freeform 59"/>
            <p:cNvSpPr>
              <a:spLocks/>
            </p:cNvSpPr>
            <p:nvPr/>
          </p:nvSpPr>
          <p:spPr bwMode="auto">
            <a:xfrm>
              <a:off x="1824" y="96"/>
              <a:ext cx="3582" cy="3740"/>
            </a:xfrm>
            <a:custGeom>
              <a:avLst/>
              <a:gdLst>
                <a:gd name="T0" fmla="*/ 2 w 3582"/>
                <a:gd name="T1" fmla="*/ 2132 h 3740"/>
                <a:gd name="T2" fmla="*/ 278 w 3582"/>
                <a:gd name="T3" fmla="*/ 1880 h 3740"/>
                <a:gd name="T4" fmla="*/ 842 w 3582"/>
                <a:gd name="T5" fmla="*/ 1928 h 3740"/>
                <a:gd name="T6" fmla="*/ 890 w 3582"/>
                <a:gd name="T7" fmla="*/ 1808 h 3740"/>
                <a:gd name="T8" fmla="*/ 1094 w 3582"/>
                <a:gd name="T9" fmla="*/ 1808 h 3740"/>
                <a:gd name="T10" fmla="*/ 1466 w 3582"/>
                <a:gd name="T11" fmla="*/ 1460 h 3740"/>
                <a:gd name="T12" fmla="*/ 1814 w 3582"/>
                <a:gd name="T13" fmla="*/ 1376 h 3740"/>
                <a:gd name="T14" fmla="*/ 2102 w 3582"/>
                <a:gd name="T15" fmla="*/ 1388 h 3740"/>
                <a:gd name="T16" fmla="*/ 2222 w 3582"/>
                <a:gd name="T17" fmla="*/ 1292 h 3740"/>
                <a:gd name="T18" fmla="*/ 2414 w 3582"/>
                <a:gd name="T19" fmla="*/ 1064 h 3740"/>
                <a:gd name="T20" fmla="*/ 2450 w 3582"/>
                <a:gd name="T21" fmla="*/ 704 h 3740"/>
                <a:gd name="T22" fmla="*/ 2318 w 3582"/>
                <a:gd name="T23" fmla="*/ 656 h 3740"/>
                <a:gd name="T24" fmla="*/ 2246 w 3582"/>
                <a:gd name="T25" fmla="*/ 476 h 3740"/>
                <a:gd name="T26" fmla="*/ 2378 w 3582"/>
                <a:gd name="T27" fmla="*/ 404 h 3740"/>
                <a:gd name="T28" fmla="*/ 2486 w 3582"/>
                <a:gd name="T29" fmla="*/ 212 h 3740"/>
                <a:gd name="T30" fmla="*/ 2678 w 3582"/>
                <a:gd name="T31" fmla="*/ 20 h 3740"/>
                <a:gd name="T32" fmla="*/ 2846 w 3582"/>
                <a:gd name="T33" fmla="*/ 68 h 3740"/>
                <a:gd name="T34" fmla="*/ 2966 w 3582"/>
                <a:gd name="T35" fmla="*/ 236 h 3740"/>
                <a:gd name="T36" fmla="*/ 3338 w 3582"/>
                <a:gd name="T37" fmla="*/ 536 h 3740"/>
                <a:gd name="T38" fmla="*/ 3542 w 3582"/>
                <a:gd name="T39" fmla="*/ 428 h 3740"/>
                <a:gd name="T40" fmla="*/ 3566 w 3582"/>
                <a:gd name="T41" fmla="*/ 704 h 3740"/>
                <a:gd name="T42" fmla="*/ 3386 w 3582"/>
                <a:gd name="T43" fmla="*/ 896 h 3740"/>
                <a:gd name="T44" fmla="*/ 3398 w 3582"/>
                <a:gd name="T45" fmla="*/ 1040 h 3740"/>
                <a:gd name="T46" fmla="*/ 3278 w 3582"/>
                <a:gd name="T47" fmla="*/ 1172 h 3740"/>
                <a:gd name="T48" fmla="*/ 3098 w 3582"/>
                <a:gd name="T49" fmla="*/ 1268 h 3740"/>
                <a:gd name="T50" fmla="*/ 2930 w 3582"/>
                <a:gd name="T51" fmla="*/ 1460 h 3740"/>
                <a:gd name="T52" fmla="*/ 2690 w 3582"/>
                <a:gd name="T53" fmla="*/ 1640 h 3740"/>
                <a:gd name="T54" fmla="*/ 2702 w 3582"/>
                <a:gd name="T55" fmla="*/ 1544 h 3740"/>
                <a:gd name="T56" fmla="*/ 2726 w 3582"/>
                <a:gd name="T57" fmla="*/ 1436 h 3740"/>
                <a:gd name="T58" fmla="*/ 2594 w 3582"/>
                <a:gd name="T59" fmla="*/ 1496 h 3740"/>
                <a:gd name="T60" fmla="*/ 2474 w 3582"/>
                <a:gd name="T61" fmla="*/ 1628 h 3740"/>
                <a:gd name="T62" fmla="*/ 2474 w 3582"/>
                <a:gd name="T63" fmla="*/ 1760 h 3740"/>
                <a:gd name="T64" fmla="*/ 2678 w 3582"/>
                <a:gd name="T65" fmla="*/ 1748 h 3740"/>
                <a:gd name="T66" fmla="*/ 2714 w 3582"/>
                <a:gd name="T67" fmla="*/ 1880 h 3740"/>
                <a:gd name="T68" fmla="*/ 2582 w 3582"/>
                <a:gd name="T69" fmla="*/ 2024 h 3740"/>
                <a:gd name="T70" fmla="*/ 2630 w 3582"/>
                <a:gd name="T71" fmla="*/ 2156 h 3740"/>
                <a:gd name="T72" fmla="*/ 2774 w 3582"/>
                <a:gd name="T73" fmla="*/ 2348 h 3740"/>
                <a:gd name="T74" fmla="*/ 2834 w 3582"/>
                <a:gd name="T75" fmla="*/ 2528 h 3740"/>
                <a:gd name="T76" fmla="*/ 2834 w 3582"/>
                <a:gd name="T77" fmla="*/ 2672 h 3740"/>
                <a:gd name="T78" fmla="*/ 2762 w 3582"/>
                <a:gd name="T79" fmla="*/ 2876 h 3740"/>
                <a:gd name="T80" fmla="*/ 2618 w 3582"/>
                <a:gd name="T81" fmla="*/ 3200 h 3740"/>
                <a:gd name="T82" fmla="*/ 2414 w 3582"/>
                <a:gd name="T83" fmla="*/ 3380 h 3740"/>
                <a:gd name="T84" fmla="*/ 1994 w 3582"/>
                <a:gd name="T85" fmla="*/ 3560 h 3740"/>
                <a:gd name="T86" fmla="*/ 1766 w 3582"/>
                <a:gd name="T87" fmla="*/ 3728 h 3740"/>
                <a:gd name="T88" fmla="*/ 1682 w 3582"/>
                <a:gd name="T89" fmla="*/ 3620 h 3740"/>
                <a:gd name="T90" fmla="*/ 1442 w 3582"/>
                <a:gd name="T91" fmla="*/ 3596 h 3740"/>
                <a:gd name="T92" fmla="*/ 1298 w 3582"/>
                <a:gd name="T93" fmla="*/ 3452 h 3740"/>
                <a:gd name="T94" fmla="*/ 866 w 3582"/>
                <a:gd name="T95" fmla="*/ 3476 h 3740"/>
                <a:gd name="T96" fmla="*/ 722 w 3582"/>
                <a:gd name="T97" fmla="*/ 3536 h 3740"/>
                <a:gd name="T98" fmla="*/ 734 w 3582"/>
                <a:gd name="T99" fmla="*/ 3428 h 3740"/>
                <a:gd name="T100" fmla="*/ 734 w 3582"/>
                <a:gd name="T101" fmla="*/ 3284 h 3740"/>
                <a:gd name="T102" fmla="*/ 674 w 3582"/>
                <a:gd name="T103" fmla="*/ 3140 h 3740"/>
                <a:gd name="T104" fmla="*/ 518 w 3582"/>
                <a:gd name="T105" fmla="*/ 2516 h 3740"/>
                <a:gd name="T106" fmla="*/ 158 w 3582"/>
                <a:gd name="T107" fmla="*/ 2264 h 3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582" h="3740">
                  <a:moveTo>
                    <a:pt x="74" y="2240"/>
                  </a:moveTo>
                  <a:cubicBezTo>
                    <a:pt x="58" y="2216"/>
                    <a:pt x="42" y="2192"/>
                    <a:pt x="26" y="2168"/>
                  </a:cubicBezTo>
                  <a:cubicBezTo>
                    <a:pt x="18" y="2156"/>
                    <a:pt x="2" y="2132"/>
                    <a:pt x="2" y="2132"/>
                  </a:cubicBezTo>
                  <a:cubicBezTo>
                    <a:pt x="6" y="2076"/>
                    <a:pt x="0" y="2018"/>
                    <a:pt x="14" y="1964"/>
                  </a:cubicBezTo>
                  <a:cubicBezTo>
                    <a:pt x="19" y="1944"/>
                    <a:pt x="73" y="1935"/>
                    <a:pt x="86" y="1928"/>
                  </a:cubicBezTo>
                  <a:cubicBezTo>
                    <a:pt x="166" y="1888"/>
                    <a:pt x="166" y="1891"/>
                    <a:pt x="278" y="1880"/>
                  </a:cubicBezTo>
                  <a:cubicBezTo>
                    <a:pt x="432" y="1899"/>
                    <a:pt x="535" y="1966"/>
                    <a:pt x="686" y="1988"/>
                  </a:cubicBezTo>
                  <a:cubicBezTo>
                    <a:pt x="714" y="1984"/>
                    <a:pt x="744" y="1986"/>
                    <a:pt x="770" y="1976"/>
                  </a:cubicBezTo>
                  <a:cubicBezTo>
                    <a:pt x="797" y="1966"/>
                    <a:pt x="815" y="1937"/>
                    <a:pt x="842" y="1928"/>
                  </a:cubicBezTo>
                  <a:cubicBezTo>
                    <a:pt x="854" y="1924"/>
                    <a:pt x="866" y="1920"/>
                    <a:pt x="878" y="1916"/>
                  </a:cubicBezTo>
                  <a:cubicBezTo>
                    <a:pt x="931" y="1934"/>
                    <a:pt x="943" y="1926"/>
                    <a:pt x="974" y="1880"/>
                  </a:cubicBezTo>
                  <a:cubicBezTo>
                    <a:pt x="956" y="1826"/>
                    <a:pt x="942" y="1825"/>
                    <a:pt x="890" y="1808"/>
                  </a:cubicBezTo>
                  <a:cubicBezTo>
                    <a:pt x="851" y="1769"/>
                    <a:pt x="823" y="1763"/>
                    <a:pt x="806" y="1712"/>
                  </a:cubicBezTo>
                  <a:cubicBezTo>
                    <a:pt x="863" y="1674"/>
                    <a:pt x="872" y="1688"/>
                    <a:pt x="926" y="1724"/>
                  </a:cubicBezTo>
                  <a:cubicBezTo>
                    <a:pt x="954" y="1807"/>
                    <a:pt x="1019" y="1789"/>
                    <a:pt x="1094" y="1808"/>
                  </a:cubicBezTo>
                  <a:cubicBezTo>
                    <a:pt x="1208" y="1798"/>
                    <a:pt x="1247" y="1794"/>
                    <a:pt x="1334" y="1736"/>
                  </a:cubicBezTo>
                  <a:cubicBezTo>
                    <a:pt x="1360" y="1698"/>
                    <a:pt x="1397" y="1669"/>
                    <a:pt x="1418" y="1628"/>
                  </a:cubicBezTo>
                  <a:cubicBezTo>
                    <a:pt x="1443" y="1579"/>
                    <a:pt x="1449" y="1512"/>
                    <a:pt x="1466" y="1460"/>
                  </a:cubicBezTo>
                  <a:cubicBezTo>
                    <a:pt x="1477" y="1426"/>
                    <a:pt x="1480" y="1372"/>
                    <a:pt x="1526" y="1364"/>
                  </a:cubicBezTo>
                  <a:cubicBezTo>
                    <a:pt x="1581" y="1354"/>
                    <a:pt x="1638" y="1356"/>
                    <a:pt x="1694" y="1352"/>
                  </a:cubicBezTo>
                  <a:cubicBezTo>
                    <a:pt x="1734" y="1360"/>
                    <a:pt x="1774" y="1367"/>
                    <a:pt x="1814" y="1376"/>
                  </a:cubicBezTo>
                  <a:cubicBezTo>
                    <a:pt x="1846" y="1383"/>
                    <a:pt x="1910" y="1400"/>
                    <a:pt x="1910" y="1400"/>
                  </a:cubicBezTo>
                  <a:cubicBezTo>
                    <a:pt x="1918" y="1412"/>
                    <a:pt x="1920" y="1432"/>
                    <a:pt x="1934" y="1436"/>
                  </a:cubicBezTo>
                  <a:cubicBezTo>
                    <a:pt x="1966" y="1445"/>
                    <a:pt x="2067" y="1400"/>
                    <a:pt x="2102" y="1388"/>
                  </a:cubicBezTo>
                  <a:cubicBezTo>
                    <a:pt x="2114" y="1384"/>
                    <a:pt x="2126" y="1380"/>
                    <a:pt x="2138" y="1376"/>
                  </a:cubicBezTo>
                  <a:cubicBezTo>
                    <a:pt x="2150" y="1372"/>
                    <a:pt x="2174" y="1364"/>
                    <a:pt x="2174" y="1364"/>
                  </a:cubicBezTo>
                  <a:cubicBezTo>
                    <a:pt x="2199" y="1264"/>
                    <a:pt x="2164" y="1358"/>
                    <a:pt x="2222" y="1292"/>
                  </a:cubicBezTo>
                  <a:cubicBezTo>
                    <a:pt x="2241" y="1270"/>
                    <a:pt x="2243" y="1229"/>
                    <a:pt x="2270" y="1220"/>
                  </a:cubicBezTo>
                  <a:cubicBezTo>
                    <a:pt x="2294" y="1212"/>
                    <a:pt x="2342" y="1196"/>
                    <a:pt x="2342" y="1196"/>
                  </a:cubicBezTo>
                  <a:cubicBezTo>
                    <a:pt x="2354" y="1124"/>
                    <a:pt x="2355" y="1103"/>
                    <a:pt x="2414" y="1064"/>
                  </a:cubicBezTo>
                  <a:cubicBezTo>
                    <a:pt x="2439" y="988"/>
                    <a:pt x="2455" y="914"/>
                    <a:pt x="2474" y="836"/>
                  </a:cubicBezTo>
                  <a:cubicBezTo>
                    <a:pt x="2480" y="811"/>
                    <a:pt x="2498" y="764"/>
                    <a:pt x="2498" y="764"/>
                  </a:cubicBezTo>
                  <a:cubicBezTo>
                    <a:pt x="2475" y="694"/>
                    <a:pt x="2504" y="758"/>
                    <a:pt x="2450" y="704"/>
                  </a:cubicBezTo>
                  <a:cubicBezTo>
                    <a:pt x="2440" y="694"/>
                    <a:pt x="2438" y="676"/>
                    <a:pt x="2426" y="668"/>
                  </a:cubicBezTo>
                  <a:cubicBezTo>
                    <a:pt x="2405" y="655"/>
                    <a:pt x="2354" y="644"/>
                    <a:pt x="2354" y="644"/>
                  </a:cubicBezTo>
                  <a:cubicBezTo>
                    <a:pt x="2342" y="648"/>
                    <a:pt x="2329" y="650"/>
                    <a:pt x="2318" y="656"/>
                  </a:cubicBezTo>
                  <a:cubicBezTo>
                    <a:pt x="2305" y="662"/>
                    <a:pt x="2296" y="675"/>
                    <a:pt x="2282" y="680"/>
                  </a:cubicBezTo>
                  <a:cubicBezTo>
                    <a:pt x="2251" y="692"/>
                    <a:pt x="2217" y="694"/>
                    <a:pt x="2186" y="704"/>
                  </a:cubicBezTo>
                  <a:cubicBezTo>
                    <a:pt x="2198" y="623"/>
                    <a:pt x="2200" y="545"/>
                    <a:pt x="2246" y="476"/>
                  </a:cubicBezTo>
                  <a:cubicBezTo>
                    <a:pt x="2325" y="502"/>
                    <a:pt x="2247" y="490"/>
                    <a:pt x="2294" y="452"/>
                  </a:cubicBezTo>
                  <a:cubicBezTo>
                    <a:pt x="2307" y="442"/>
                    <a:pt x="2326" y="444"/>
                    <a:pt x="2342" y="440"/>
                  </a:cubicBezTo>
                  <a:cubicBezTo>
                    <a:pt x="2354" y="428"/>
                    <a:pt x="2365" y="415"/>
                    <a:pt x="2378" y="404"/>
                  </a:cubicBezTo>
                  <a:cubicBezTo>
                    <a:pt x="2389" y="395"/>
                    <a:pt x="2406" y="392"/>
                    <a:pt x="2414" y="380"/>
                  </a:cubicBezTo>
                  <a:cubicBezTo>
                    <a:pt x="2503" y="238"/>
                    <a:pt x="2379" y="378"/>
                    <a:pt x="2450" y="236"/>
                  </a:cubicBezTo>
                  <a:cubicBezTo>
                    <a:pt x="2456" y="223"/>
                    <a:pt x="2474" y="220"/>
                    <a:pt x="2486" y="212"/>
                  </a:cubicBezTo>
                  <a:cubicBezTo>
                    <a:pt x="2502" y="87"/>
                    <a:pt x="2471" y="134"/>
                    <a:pt x="2570" y="68"/>
                  </a:cubicBezTo>
                  <a:cubicBezTo>
                    <a:pt x="2582" y="60"/>
                    <a:pt x="2594" y="52"/>
                    <a:pt x="2606" y="44"/>
                  </a:cubicBezTo>
                  <a:cubicBezTo>
                    <a:pt x="2627" y="30"/>
                    <a:pt x="2678" y="20"/>
                    <a:pt x="2678" y="20"/>
                  </a:cubicBezTo>
                  <a:cubicBezTo>
                    <a:pt x="2706" y="24"/>
                    <a:pt x="2735" y="24"/>
                    <a:pt x="2762" y="32"/>
                  </a:cubicBezTo>
                  <a:cubicBezTo>
                    <a:pt x="2776" y="36"/>
                    <a:pt x="2785" y="50"/>
                    <a:pt x="2798" y="56"/>
                  </a:cubicBezTo>
                  <a:cubicBezTo>
                    <a:pt x="2813" y="62"/>
                    <a:pt x="2830" y="64"/>
                    <a:pt x="2846" y="68"/>
                  </a:cubicBezTo>
                  <a:cubicBezTo>
                    <a:pt x="2942" y="212"/>
                    <a:pt x="2794" y="0"/>
                    <a:pt x="2906" y="128"/>
                  </a:cubicBezTo>
                  <a:cubicBezTo>
                    <a:pt x="2925" y="150"/>
                    <a:pt x="2938" y="176"/>
                    <a:pt x="2954" y="200"/>
                  </a:cubicBezTo>
                  <a:cubicBezTo>
                    <a:pt x="2961" y="211"/>
                    <a:pt x="2960" y="225"/>
                    <a:pt x="2966" y="236"/>
                  </a:cubicBezTo>
                  <a:cubicBezTo>
                    <a:pt x="2976" y="254"/>
                    <a:pt x="3042" y="367"/>
                    <a:pt x="3062" y="380"/>
                  </a:cubicBezTo>
                  <a:cubicBezTo>
                    <a:pt x="3106" y="409"/>
                    <a:pt x="3166" y="399"/>
                    <a:pt x="3218" y="404"/>
                  </a:cubicBezTo>
                  <a:cubicBezTo>
                    <a:pt x="3269" y="438"/>
                    <a:pt x="3294" y="492"/>
                    <a:pt x="3338" y="536"/>
                  </a:cubicBezTo>
                  <a:cubicBezTo>
                    <a:pt x="3358" y="532"/>
                    <a:pt x="3380" y="533"/>
                    <a:pt x="3398" y="524"/>
                  </a:cubicBezTo>
                  <a:cubicBezTo>
                    <a:pt x="3426" y="510"/>
                    <a:pt x="3442" y="478"/>
                    <a:pt x="3470" y="464"/>
                  </a:cubicBezTo>
                  <a:cubicBezTo>
                    <a:pt x="3569" y="414"/>
                    <a:pt x="3439" y="497"/>
                    <a:pt x="3542" y="428"/>
                  </a:cubicBezTo>
                  <a:cubicBezTo>
                    <a:pt x="3582" y="488"/>
                    <a:pt x="3568" y="515"/>
                    <a:pt x="3530" y="572"/>
                  </a:cubicBezTo>
                  <a:cubicBezTo>
                    <a:pt x="3534" y="592"/>
                    <a:pt x="3537" y="612"/>
                    <a:pt x="3542" y="632"/>
                  </a:cubicBezTo>
                  <a:cubicBezTo>
                    <a:pt x="3549" y="656"/>
                    <a:pt x="3566" y="704"/>
                    <a:pt x="3566" y="704"/>
                  </a:cubicBezTo>
                  <a:cubicBezTo>
                    <a:pt x="3562" y="720"/>
                    <a:pt x="3561" y="737"/>
                    <a:pt x="3554" y="752"/>
                  </a:cubicBezTo>
                  <a:cubicBezTo>
                    <a:pt x="3541" y="778"/>
                    <a:pt x="3506" y="824"/>
                    <a:pt x="3506" y="824"/>
                  </a:cubicBezTo>
                  <a:cubicBezTo>
                    <a:pt x="3424" y="804"/>
                    <a:pt x="3412" y="818"/>
                    <a:pt x="3386" y="896"/>
                  </a:cubicBezTo>
                  <a:cubicBezTo>
                    <a:pt x="3390" y="908"/>
                    <a:pt x="3392" y="921"/>
                    <a:pt x="3398" y="932"/>
                  </a:cubicBezTo>
                  <a:cubicBezTo>
                    <a:pt x="3404" y="945"/>
                    <a:pt x="3422" y="954"/>
                    <a:pt x="3422" y="968"/>
                  </a:cubicBezTo>
                  <a:cubicBezTo>
                    <a:pt x="3422" y="993"/>
                    <a:pt x="3406" y="1016"/>
                    <a:pt x="3398" y="1040"/>
                  </a:cubicBezTo>
                  <a:cubicBezTo>
                    <a:pt x="3392" y="1059"/>
                    <a:pt x="3390" y="1080"/>
                    <a:pt x="3386" y="1100"/>
                  </a:cubicBezTo>
                  <a:cubicBezTo>
                    <a:pt x="3374" y="1092"/>
                    <a:pt x="3364" y="1078"/>
                    <a:pt x="3350" y="1076"/>
                  </a:cubicBezTo>
                  <a:cubicBezTo>
                    <a:pt x="3296" y="1067"/>
                    <a:pt x="3294" y="1141"/>
                    <a:pt x="3278" y="1172"/>
                  </a:cubicBezTo>
                  <a:cubicBezTo>
                    <a:pt x="3258" y="1212"/>
                    <a:pt x="3254" y="1208"/>
                    <a:pt x="3218" y="1232"/>
                  </a:cubicBezTo>
                  <a:cubicBezTo>
                    <a:pt x="3214" y="1248"/>
                    <a:pt x="3215" y="1266"/>
                    <a:pt x="3206" y="1280"/>
                  </a:cubicBezTo>
                  <a:cubicBezTo>
                    <a:pt x="3173" y="1329"/>
                    <a:pt x="3130" y="1289"/>
                    <a:pt x="3098" y="1268"/>
                  </a:cubicBezTo>
                  <a:cubicBezTo>
                    <a:pt x="3055" y="1332"/>
                    <a:pt x="3078" y="1357"/>
                    <a:pt x="3014" y="1400"/>
                  </a:cubicBezTo>
                  <a:cubicBezTo>
                    <a:pt x="3010" y="1412"/>
                    <a:pt x="3012" y="1429"/>
                    <a:pt x="3002" y="1436"/>
                  </a:cubicBezTo>
                  <a:cubicBezTo>
                    <a:pt x="2981" y="1451"/>
                    <a:pt x="2930" y="1460"/>
                    <a:pt x="2930" y="1460"/>
                  </a:cubicBezTo>
                  <a:cubicBezTo>
                    <a:pt x="2878" y="1538"/>
                    <a:pt x="2941" y="1460"/>
                    <a:pt x="2858" y="1508"/>
                  </a:cubicBezTo>
                  <a:cubicBezTo>
                    <a:pt x="2831" y="1523"/>
                    <a:pt x="2812" y="1551"/>
                    <a:pt x="2786" y="1568"/>
                  </a:cubicBezTo>
                  <a:cubicBezTo>
                    <a:pt x="2758" y="1610"/>
                    <a:pt x="2738" y="1624"/>
                    <a:pt x="2690" y="1640"/>
                  </a:cubicBezTo>
                  <a:cubicBezTo>
                    <a:pt x="2694" y="1628"/>
                    <a:pt x="2693" y="1613"/>
                    <a:pt x="2702" y="1604"/>
                  </a:cubicBezTo>
                  <a:cubicBezTo>
                    <a:pt x="2766" y="1540"/>
                    <a:pt x="2718" y="1652"/>
                    <a:pt x="2750" y="1556"/>
                  </a:cubicBezTo>
                  <a:cubicBezTo>
                    <a:pt x="2734" y="1552"/>
                    <a:pt x="2712" y="1557"/>
                    <a:pt x="2702" y="1544"/>
                  </a:cubicBezTo>
                  <a:cubicBezTo>
                    <a:pt x="2683" y="1518"/>
                    <a:pt x="2744" y="1488"/>
                    <a:pt x="2750" y="1484"/>
                  </a:cubicBezTo>
                  <a:cubicBezTo>
                    <a:pt x="2754" y="1472"/>
                    <a:pt x="2768" y="1459"/>
                    <a:pt x="2762" y="1448"/>
                  </a:cubicBezTo>
                  <a:cubicBezTo>
                    <a:pt x="2756" y="1437"/>
                    <a:pt x="2737" y="1442"/>
                    <a:pt x="2726" y="1436"/>
                  </a:cubicBezTo>
                  <a:cubicBezTo>
                    <a:pt x="2713" y="1430"/>
                    <a:pt x="2702" y="1420"/>
                    <a:pt x="2690" y="1412"/>
                  </a:cubicBezTo>
                  <a:cubicBezTo>
                    <a:pt x="2674" y="1416"/>
                    <a:pt x="2654" y="1413"/>
                    <a:pt x="2642" y="1424"/>
                  </a:cubicBezTo>
                  <a:cubicBezTo>
                    <a:pt x="2620" y="1443"/>
                    <a:pt x="2610" y="1472"/>
                    <a:pt x="2594" y="1496"/>
                  </a:cubicBezTo>
                  <a:cubicBezTo>
                    <a:pt x="2586" y="1508"/>
                    <a:pt x="2569" y="1511"/>
                    <a:pt x="2558" y="1520"/>
                  </a:cubicBezTo>
                  <a:cubicBezTo>
                    <a:pt x="2545" y="1531"/>
                    <a:pt x="2534" y="1544"/>
                    <a:pt x="2522" y="1556"/>
                  </a:cubicBezTo>
                  <a:cubicBezTo>
                    <a:pt x="2510" y="1604"/>
                    <a:pt x="2521" y="1607"/>
                    <a:pt x="2474" y="1628"/>
                  </a:cubicBezTo>
                  <a:cubicBezTo>
                    <a:pt x="2451" y="1638"/>
                    <a:pt x="2402" y="1652"/>
                    <a:pt x="2402" y="1652"/>
                  </a:cubicBezTo>
                  <a:cubicBezTo>
                    <a:pt x="2423" y="1715"/>
                    <a:pt x="2400" y="1664"/>
                    <a:pt x="2450" y="1724"/>
                  </a:cubicBezTo>
                  <a:cubicBezTo>
                    <a:pt x="2459" y="1735"/>
                    <a:pt x="2461" y="1753"/>
                    <a:pt x="2474" y="1760"/>
                  </a:cubicBezTo>
                  <a:cubicBezTo>
                    <a:pt x="2492" y="1770"/>
                    <a:pt x="2514" y="1768"/>
                    <a:pt x="2534" y="1772"/>
                  </a:cubicBezTo>
                  <a:cubicBezTo>
                    <a:pt x="2546" y="1780"/>
                    <a:pt x="2556" y="1794"/>
                    <a:pt x="2570" y="1796"/>
                  </a:cubicBezTo>
                  <a:cubicBezTo>
                    <a:pt x="2590" y="1799"/>
                    <a:pt x="2653" y="1756"/>
                    <a:pt x="2678" y="1748"/>
                  </a:cubicBezTo>
                  <a:cubicBezTo>
                    <a:pt x="2690" y="1756"/>
                    <a:pt x="2700" y="1768"/>
                    <a:pt x="2714" y="1772"/>
                  </a:cubicBezTo>
                  <a:cubicBezTo>
                    <a:pt x="2828" y="1803"/>
                    <a:pt x="2797" y="1746"/>
                    <a:pt x="2822" y="1820"/>
                  </a:cubicBezTo>
                  <a:cubicBezTo>
                    <a:pt x="2759" y="1841"/>
                    <a:pt x="2797" y="1825"/>
                    <a:pt x="2714" y="1880"/>
                  </a:cubicBezTo>
                  <a:cubicBezTo>
                    <a:pt x="2702" y="1888"/>
                    <a:pt x="2678" y="1904"/>
                    <a:pt x="2678" y="1904"/>
                  </a:cubicBezTo>
                  <a:cubicBezTo>
                    <a:pt x="2657" y="1966"/>
                    <a:pt x="2660" y="1972"/>
                    <a:pt x="2594" y="1988"/>
                  </a:cubicBezTo>
                  <a:cubicBezTo>
                    <a:pt x="2590" y="2000"/>
                    <a:pt x="2590" y="2014"/>
                    <a:pt x="2582" y="2024"/>
                  </a:cubicBezTo>
                  <a:cubicBezTo>
                    <a:pt x="2560" y="2052"/>
                    <a:pt x="2511" y="2040"/>
                    <a:pt x="2558" y="2096"/>
                  </a:cubicBezTo>
                  <a:cubicBezTo>
                    <a:pt x="2569" y="2110"/>
                    <a:pt x="2590" y="2112"/>
                    <a:pt x="2606" y="2120"/>
                  </a:cubicBezTo>
                  <a:cubicBezTo>
                    <a:pt x="2614" y="2132"/>
                    <a:pt x="2619" y="2147"/>
                    <a:pt x="2630" y="2156"/>
                  </a:cubicBezTo>
                  <a:cubicBezTo>
                    <a:pt x="2640" y="2164"/>
                    <a:pt x="2657" y="2159"/>
                    <a:pt x="2666" y="2168"/>
                  </a:cubicBezTo>
                  <a:cubicBezTo>
                    <a:pt x="2675" y="2177"/>
                    <a:pt x="2672" y="2193"/>
                    <a:pt x="2678" y="2204"/>
                  </a:cubicBezTo>
                  <a:cubicBezTo>
                    <a:pt x="2705" y="2253"/>
                    <a:pt x="2743" y="2301"/>
                    <a:pt x="2774" y="2348"/>
                  </a:cubicBezTo>
                  <a:cubicBezTo>
                    <a:pt x="2790" y="2372"/>
                    <a:pt x="2806" y="2396"/>
                    <a:pt x="2822" y="2420"/>
                  </a:cubicBezTo>
                  <a:cubicBezTo>
                    <a:pt x="2830" y="2432"/>
                    <a:pt x="2846" y="2456"/>
                    <a:pt x="2846" y="2456"/>
                  </a:cubicBezTo>
                  <a:cubicBezTo>
                    <a:pt x="2842" y="2480"/>
                    <a:pt x="2847" y="2507"/>
                    <a:pt x="2834" y="2528"/>
                  </a:cubicBezTo>
                  <a:cubicBezTo>
                    <a:pt x="2825" y="2543"/>
                    <a:pt x="2801" y="2542"/>
                    <a:pt x="2786" y="2552"/>
                  </a:cubicBezTo>
                  <a:cubicBezTo>
                    <a:pt x="2773" y="2561"/>
                    <a:pt x="2664" y="2645"/>
                    <a:pt x="2762" y="2612"/>
                  </a:cubicBezTo>
                  <a:cubicBezTo>
                    <a:pt x="2914" y="2634"/>
                    <a:pt x="2823" y="2592"/>
                    <a:pt x="2834" y="2672"/>
                  </a:cubicBezTo>
                  <a:cubicBezTo>
                    <a:pt x="2836" y="2686"/>
                    <a:pt x="2850" y="2696"/>
                    <a:pt x="2858" y="2708"/>
                  </a:cubicBezTo>
                  <a:cubicBezTo>
                    <a:pt x="2835" y="2777"/>
                    <a:pt x="2875" y="2814"/>
                    <a:pt x="2798" y="2840"/>
                  </a:cubicBezTo>
                  <a:cubicBezTo>
                    <a:pt x="2786" y="2852"/>
                    <a:pt x="2770" y="2861"/>
                    <a:pt x="2762" y="2876"/>
                  </a:cubicBezTo>
                  <a:cubicBezTo>
                    <a:pt x="2718" y="2956"/>
                    <a:pt x="2760" y="2961"/>
                    <a:pt x="2690" y="3008"/>
                  </a:cubicBezTo>
                  <a:cubicBezTo>
                    <a:pt x="2707" y="3074"/>
                    <a:pt x="2703" y="3140"/>
                    <a:pt x="2630" y="3164"/>
                  </a:cubicBezTo>
                  <a:cubicBezTo>
                    <a:pt x="2626" y="3176"/>
                    <a:pt x="2627" y="3191"/>
                    <a:pt x="2618" y="3200"/>
                  </a:cubicBezTo>
                  <a:cubicBezTo>
                    <a:pt x="2598" y="3220"/>
                    <a:pt x="2546" y="3248"/>
                    <a:pt x="2546" y="3248"/>
                  </a:cubicBezTo>
                  <a:cubicBezTo>
                    <a:pt x="2538" y="3272"/>
                    <a:pt x="2543" y="3306"/>
                    <a:pt x="2522" y="3320"/>
                  </a:cubicBezTo>
                  <a:cubicBezTo>
                    <a:pt x="2486" y="3344"/>
                    <a:pt x="2450" y="3356"/>
                    <a:pt x="2414" y="3380"/>
                  </a:cubicBezTo>
                  <a:cubicBezTo>
                    <a:pt x="2370" y="3446"/>
                    <a:pt x="2286" y="3463"/>
                    <a:pt x="2210" y="3476"/>
                  </a:cubicBezTo>
                  <a:cubicBezTo>
                    <a:pt x="2143" y="3526"/>
                    <a:pt x="2152" y="3513"/>
                    <a:pt x="2078" y="3488"/>
                  </a:cubicBezTo>
                  <a:cubicBezTo>
                    <a:pt x="2058" y="3549"/>
                    <a:pt x="2045" y="3535"/>
                    <a:pt x="1994" y="3560"/>
                  </a:cubicBezTo>
                  <a:cubicBezTo>
                    <a:pt x="1908" y="3603"/>
                    <a:pt x="1836" y="3628"/>
                    <a:pt x="1742" y="3644"/>
                  </a:cubicBezTo>
                  <a:cubicBezTo>
                    <a:pt x="1746" y="3660"/>
                    <a:pt x="1749" y="3676"/>
                    <a:pt x="1754" y="3692"/>
                  </a:cubicBezTo>
                  <a:cubicBezTo>
                    <a:pt x="1757" y="3704"/>
                    <a:pt x="1772" y="3717"/>
                    <a:pt x="1766" y="3728"/>
                  </a:cubicBezTo>
                  <a:cubicBezTo>
                    <a:pt x="1760" y="3739"/>
                    <a:pt x="1742" y="3736"/>
                    <a:pt x="1730" y="3740"/>
                  </a:cubicBezTo>
                  <a:cubicBezTo>
                    <a:pt x="1704" y="3701"/>
                    <a:pt x="1706" y="3711"/>
                    <a:pt x="1694" y="3668"/>
                  </a:cubicBezTo>
                  <a:cubicBezTo>
                    <a:pt x="1689" y="3652"/>
                    <a:pt x="1696" y="3629"/>
                    <a:pt x="1682" y="3620"/>
                  </a:cubicBezTo>
                  <a:cubicBezTo>
                    <a:pt x="1658" y="3605"/>
                    <a:pt x="1626" y="3612"/>
                    <a:pt x="1598" y="3608"/>
                  </a:cubicBezTo>
                  <a:cubicBezTo>
                    <a:pt x="1512" y="3579"/>
                    <a:pt x="1619" y="3608"/>
                    <a:pt x="1514" y="3608"/>
                  </a:cubicBezTo>
                  <a:cubicBezTo>
                    <a:pt x="1490" y="3608"/>
                    <a:pt x="1466" y="3600"/>
                    <a:pt x="1442" y="3596"/>
                  </a:cubicBezTo>
                  <a:cubicBezTo>
                    <a:pt x="1403" y="3570"/>
                    <a:pt x="1391" y="3542"/>
                    <a:pt x="1370" y="3500"/>
                  </a:cubicBezTo>
                  <a:cubicBezTo>
                    <a:pt x="1364" y="3489"/>
                    <a:pt x="1369" y="3471"/>
                    <a:pt x="1358" y="3464"/>
                  </a:cubicBezTo>
                  <a:cubicBezTo>
                    <a:pt x="1341" y="3453"/>
                    <a:pt x="1318" y="3456"/>
                    <a:pt x="1298" y="3452"/>
                  </a:cubicBezTo>
                  <a:cubicBezTo>
                    <a:pt x="1245" y="3417"/>
                    <a:pt x="1202" y="3407"/>
                    <a:pt x="1142" y="3440"/>
                  </a:cubicBezTo>
                  <a:cubicBezTo>
                    <a:pt x="1117" y="3454"/>
                    <a:pt x="1070" y="3488"/>
                    <a:pt x="1070" y="3488"/>
                  </a:cubicBezTo>
                  <a:cubicBezTo>
                    <a:pt x="956" y="3450"/>
                    <a:pt x="1023" y="3462"/>
                    <a:pt x="866" y="3476"/>
                  </a:cubicBezTo>
                  <a:cubicBezTo>
                    <a:pt x="876" y="3506"/>
                    <a:pt x="880" y="3570"/>
                    <a:pt x="854" y="3596"/>
                  </a:cubicBezTo>
                  <a:cubicBezTo>
                    <a:pt x="845" y="3605"/>
                    <a:pt x="830" y="3604"/>
                    <a:pt x="818" y="3608"/>
                  </a:cubicBezTo>
                  <a:cubicBezTo>
                    <a:pt x="790" y="3566"/>
                    <a:pt x="770" y="3552"/>
                    <a:pt x="722" y="3536"/>
                  </a:cubicBezTo>
                  <a:cubicBezTo>
                    <a:pt x="714" y="3524"/>
                    <a:pt x="698" y="3514"/>
                    <a:pt x="698" y="3500"/>
                  </a:cubicBezTo>
                  <a:cubicBezTo>
                    <a:pt x="698" y="3486"/>
                    <a:pt x="716" y="3477"/>
                    <a:pt x="722" y="3464"/>
                  </a:cubicBezTo>
                  <a:cubicBezTo>
                    <a:pt x="728" y="3453"/>
                    <a:pt x="730" y="3440"/>
                    <a:pt x="734" y="3428"/>
                  </a:cubicBezTo>
                  <a:cubicBezTo>
                    <a:pt x="730" y="3416"/>
                    <a:pt x="728" y="3403"/>
                    <a:pt x="722" y="3392"/>
                  </a:cubicBezTo>
                  <a:cubicBezTo>
                    <a:pt x="716" y="3379"/>
                    <a:pt x="700" y="3370"/>
                    <a:pt x="698" y="3356"/>
                  </a:cubicBezTo>
                  <a:cubicBezTo>
                    <a:pt x="695" y="3336"/>
                    <a:pt x="726" y="3297"/>
                    <a:pt x="734" y="3284"/>
                  </a:cubicBezTo>
                  <a:cubicBezTo>
                    <a:pt x="730" y="3272"/>
                    <a:pt x="728" y="3259"/>
                    <a:pt x="722" y="3248"/>
                  </a:cubicBezTo>
                  <a:cubicBezTo>
                    <a:pt x="716" y="3235"/>
                    <a:pt x="704" y="3225"/>
                    <a:pt x="698" y="3212"/>
                  </a:cubicBezTo>
                  <a:cubicBezTo>
                    <a:pt x="688" y="3189"/>
                    <a:pt x="674" y="3140"/>
                    <a:pt x="674" y="3140"/>
                  </a:cubicBezTo>
                  <a:cubicBezTo>
                    <a:pt x="719" y="3006"/>
                    <a:pt x="689" y="2859"/>
                    <a:pt x="638" y="2732"/>
                  </a:cubicBezTo>
                  <a:cubicBezTo>
                    <a:pt x="624" y="2697"/>
                    <a:pt x="623" y="2656"/>
                    <a:pt x="602" y="2624"/>
                  </a:cubicBezTo>
                  <a:cubicBezTo>
                    <a:pt x="481" y="2442"/>
                    <a:pt x="612" y="2629"/>
                    <a:pt x="518" y="2516"/>
                  </a:cubicBezTo>
                  <a:cubicBezTo>
                    <a:pt x="490" y="2482"/>
                    <a:pt x="489" y="2439"/>
                    <a:pt x="458" y="2408"/>
                  </a:cubicBezTo>
                  <a:cubicBezTo>
                    <a:pt x="420" y="2370"/>
                    <a:pt x="359" y="2366"/>
                    <a:pt x="314" y="2336"/>
                  </a:cubicBezTo>
                  <a:cubicBezTo>
                    <a:pt x="275" y="2277"/>
                    <a:pt x="223" y="2276"/>
                    <a:pt x="158" y="2264"/>
                  </a:cubicBezTo>
                  <a:cubicBezTo>
                    <a:pt x="122" y="2257"/>
                    <a:pt x="76" y="2266"/>
                    <a:pt x="50" y="2240"/>
                  </a:cubicBezTo>
                  <a:cubicBezTo>
                    <a:pt x="44" y="2234"/>
                    <a:pt x="66" y="2240"/>
                    <a:pt x="74" y="2240"/>
                  </a:cubicBezTo>
                  <a:close/>
                </a:path>
              </a:pathLst>
            </a:custGeom>
            <a:solidFill>
              <a:schemeClr val="bg1">
                <a:alpha val="50000"/>
              </a:schemeClr>
            </a:solidFill>
            <a:ln w="12700">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36284" name="Freeform 60"/>
            <p:cNvSpPr>
              <a:spLocks/>
            </p:cNvSpPr>
            <p:nvPr/>
          </p:nvSpPr>
          <p:spPr bwMode="auto">
            <a:xfrm>
              <a:off x="3372" y="3873"/>
              <a:ext cx="238" cy="183"/>
            </a:xfrm>
            <a:custGeom>
              <a:avLst/>
              <a:gdLst>
                <a:gd name="T0" fmla="*/ 0 w 238"/>
                <a:gd name="T1" fmla="*/ 111 h 183"/>
                <a:gd name="T2" fmla="*/ 84 w 238"/>
                <a:gd name="T3" fmla="*/ 27 h 183"/>
                <a:gd name="T4" fmla="*/ 156 w 238"/>
                <a:gd name="T5" fmla="*/ 3 h 183"/>
                <a:gd name="T6" fmla="*/ 228 w 238"/>
                <a:gd name="T7" fmla="*/ 15 h 183"/>
                <a:gd name="T8" fmla="*/ 216 w 238"/>
                <a:gd name="T9" fmla="*/ 51 h 183"/>
                <a:gd name="T10" fmla="*/ 60 w 238"/>
                <a:gd name="T11" fmla="*/ 183 h 183"/>
                <a:gd name="T12" fmla="*/ 0 w 238"/>
                <a:gd name="T13" fmla="*/ 111 h 183"/>
              </a:gdLst>
              <a:ahLst/>
              <a:cxnLst>
                <a:cxn ang="0">
                  <a:pos x="T0" y="T1"/>
                </a:cxn>
                <a:cxn ang="0">
                  <a:pos x="T2" y="T3"/>
                </a:cxn>
                <a:cxn ang="0">
                  <a:pos x="T4" y="T5"/>
                </a:cxn>
                <a:cxn ang="0">
                  <a:pos x="T6" y="T7"/>
                </a:cxn>
                <a:cxn ang="0">
                  <a:pos x="T8" y="T9"/>
                </a:cxn>
                <a:cxn ang="0">
                  <a:pos x="T10" y="T11"/>
                </a:cxn>
                <a:cxn ang="0">
                  <a:pos x="T12" y="T13"/>
                </a:cxn>
              </a:cxnLst>
              <a:rect l="0" t="0" r="r" b="b"/>
              <a:pathLst>
                <a:path w="238" h="183">
                  <a:moveTo>
                    <a:pt x="0" y="111"/>
                  </a:moveTo>
                  <a:cubicBezTo>
                    <a:pt x="17" y="61"/>
                    <a:pt x="12" y="51"/>
                    <a:pt x="84" y="27"/>
                  </a:cubicBezTo>
                  <a:cubicBezTo>
                    <a:pt x="108" y="19"/>
                    <a:pt x="156" y="3"/>
                    <a:pt x="156" y="3"/>
                  </a:cubicBezTo>
                  <a:cubicBezTo>
                    <a:pt x="180" y="7"/>
                    <a:pt x="209" y="0"/>
                    <a:pt x="228" y="15"/>
                  </a:cubicBezTo>
                  <a:cubicBezTo>
                    <a:pt x="238" y="23"/>
                    <a:pt x="222" y="40"/>
                    <a:pt x="216" y="51"/>
                  </a:cubicBezTo>
                  <a:cubicBezTo>
                    <a:pt x="155" y="162"/>
                    <a:pt x="164" y="148"/>
                    <a:pt x="60" y="183"/>
                  </a:cubicBezTo>
                  <a:cubicBezTo>
                    <a:pt x="22" y="170"/>
                    <a:pt x="0" y="159"/>
                    <a:pt x="0" y="111"/>
                  </a:cubicBezTo>
                  <a:close/>
                </a:path>
              </a:pathLst>
            </a:custGeom>
            <a:solidFill>
              <a:schemeClr val="bg1">
                <a:alpha val="50000"/>
              </a:schemeClr>
            </a:solidFill>
            <a:ln w="12700">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36285" name="Freeform 61"/>
            <p:cNvSpPr>
              <a:spLocks/>
            </p:cNvSpPr>
            <p:nvPr/>
          </p:nvSpPr>
          <p:spPr bwMode="auto">
            <a:xfrm>
              <a:off x="4519" y="3264"/>
              <a:ext cx="191" cy="381"/>
            </a:xfrm>
            <a:custGeom>
              <a:avLst/>
              <a:gdLst>
                <a:gd name="T0" fmla="*/ 29 w 191"/>
                <a:gd name="T1" fmla="*/ 228 h 381"/>
                <a:gd name="T2" fmla="*/ 65 w 191"/>
                <a:gd name="T3" fmla="*/ 156 h 381"/>
                <a:gd name="T4" fmla="*/ 89 w 191"/>
                <a:gd name="T5" fmla="*/ 84 h 381"/>
                <a:gd name="T6" fmla="*/ 101 w 191"/>
                <a:gd name="T7" fmla="*/ 36 h 381"/>
                <a:gd name="T8" fmla="*/ 173 w 191"/>
                <a:gd name="T9" fmla="*/ 0 h 381"/>
                <a:gd name="T10" fmla="*/ 161 w 191"/>
                <a:gd name="T11" fmla="*/ 180 h 381"/>
                <a:gd name="T12" fmla="*/ 137 w 191"/>
                <a:gd name="T13" fmla="*/ 216 h 381"/>
                <a:gd name="T14" fmla="*/ 125 w 191"/>
                <a:gd name="T15" fmla="*/ 252 h 381"/>
                <a:gd name="T16" fmla="*/ 77 w 191"/>
                <a:gd name="T17" fmla="*/ 312 h 381"/>
                <a:gd name="T18" fmla="*/ 65 w 191"/>
                <a:gd name="T19" fmla="*/ 276 h 381"/>
                <a:gd name="T20" fmla="*/ 17 w 191"/>
                <a:gd name="T21" fmla="*/ 264 h 381"/>
                <a:gd name="T22" fmla="*/ 5 w 191"/>
                <a:gd name="T23" fmla="*/ 228 h 381"/>
                <a:gd name="T24" fmla="*/ 41 w 191"/>
                <a:gd name="T25" fmla="*/ 204 h 381"/>
                <a:gd name="T26" fmla="*/ 29 w 191"/>
                <a:gd name="T27" fmla="*/ 228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1" h="381">
                  <a:moveTo>
                    <a:pt x="29" y="228"/>
                  </a:moveTo>
                  <a:cubicBezTo>
                    <a:pt x="73" y="97"/>
                    <a:pt x="3" y="296"/>
                    <a:pt x="65" y="156"/>
                  </a:cubicBezTo>
                  <a:cubicBezTo>
                    <a:pt x="75" y="133"/>
                    <a:pt x="81" y="108"/>
                    <a:pt x="89" y="84"/>
                  </a:cubicBezTo>
                  <a:cubicBezTo>
                    <a:pt x="94" y="68"/>
                    <a:pt x="92" y="50"/>
                    <a:pt x="101" y="36"/>
                  </a:cubicBezTo>
                  <a:cubicBezTo>
                    <a:pt x="114" y="16"/>
                    <a:pt x="152" y="7"/>
                    <a:pt x="173" y="0"/>
                  </a:cubicBezTo>
                  <a:cubicBezTo>
                    <a:pt x="191" y="55"/>
                    <a:pt x="182" y="125"/>
                    <a:pt x="161" y="180"/>
                  </a:cubicBezTo>
                  <a:cubicBezTo>
                    <a:pt x="156" y="194"/>
                    <a:pt x="143" y="203"/>
                    <a:pt x="137" y="216"/>
                  </a:cubicBezTo>
                  <a:cubicBezTo>
                    <a:pt x="131" y="227"/>
                    <a:pt x="129" y="240"/>
                    <a:pt x="125" y="252"/>
                  </a:cubicBezTo>
                  <a:cubicBezTo>
                    <a:pt x="119" y="292"/>
                    <a:pt x="132" y="381"/>
                    <a:pt x="77" y="312"/>
                  </a:cubicBezTo>
                  <a:cubicBezTo>
                    <a:pt x="69" y="302"/>
                    <a:pt x="75" y="284"/>
                    <a:pt x="65" y="276"/>
                  </a:cubicBezTo>
                  <a:cubicBezTo>
                    <a:pt x="52" y="266"/>
                    <a:pt x="33" y="268"/>
                    <a:pt x="17" y="264"/>
                  </a:cubicBezTo>
                  <a:cubicBezTo>
                    <a:pt x="13" y="252"/>
                    <a:pt x="0" y="240"/>
                    <a:pt x="5" y="228"/>
                  </a:cubicBezTo>
                  <a:cubicBezTo>
                    <a:pt x="10" y="215"/>
                    <a:pt x="27" y="204"/>
                    <a:pt x="41" y="204"/>
                  </a:cubicBezTo>
                  <a:cubicBezTo>
                    <a:pt x="50" y="204"/>
                    <a:pt x="33" y="220"/>
                    <a:pt x="29" y="228"/>
                  </a:cubicBezTo>
                  <a:close/>
                </a:path>
              </a:pathLst>
            </a:custGeom>
            <a:solidFill>
              <a:schemeClr val="bg1">
                <a:alpha val="50000"/>
              </a:schemeClr>
            </a:solidFill>
            <a:ln w="12700">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436286" name="Group 62"/>
          <p:cNvGrpSpPr>
            <a:grpSpLocks/>
          </p:cNvGrpSpPr>
          <p:nvPr/>
        </p:nvGrpSpPr>
        <p:grpSpPr bwMode="auto">
          <a:xfrm>
            <a:off x="4217989" y="239713"/>
            <a:ext cx="5686425" cy="6286500"/>
            <a:chOff x="1824" y="96"/>
            <a:chExt cx="3582" cy="3960"/>
          </a:xfrm>
        </p:grpSpPr>
        <p:sp>
          <p:nvSpPr>
            <p:cNvPr id="436287" name="Freeform 63"/>
            <p:cNvSpPr>
              <a:spLocks/>
            </p:cNvSpPr>
            <p:nvPr/>
          </p:nvSpPr>
          <p:spPr bwMode="auto">
            <a:xfrm>
              <a:off x="1824" y="96"/>
              <a:ext cx="3582" cy="3740"/>
            </a:xfrm>
            <a:custGeom>
              <a:avLst/>
              <a:gdLst>
                <a:gd name="T0" fmla="*/ 2 w 3582"/>
                <a:gd name="T1" fmla="*/ 2132 h 3740"/>
                <a:gd name="T2" fmla="*/ 278 w 3582"/>
                <a:gd name="T3" fmla="*/ 1880 h 3740"/>
                <a:gd name="T4" fmla="*/ 842 w 3582"/>
                <a:gd name="T5" fmla="*/ 1928 h 3740"/>
                <a:gd name="T6" fmla="*/ 890 w 3582"/>
                <a:gd name="T7" fmla="*/ 1808 h 3740"/>
                <a:gd name="T8" fmla="*/ 1094 w 3582"/>
                <a:gd name="T9" fmla="*/ 1808 h 3740"/>
                <a:gd name="T10" fmla="*/ 1466 w 3582"/>
                <a:gd name="T11" fmla="*/ 1460 h 3740"/>
                <a:gd name="T12" fmla="*/ 1814 w 3582"/>
                <a:gd name="T13" fmla="*/ 1376 h 3740"/>
                <a:gd name="T14" fmla="*/ 2102 w 3582"/>
                <a:gd name="T15" fmla="*/ 1388 h 3740"/>
                <a:gd name="T16" fmla="*/ 2222 w 3582"/>
                <a:gd name="T17" fmla="*/ 1292 h 3740"/>
                <a:gd name="T18" fmla="*/ 2414 w 3582"/>
                <a:gd name="T19" fmla="*/ 1064 h 3740"/>
                <a:gd name="T20" fmla="*/ 2450 w 3582"/>
                <a:gd name="T21" fmla="*/ 704 h 3740"/>
                <a:gd name="T22" fmla="*/ 2318 w 3582"/>
                <a:gd name="T23" fmla="*/ 656 h 3740"/>
                <a:gd name="T24" fmla="*/ 2246 w 3582"/>
                <a:gd name="T25" fmla="*/ 476 h 3740"/>
                <a:gd name="T26" fmla="*/ 2378 w 3582"/>
                <a:gd name="T27" fmla="*/ 404 h 3740"/>
                <a:gd name="T28" fmla="*/ 2486 w 3582"/>
                <a:gd name="T29" fmla="*/ 212 h 3740"/>
                <a:gd name="T30" fmla="*/ 2678 w 3582"/>
                <a:gd name="T31" fmla="*/ 20 h 3740"/>
                <a:gd name="T32" fmla="*/ 2846 w 3582"/>
                <a:gd name="T33" fmla="*/ 68 h 3740"/>
                <a:gd name="T34" fmla="*/ 2966 w 3582"/>
                <a:gd name="T35" fmla="*/ 236 h 3740"/>
                <a:gd name="T36" fmla="*/ 3338 w 3582"/>
                <a:gd name="T37" fmla="*/ 536 h 3740"/>
                <a:gd name="T38" fmla="*/ 3542 w 3582"/>
                <a:gd name="T39" fmla="*/ 428 h 3740"/>
                <a:gd name="T40" fmla="*/ 3566 w 3582"/>
                <a:gd name="T41" fmla="*/ 704 h 3740"/>
                <a:gd name="T42" fmla="*/ 3386 w 3582"/>
                <a:gd name="T43" fmla="*/ 896 h 3740"/>
                <a:gd name="T44" fmla="*/ 3398 w 3582"/>
                <a:gd name="T45" fmla="*/ 1040 h 3740"/>
                <a:gd name="T46" fmla="*/ 3278 w 3582"/>
                <a:gd name="T47" fmla="*/ 1172 h 3740"/>
                <a:gd name="T48" fmla="*/ 3098 w 3582"/>
                <a:gd name="T49" fmla="*/ 1268 h 3740"/>
                <a:gd name="T50" fmla="*/ 2930 w 3582"/>
                <a:gd name="T51" fmla="*/ 1460 h 3740"/>
                <a:gd name="T52" fmla="*/ 2690 w 3582"/>
                <a:gd name="T53" fmla="*/ 1640 h 3740"/>
                <a:gd name="T54" fmla="*/ 2702 w 3582"/>
                <a:gd name="T55" fmla="*/ 1544 h 3740"/>
                <a:gd name="T56" fmla="*/ 2726 w 3582"/>
                <a:gd name="T57" fmla="*/ 1436 h 3740"/>
                <a:gd name="T58" fmla="*/ 2594 w 3582"/>
                <a:gd name="T59" fmla="*/ 1496 h 3740"/>
                <a:gd name="T60" fmla="*/ 2474 w 3582"/>
                <a:gd name="T61" fmla="*/ 1628 h 3740"/>
                <a:gd name="T62" fmla="*/ 2474 w 3582"/>
                <a:gd name="T63" fmla="*/ 1760 h 3740"/>
                <a:gd name="T64" fmla="*/ 2678 w 3582"/>
                <a:gd name="T65" fmla="*/ 1748 h 3740"/>
                <a:gd name="T66" fmla="*/ 2714 w 3582"/>
                <a:gd name="T67" fmla="*/ 1880 h 3740"/>
                <a:gd name="T68" fmla="*/ 2582 w 3582"/>
                <a:gd name="T69" fmla="*/ 2024 h 3740"/>
                <a:gd name="T70" fmla="*/ 2630 w 3582"/>
                <a:gd name="T71" fmla="*/ 2156 h 3740"/>
                <a:gd name="T72" fmla="*/ 2774 w 3582"/>
                <a:gd name="T73" fmla="*/ 2348 h 3740"/>
                <a:gd name="T74" fmla="*/ 2834 w 3582"/>
                <a:gd name="T75" fmla="*/ 2528 h 3740"/>
                <a:gd name="T76" fmla="*/ 2834 w 3582"/>
                <a:gd name="T77" fmla="*/ 2672 h 3740"/>
                <a:gd name="T78" fmla="*/ 2762 w 3582"/>
                <a:gd name="T79" fmla="*/ 2876 h 3740"/>
                <a:gd name="T80" fmla="*/ 2618 w 3582"/>
                <a:gd name="T81" fmla="*/ 3200 h 3740"/>
                <a:gd name="T82" fmla="*/ 2414 w 3582"/>
                <a:gd name="T83" fmla="*/ 3380 h 3740"/>
                <a:gd name="T84" fmla="*/ 1994 w 3582"/>
                <a:gd name="T85" fmla="*/ 3560 h 3740"/>
                <a:gd name="T86" fmla="*/ 1766 w 3582"/>
                <a:gd name="T87" fmla="*/ 3728 h 3740"/>
                <a:gd name="T88" fmla="*/ 1682 w 3582"/>
                <a:gd name="T89" fmla="*/ 3620 h 3740"/>
                <a:gd name="T90" fmla="*/ 1442 w 3582"/>
                <a:gd name="T91" fmla="*/ 3596 h 3740"/>
                <a:gd name="T92" fmla="*/ 1298 w 3582"/>
                <a:gd name="T93" fmla="*/ 3452 h 3740"/>
                <a:gd name="T94" fmla="*/ 866 w 3582"/>
                <a:gd name="T95" fmla="*/ 3476 h 3740"/>
                <a:gd name="T96" fmla="*/ 722 w 3582"/>
                <a:gd name="T97" fmla="*/ 3536 h 3740"/>
                <a:gd name="T98" fmla="*/ 734 w 3582"/>
                <a:gd name="T99" fmla="*/ 3428 h 3740"/>
                <a:gd name="T100" fmla="*/ 734 w 3582"/>
                <a:gd name="T101" fmla="*/ 3284 h 3740"/>
                <a:gd name="T102" fmla="*/ 674 w 3582"/>
                <a:gd name="T103" fmla="*/ 3140 h 3740"/>
                <a:gd name="T104" fmla="*/ 518 w 3582"/>
                <a:gd name="T105" fmla="*/ 2516 h 3740"/>
                <a:gd name="T106" fmla="*/ 158 w 3582"/>
                <a:gd name="T107" fmla="*/ 2264 h 3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582" h="3740">
                  <a:moveTo>
                    <a:pt x="74" y="2240"/>
                  </a:moveTo>
                  <a:cubicBezTo>
                    <a:pt x="58" y="2216"/>
                    <a:pt x="42" y="2192"/>
                    <a:pt x="26" y="2168"/>
                  </a:cubicBezTo>
                  <a:cubicBezTo>
                    <a:pt x="18" y="2156"/>
                    <a:pt x="2" y="2132"/>
                    <a:pt x="2" y="2132"/>
                  </a:cubicBezTo>
                  <a:cubicBezTo>
                    <a:pt x="6" y="2076"/>
                    <a:pt x="0" y="2018"/>
                    <a:pt x="14" y="1964"/>
                  </a:cubicBezTo>
                  <a:cubicBezTo>
                    <a:pt x="19" y="1944"/>
                    <a:pt x="73" y="1935"/>
                    <a:pt x="86" y="1928"/>
                  </a:cubicBezTo>
                  <a:cubicBezTo>
                    <a:pt x="166" y="1888"/>
                    <a:pt x="166" y="1891"/>
                    <a:pt x="278" y="1880"/>
                  </a:cubicBezTo>
                  <a:cubicBezTo>
                    <a:pt x="432" y="1899"/>
                    <a:pt x="535" y="1966"/>
                    <a:pt x="686" y="1988"/>
                  </a:cubicBezTo>
                  <a:cubicBezTo>
                    <a:pt x="714" y="1984"/>
                    <a:pt x="744" y="1986"/>
                    <a:pt x="770" y="1976"/>
                  </a:cubicBezTo>
                  <a:cubicBezTo>
                    <a:pt x="797" y="1966"/>
                    <a:pt x="815" y="1937"/>
                    <a:pt x="842" y="1928"/>
                  </a:cubicBezTo>
                  <a:cubicBezTo>
                    <a:pt x="854" y="1924"/>
                    <a:pt x="866" y="1920"/>
                    <a:pt x="878" y="1916"/>
                  </a:cubicBezTo>
                  <a:cubicBezTo>
                    <a:pt x="931" y="1934"/>
                    <a:pt x="943" y="1926"/>
                    <a:pt x="974" y="1880"/>
                  </a:cubicBezTo>
                  <a:cubicBezTo>
                    <a:pt x="956" y="1826"/>
                    <a:pt x="942" y="1825"/>
                    <a:pt x="890" y="1808"/>
                  </a:cubicBezTo>
                  <a:cubicBezTo>
                    <a:pt x="851" y="1769"/>
                    <a:pt x="823" y="1763"/>
                    <a:pt x="806" y="1712"/>
                  </a:cubicBezTo>
                  <a:cubicBezTo>
                    <a:pt x="863" y="1674"/>
                    <a:pt x="872" y="1688"/>
                    <a:pt x="926" y="1724"/>
                  </a:cubicBezTo>
                  <a:cubicBezTo>
                    <a:pt x="954" y="1807"/>
                    <a:pt x="1019" y="1789"/>
                    <a:pt x="1094" y="1808"/>
                  </a:cubicBezTo>
                  <a:cubicBezTo>
                    <a:pt x="1208" y="1798"/>
                    <a:pt x="1247" y="1794"/>
                    <a:pt x="1334" y="1736"/>
                  </a:cubicBezTo>
                  <a:cubicBezTo>
                    <a:pt x="1360" y="1698"/>
                    <a:pt x="1397" y="1669"/>
                    <a:pt x="1418" y="1628"/>
                  </a:cubicBezTo>
                  <a:cubicBezTo>
                    <a:pt x="1443" y="1579"/>
                    <a:pt x="1449" y="1512"/>
                    <a:pt x="1466" y="1460"/>
                  </a:cubicBezTo>
                  <a:cubicBezTo>
                    <a:pt x="1477" y="1426"/>
                    <a:pt x="1480" y="1372"/>
                    <a:pt x="1526" y="1364"/>
                  </a:cubicBezTo>
                  <a:cubicBezTo>
                    <a:pt x="1581" y="1354"/>
                    <a:pt x="1638" y="1356"/>
                    <a:pt x="1694" y="1352"/>
                  </a:cubicBezTo>
                  <a:cubicBezTo>
                    <a:pt x="1734" y="1360"/>
                    <a:pt x="1774" y="1367"/>
                    <a:pt x="1814" y="1376"/>
                  </a:cubicBezTo>
                  <a:cubicBezTo>
                    <a:pt x="1846" y="1383"/>
                    <a:pt x="1910" y="1400"/>
                    <a:pt x="1910" y="1400"/>
                  </a:cubicBezTo>
                  <a:cubicBezTo>
                    <a:pt x="1918" y="1412"/>
                    <a:pt x="1920" y="1432"/>
                    <a:pt x="1934" y="1436"/>
                  </a:cubicBezTo>
                  <a:cubicBezTo>
                    <a:pt x="1966" y="1445"/>
                    <a:pt x="2067" y="1400"/>
                    <a:pt x="2102" y="1388"/>
                  </a:cubicBezTo>
                  <a:cubicBezTo>
                    <a:pt x="2114" y="1384"/>
                    <a:pt x="2126" y="1380"/>
                    <a:pt x="2138" y="1376"/>
                  </a:cubicBezTo>
                  <a:cubicBezTo>
                    <a:pt x="2150" y="1372"/>
                    <a:pt x="2174" y="1364"/>
                    <a:pt x="2174" y="1364"/>
                  </a:cubicBezTo>
                  <a:cubicBezTo>
                    <a:pt x="2199" y="1264"/>
                    <a:pt x="2164" y="1358"/>
                    <a:pt x="2222" y="1292"/>
                  </a:cubicBezTo>
                  <a:cubicBezTo>
                    <a:pt x="2241" y="1270"/>
                    <a:pt x="2243" y="1229"/>
                    <a:pt x="2270" y="1220"/>
                  </a:cubicBezTo>
                  <a:cubicBezTo>
                    <a:pt x="2294" y="1212"/>
                    <a:pt x="2342" y="1196"/>
                    <a:pt x="2342" y="1196"/>
                  </a:cubicBezTo>
                  <a:cubicBezTo>
                    <a:pt x="2354" y="1124"/>
                    <a:pt x="2355" y="1103"/>
                    <a:pt x="2414" y="1064"/>
                  </a:cubicBezTo>
                  <a:cubicBezTo>
                    <a:pt x="2439" y="988"/>
                    <a:pt x="2455" y="914"/>
                    <a:pt x="2474" y="836"/>
                  </a:cubicBezTo>
                  <a:cubicBezTo>
                    <a:pt x="2480" y="811"/>
                    <a:pt x="2498" y="764"/>
                    <a:pt x="2498" y="764"/>
                  </a:cubicBezTo>
                  <a:cubicBezTo>
                    <a:pt x="2475" y="694"/>
                    <a:pt x="2504" y="758"/>
                    <a:pt x="2450" y="704"/>
                  </a:cubicBezTo>
                  <a:cubicBezTo>
                    <a:pt x="2440" y="694"/>
                    <a:pt x="2438" y="676"/>
                    <a:pt x="2426" y="668"/>
                  </a:cubicBezTo>
                  <a:cubicBezTo>
                    <a:pt x="2405" y="655"/>
                    <a:pt x="2354" y="644"/>
                    <a:pt x="2354" y="644"/>
                  </a:cubicBezTo>
                  <a:cubicBezTo>
                    <a:pt x="2342" y="648"/>
                    <a:pt x="2329" y="650"/>
                    <a:pt x="2318" y="656"/>
                  </a:cubicBezTo>
                  <a:cubicBezTo>
                    <a:pt x="2305" y="662"/>
                    <a:pt x="2296" y="675"/>
                    <a:pt x="2282" y="680"/>
                  </a:cubicBezTo>
                  <a:cubicBezTo>
                    <a:pt x="2251" y="692"/>
                    <a:pt x="2217" y="694"/>
                    <a:pt x="2186" y="704"/>
                  </a:cubicBezTo>
                  <a:cubicBezTo>
                    <a:pt x="2198" y="623"/>
                    <a:pt x="2200" y="545"/>
                    <a:pt x="2246" y="476"/>
                  </a:cubicBezTo>
                  <a:cubicBezTo>
                    <a:pt x="2325" y="502"/>
                    <a:pt x="2247" y="490"/>
                    <a:pt x="2294" y="452"/>
                  </a:cubicBezTo>
                  <a:cubicBezTo>
                    <a:pt x="2307" y="442"/>
                    <a:pt x="2326" y="444"/>
                    <a:pt x="2342" y="440"/>
                  </a:cubicBezTo>
                  <a:cubicBezTo>
                    <a:pt x="2354" y="428"/>
                    <a:pt x="2365" y="415"/>
                    <a:pt x="2378" y="404"/>
                  </a:cubicBezTo>
                  <a:cubicBezTo>
                    <a:pt x="2389" y="395"/>
                    <a:pt x="2406" y="392"/>
                    <a:pt x="2414" y="380"/>
                  </a:cubicBezTo>
                  <a:cubicBezTo>
                    <a:pt x="2503" y="238"/>
                    <a:pt x="2379" y="378"/>
                    <a:pt x="2450" y="236"/>
                  </a:cubicBezTo>
                  <a:cubicBezTo>
                    <a:pt x="2456" y="223"/>
                    <a:pt x="2474" y="220"/>
                    <a:pt x="2486" y="212"/>
                  </a:cubicBezTo>
                  <a:cubicBezTo>
                    <a:pt x="2502" y="87"/>
                    <a:pt x="2471" y="134"/>
                    <a:pt x="2570" y="68"/>
                  </a:cubicBezTo>
                  <a:cubicBezTo>
                    <a:pt x="2582" y="60"/>
                    <a:pt x="2594" y="52"/>
                    <a:pt x="2606" y="44"/>
                  </a:cubicBezTo>
                  <a:cubicBezTo>
                    <a:pt x="2627" y="30"/>
                    <a:pt x="2678" y="20"/>
                    <a:pt x="2678" y="20"/>
                  </a:cubicBezTo>
                  <a:cubicBezTo>
                    <a:pt x="2706" y="24"/>
                    <a:pt x="2735" y="24"/>
                    <a:pt x="2762" y="32"/>
                  </a:cubicBezTo>
                  <a:cubicBezTo>
                    <a:pt x="2776" y="36"/>
                    <a:pt x="2785" y="50"/>
                    <a:pt x="2798" y="56"/>
                  </a:cubicBezTo>
                  <a:cubicBezTo>
                    <a:pt x="2813" y="62"/>
                    <a:pt x="2830" y="64"/>
                    <a:pt x="2846" y="68"/>
                  </a:cubicBezTo>
                  <a:cubicBezTo>
                    <a:pt x="2942" y="212"/>
                    <a:pt x="2794" y="0"/>
                    <a:pt x="2906" y="128"/>
                  </a:cubicBezTo>
                  <a:cubicBezTo>
                    <a:pt x="2925" y="150"/>
                    <a:pt x="2938" y="176"/>
                    <a:pt x="2954" y="200"/>
                  </a:cubicBezTo>
                  <a:cubicBezTo>
                    <a:pt x="2961" y="211"/>
                    <a:pt x="2960" y="225"/>
                    <a:pt x="2966" y="236"/>
                  </a:cubicBezTo>
                  <a:cubicBezTo>
                    <a:pt x="2976" y="254"/>
                    <a:pt x="3042" y="367"/>
                    <a:pt x="3062" y="380"/>
                  </a:cubicBezTo>
                  <a:cubicBezTo>
                    <a:pt x="3106" y="409"/>
                    <a:pt x="3166" y="399"/>
                    <a:pt x="3218" y="404"/>
                  </a:cubicBezTo>
                  <a:cubicBezTo>
                    <a:pt x="3269" y="438"/>
                    <a:pt x="3294" y="492"/>
                    <a:pt x="3338" y="536"/>
                  </a:cubicBezTo>
                  <a:cubicBezTo>
                    <a:pt x="3358" y="532"/>
                    <a:pt x="3380" y="533"/>
                    <a:pt x="3398" y="524"/>
                  </a:cubicBezTo>
                  <a:cubicBezTo>
                    <a:pt x="3426" y="510"/>
                    <a:pt x="3442" y="478"/>
                    <a:pt x="3470" y="464"/>
                  </a:cubicBezTo>
                  <a:cubicBezTo>
                    <a:pt x="3569" y="414"/>
                    <a:pt x="3439" y="497"/>
                    <a:pt x="3542" y="428"/>
                  </a:cubicBezTo>
                  <a:cubicBezTo>
                    <a:pt x="3582" y="488"/>
                    <a:pt x="3568" y="515"/>
                    <a:pt x="3530" y="572"/>
                  </a:cubicBezTo>
                  <a:cubicBezTo>
                    <a:pt x="3534" y="592"/>
                    <a:pt x="3537" y="612"/>
                    <a:pt x="3542" y="632"/>
                  </a:cubicBezTo>
                  <a:cubicBezTo>
                    <a:pt x="3549" y="656"/>
                    <a:pt x="3566" y="704"/>
                    <a:pt x="3566" y="704"/>
                  </a:cubicBezTo>
                  <a:cubicBezTo>
                    <a:pt x="3562" y="720"/>
                    <a:pt x="3561" y="737"/>
                    <a:pt x="3554" y="752"/>
                  </a:cubicBezTo>
                  <a:cubicBezTo>
                    <a:pt x="3541" y="778"/>
                    <a:pt x="3506" y="824"/>
                    <a:pt x="3506" y="824"/>
                  </a:cubicBezTo>
                  <a:cubicBezTo>
                    <a:pt x="3424" y="804"/>
                    <a:pt x="3412" y="818"/>
                    <a:pt x="3386" y="896"/>
                  </a:cubicBezTo>
                  <a:cubicBezTo>
                    <a:pt x="3390" y="908"/>
                    <a:pt x="3392" y="921"/>
                    <a:pt x="3398" y="932"/>
                  </a:cubicBezTo>
                  <a:cubicBezTo>
                    <a:pt x="3404" y="945"/>
                    <a:pt x="3422" y="954"/>
                    <a:pt x="3422" y="968"/>
                  </a:cubicBezTo>
                  <a:cubicBezTo>
                    <a:pt x="3422" y="993"/>
                    <a:pt x="3406" y="1016"/>
                    <a:pt x="3398" y="1040"/>
                  </a:cubicBezTo>
                  <a:cubicBezTo>
                    <a:pt x="3392" y="1059"/>
                    <a:pt x="3390" y="1080"/>
                    <a:pt x="3386" y="1100"/>
                  </a:cubicBezTo>
                  <a:cubicBezTo>
                    <a:pt x="3374" y="1092"/>
                    <a:pt x="3364" y="1078"/>
                    <a:pt x="3350" y="1076"/>
                  </a:cubicBezTo>
                  <a:cubicBezTo>
                    <a:pt x="3296" y="1067"/>
                    <a:pt x="3294" y="1141"/>
                    <a:pt x="3278" y="1172"/>
                  </a:cubicBezTo>
                  <a:cubicBezTo>
                    <a:pt x="3258" y="1212"/>
                    <a:pt x="3254" y="1208"/>
                    <a:pt x="3218" y="1232"/>
                  </a:cubicBezTo>
                  <a:cubicBezTo>
                    <a:pt x="3214" y="1248"/>
                    <a:pt x="3215" y="1266"/>
                    <a:pt x="3206" y="1280"/>
                  </a:cubicBezTo>
                  <a:cubicBezTo>
                    <a:pt x="3173" y="1329"/>
                    <a:pt x="3130" y="1289"/>
                    <a:pt x="3098" y="1268"/>
                  </a:cubicBezTo>
                  <a:cubicBezTo>
                    <a:pt x="3055" y="1332"/>
                    <a:pt x="3078" y="1357"/>
                    <a:pt x="3014" y="1400"/>
                  </a:cubicBezTo>
                  <a:cubicBezTo>
                    <a:pt x="3010" y="1412"/>
                    <a:pt x="3012" y="1429"/>
                    <a:pt x="3002" y="1436"/>
                  </a:cubicBezTo>
                  <a:cubicBezTo>
                    <a:pt x="2981" y="1451"/>
                    <a:pt x="2930" y="1460"/>
                    <a:pt x="2930" y="1460"/>
                  </a:cubicBezTo>
                  <a:cubicBezTo>
                    <a:pt x="2878" y="1538"/>
                    <a:pt x="2941" y="1460"/>
                    <a:pt x="2858" y="1508"/>
                  </a:cubicBezTo>
                  <a:cubicBezTo>
                    <a:pt x="2831" y="1523"/>
                    <a:pt x="2812" y="1551"/>
                    <a:pt x="2786" y="1568"/>
                  </a:cubicBezTo>
                  <a:cubicBezTo>
                    <a:pt x="2758" y="1610"/>
                    <a:pt x="2738" y="1624"/>
                    <a:pt x="2690" y="1640"/>
                  </a:cubicBezTo>
                  <a:cubicBezTo>
                    <a:pt x="2694" y="1628"/>
                    <a:pt x="2693" y="1613"/>
                    <a:pt x="2702" y="1604"/>
                  </a:cubicBezTo>
                  <a:cubicBezTo>
                    <a:pt x="2766" y="1540"/>
                    <a:pt x="2718" y="1652"/>
                    <a:pt x="2750" y="1556"/>
                  </a:cubicBezTo>
                  <a:cubicBezTo>
                    <a:pt x="2734" y="1552"/>
                    <a:pt x="2712" y="1557"/>
                    <a:pt x="2702" y="1544"/>
                  </a:cubicBezTo>
                  <a:cubicBezTo>
                    <a:pt x="2683" y="1518"/>
                    <a:pt x="2744" y="1488"/>
                    <a:pt x="2750" y="1484"/>
                  </a:cubicBezTo>
                  <a:cubicBezTo>
                    <a:pt x="2754" y="1472"/>
                    <a:pt x="2768" y="1459"/>
                    <a:pt x="2762" y="1448"/>
                  </a:cubicBezTo>
                  <a:cubicBezTo>
                    <a:pt x="2756" y="1437"/>
                    <a:pt x="2737" y="1442"/>
                    <a:pt x="2726" y="1436"/>
                  </a:cubicBezTo>
                  <a:cubicBezTo>
                    <a:pt x="2713" y="1430"/>
                    <a:pt x="2702" y="1420"/>
                    <a:pt x="2690" y="1412"/>
                  </a:cubicBezTo>
                  <a:cubicBezTo>
                    <a:pt x="2674" y="1416"/>
                    <a:pt x="2654" y="1413"/>
                    <a:pt x="2642" y="1424"/>
                  </a:cubicBezTo>
                  <a:cubicBezTo>
                    <a:pt x="2620" y="1443"/>
                    <a:pt x="2610" y="1472"/>
                    <a:pt x="2594" y="1496"/>
                  </a:cubicBezTo>
                  <a:cubicBezTo>
                    <a:pt x="2586" y="1508"/>
                    <a:pt x="2569" y="1511"/>
                    <a:pt x="2558" y="1520"/>
                  </a:cubicBezTo>
                  <a:cubicBezTo>
                    <a:pt x="2545" y="1531"/>
                    <a:pt x="2534" y="1544"/>
                    <a:pt x="2522" y="1556"/>
                  </a:cubicBezTo>
                  <a:cubicBezTo>
                    <a:pt x="2510" y="1604"/>
                    <a:pt x="2521" y="1607"/>
                    <a:pt x="2474" y="1628"/>
                  </a:cubicBezTo>
                  <a:cubicBezTo>
                    <a:pt x="2451" y="1638"/>
                    <a:pt x="2402" y="1652"/>
                    <a:pt x="2402" y="1652"/>
                  </a:cubicBezTo>
                  <a:cubicBezTo>
                    <a:pt x="2423" y="1715"/>
                    <a:pt x="2400" y="1664"/>
                    <a:pt x="2450" y="1724"/>
                  </a:cubicBezTo>
                  <a:cubicBezTo>
                    <a:pt x="2459" y="1735"/>
                    <a:pt x="2461" y="1753"/>
                    <a:pt x="2474" y="1760"/>
                  </a:cubicBezTo>
                  <a:cubicBezTo>
                    <a:pt x="2492" y="1770"/>
                    <a:pt x="2514" y="1768"/>
                    <a:pt x="2534" y="1772"/>
                  </a:cubicBezTo>
                  <a:cubicBezTo>
                    <a:pt x="2546" y="1780"/>
                    <a:pt x="2556" y="1794"/>
                    <a:pt x="2570" y="1796"/>
                  </a:cubicBezTo>
                  <a:cubicBezTo>
                    <a:pt x="2590" y="1799"/>
                    <a:pt x="2653" y="1756"/>
                    <a:pt x="2678" y="1748"/>
                  </a:cubicBezTo>
                  <a:cubicBezTo>
                    <a:pt x="2690" y="1756"/>
                    <a:pt x="2700" y="1768"/>
                    <a:pt x="2714" y="1772"/>
                  </a:cubicBezTo>
                  <a:cubicBezTo>
                    <a:pt x="2828" y="1803"/>
                    <a:pt x="2797" y="1746"/>
                    <a:pt x="2822" y="1820"/>
                  </a:cubicBezTo>
                  <a:cubicBezTo>
                    <a:pt x="2759" y="1841"/>
                    <a:pt x="2797" y="1825"/>
                    <a:pt x="2714" y="1880"/>
                  </a:cubicBezTo>
                  <a:cubicBezTo>
                    <a:pt x="2702" y="1888"/>
                    <a:pt x="2678" y="1904"/>
                    <a:pt x="2678" y="1904"/>
                  </a:cubicBezTo>
                  <a:cubicBezTo>
                    <a:pt x="2657" y="1966"/>
                    <a:pt x="2660" y="1972"/>
                    <a:pt x="2594" y="1988"/>
                  </a:cubicBezTo>
                  <a:cubicBezTo>
                    <a:pt x="2590" y="2000"/>
                    <a:pt x="2590" y="2014"/>
                    <a:pt x="2582" y="2024"/>
                  </a:cubicBezTo>
                  <a:cubicBezTo>
                    <a:pt x="2560" y="2052"/>
                    <a:pt x="2511" y="2040"/>
                    <a:pt x="2558" y="2096"/>
                  </a:cubicBezTo>
                  <a:cubicBezTo>
                    <a:pt x="2569" y="2110"/>
                    <a:pt x="2590" y="2112"/>
                    <a:pt x="2606" y="2120"/>
                  </a:cubicBezTo>
                  <a:cubicBezTo>
                    <a:pt x="2614" y="2132"/>
                    <a:pt x="2619" y="2147"/>
                    <a:pt x="2630" y="2156"/>
                  </a:cubicBezTo>
                  <a:cubicBezTo>
                    <a:pt x="2640" y="2164"/>
                    <a:pt x="2657" y="2159"/>
                    <a:pt x="2666" y="2168"/>
                  </a:cubicBezTo>
                  <a:cubicBezTo>
                    <a:pt x="2675" y="2177"/>
                    <a:pt x="2672" y="2193"/>
                    <a:pt x="2678" y="2204"/>
                  </a:cubicBezTo>
                  <a:cubicBezTo>
                    <a:pt x="2705" y="2253"/>
                    <a:pt x="2743" y="2301"/>
                    <a:pt x="2774" y="2348"/>
                  </a:cubicBezTo>
                  <a:cubicBezTo>
                    <a:pt x="2790" y="2372"/>
                    <a:pt x="2806" y="2396"/>
                    <a:pt x="2822" y="2420"/>
                  </a:cubicBezTo>
                  <a:cubicBezTo>
                    <a:pt x="2830" y="2432"/>
                    <a:pt x="2846" y="2456"/>
                    <a:pt x="2846" y="2456"/>
                  </a:cubicBezTo>
                  <a:cubicBezTo>
                    <a:pt x="2842" y="2480"/>
                    <a:pt x="2847" y="2507"/>
                    <a:pt x="2834" y="2528"/>
                  </a:cubicBezTo>
                  <a:cubicBezTo>
                    <a:pt x="2825" y="2543"/>
                    <a:pt x="2801" y="2542"/>
                    <a:pt x="2786" y="2552"/>
                  </a:cubicBezTo>
                  <a:cubicBezTo>
                    <a:pt x="2773" y="2561"/>
                    <a:pt x="2664" y="2645"/>
                    <a:pt x="2762" y="2612"/>
                  </a:cubicBezTo>
                  <a:cubicBezTo>
                    <a:pt x="2914" y="2634"/>
                    <a:pt x="2823" y="2592"/>
                    <a:pt x="2834" y="2672"/>
                  </a:cubicBezTo>
                  <a:cubicBezTo>
                    <a:pt x="2836" y="2686"/>
                    <a:pt x="2850" y="2696"/>
                    <a:pt x="2858" y="2708"/>
                  </a:cubicBezTo>
                  <a:cubicBezTo>
                    <a:pt x="2835" y="2777"/>
                    <a:pt x="2875" y="2814"/>
                    <a:pt x="2798" y="2840"/>
                  </a:cubicBezTo>
                  <a:cubicBezTo>
                    <a:pt x="2786" y="2852"/>
                    <a:pt x="2770" y="2861"/>
                    <a:pt x="2762" y="2876"/>
                  </a:cubicBezTo>
                  <a:cubicBezTo>
                    <a:pt x="2718" y="2956"/>
                    <a:pt x="2760" y="2961"/>
                    <a:pt x="2690" y="3008"/>
                  </a:cubicBezTo>
                  <a:cubicBezTo>
                    <a:pt x="2707" y="3074"/>
                    <a:pt x="2703" y="3140"/>
                    <a:pt x="2630" y="3164"/>
                  </a:cubicBezTo>
                  <a:cubicBezTo>
                    <a:pt x="2626" y="3176"/>
                    <a:pt x="2627" y="3191"/>
                    <a:pt x="2618" y="3200"/>
                  </a:cubicBezTo>
                  <a:cubicBezTo>
                    <a:pt x="2598" y="3220"/>
                    <a:pt x="2546" y="3248"/>
                    <a:pt x="2546" y="3248"/>
                  </a:cubicBezTo>
                  <a:cubicBezTo>
                    <a:pt x="2538" y="3272"/>
                    <a:pt x="2543" y="3306"/>
                    <a:pt x="2522" y="3320"/>
                  </a:cubicBezTo>
                  <a:cubicBezTo>
                    <a:pt x="2486" y="3344"/>
                    <a:pt x="2450" y="3356"/>
                    <a:pt x="2414" y="3380"/>
                  </a:cubicBezTo>
                  <a:cubicBezTo>
                    <a:pt x="2370" y="3446"/>
                    <a:pt x="2286" y="3463"/>
                    <a:pt x="2210" y="3476"/>
                  </a:cubicBezTo>
                  <a:cubicBezTo>
                    <a:pt x="2143" y="3526"/>
                    <a:pt x="2152" y="3513"/>
                    <a:pt x="2078" y="3488"/>
                  </a:cubicBezTo>
                  <a:cubicBezTo>
                    <a:pt x="2058" y="3549"/>
                    <a:pt x="2045" y="3535"/>
                    <a:pt x="1994" y="3560"/>
                  </a:cubicBezTo>
                  <a:cubicBezTo>
                    <a:pt x="1908" y="3603"/>
                    <a:pt x="1836" y="3628"/>
                    <a:pt x="1742" y="3644"/>
                  </a:cubicBezTo>
                  <a:cubicBezTo>
                    <a:pt x="1746" y="3660"/>
                    <a:pt x="1749" y="3676"/>
                    <a:pt x="1754" y="3692"/>
                  </a:cubicBezTo>
                  <a:cubicBezTo>
                    <a:pt x="1757" y="3704"/>
                    <a:pt x="1772" y="3717"/>
                    <a:pt x="1766" y="3728"/>
                  </a:cubicBezTo>
                  <a:cubicBezTo>
                    <a:pt x="1760" y="3739"/>
                    <a:pt x="1742" y="3736"/>
                    <a:pt x="1730" y="3740"/>
                  </a:cubicBezTo>
                  <a:cubicBezTo>
                    <a:pt x="1704" y="3701"/>
                    <a:pt x="1706" y="3711"/>
                    <a:pt x="1694" y="3668"/>
                  </a:cubicBezTo>
                  <a:cubicBezTo>
                    <a:pt x="1689" y="3652"/>
                    <a:pt x="1696" y="3629"/>
                    <a:pt x="1682" y="3620"/>
                  </a:cubicBezTo>
                  <a:cubicBezTo>
                    <a:pt x="1658" y="3605"/>
                    <a:pt x="1626" y="3612"/>
                    <a:pt x="1598" y="3608"/>
                  </a:cubicBezTo>
                  <a:cubicBezTo>
                    <a:pt x="1512" y="3579"/>
                    <a:pt x="1619" y="3608"/>
                    <a:pt x="1514" y="3608"/>
                  </a:cubicBezTo>
                  <a:cubicBezTo>
                    <a:pt x="1490" y="3608"/>
                    <a:pt x="1466" y="3600"/>
                    <a:pt x="1442" y="3596"/>
                  </a:cubicBezTo>
                  <a:cubicBezTo>
                    <a:pt x="1403" y="3570"/>
                    <a:pt x="1391" y="3542"/>
                    <a:pt x="1370" y="3500"/>
                  </a:cubicBezTo>
                  <a:cubicBezTo>
                    <a:pt x="1364" y="3489"/>
                    <a:pt x="1369" y="3471"/>
                    <a:pt x="1358" y="3464"/>
                  </a:cubicBezTo>
                  <a:cubicBezTo>
                    <a:pt x="1341" y="3453"/>
                    <a:pt x="1318" y="3456"/>
                    <a:pt x="1298" y="3452"/>
                  </a:cubicBezTo>
                  <a:cubicBezTo>
                    <a:pt x="1245" y="3417"/>
                    <a:pt x="1202" y="3407"/>
                    <a:pt x="1142" y="3440"/>
                  </a:cubicBezTo>
                  <a:cubicBezTo>
                    <a:pt x="1117" y="3454"/>
                    <a:pt x="1070" y="3488"/>
                    <a:pt x="1070" y="3488"/>
                  </a:cubicBezTo>
                  <a:cubicBezTo>
                    <a:pt x="956" y="3450"/>
                    <a:pt x="1023" y="3462"/>
                    <a:pt x="866" y="3476"/>
                  </a:cubicBezTo>
                  <a:cubicBezTo>
                    <a:pt x="876" y="3506"/>
                    <a:pt x="880" y="3570"/>
                    <a:pt x="854" y="3596"/>
                  </a:cubicBezTo>
                  <a:cubicBezTo>
                    <a:pt x="845" y="3605"/>
                    <a:pt x="830" y="3604"/>
                    <a:pt x="818" y="3608"/>
                  </a:cubicBezTo>
                  <a:cubicBezTo>
                    <a:pt x="790" y="3566"/>
                    <a:pt x="770" y="3552"/>
                    <a:pt x="722" y="3536"/>
                  </a:cubicBezTo>
                  <a:cubicBezTo>
                    <a:pt x="714" y="3524"/>
                    <a:pt x="698" y="3514"/>
                    <a:pt x="698" y="3500"/>
                  </a:cubicBezTo>
                  <a:cubicBezTo>
                    <a:pt x="698" y="3486"/>
                    <a:pt x="716" y="3477"/>
                    <a:pt x="722" y="3464"/>
                  </a:cubicBezTo>
                  <a:cubicBezTo>
                    <a:pt x="728" y="3453"/>
                    <a:pt x="730" y="3440"/>
                    <a:pt x="734" y="3428"/>
                  </a:cubicBezTo>
                  <a:cubicBezTo>
                    <a:pt x="730" y="3416"/>
                    <a:pt x="728" y="3403"/>
                    <a:pt x="722" y="3392"/>
                  </a:cubicBezTo>
                  <a:cubicBezTo>
                    <a:pt x="716" y="3379"/>
                    <a:pt x="700" y="3370"/>
                    <a:pt x="698" y="3356"/>
                  </a:cubicBezTo>
                  <a:cubicBezTo>
                    <a:pt x="695" y="3336"/>
                    <a:pt x="726" y="3297"/>
                    <a:pt x="734" y="3284"/>
                  </a:cubicBezTo>
                  <a:cubicBezTo>
                    <a:pt x="730" y="3272"/>
                    <a:pt x="728" y="3259"/>
                    <a:pt x="722" y="3248"/>
                  </a:cubicBezTo>
                  <a:cubicBezTo>
                    <a:pt x="716" y="3235"/>
                    <a:pt x="704" y="3225"/>
                    <a:pt x="698" y="3212"/>
                  </a:cubicBezTo>
                  <a:cubicBezTo>
                    <a:pt x="688" y="3189"/>
                    <a:pt x="674" y="3140"/>
                    <a:pt x="674" y="3140"/>
                  </a:cubicBezTo>
                  <a:cubicBezTo>
                    <a:pt x="719" y="3006"/>
                    <a:pt x="689" y="2859"/>
                    <a:pt x="638" y="2732"/>
                  </a:cubicBezTo>
                  <a:cubicBezTo>
                    <a:pt x="624" y="2697"/>
                    <a:pt x="623" y="2656"/>
                    <a:pt x="602" y="2624"/>
                  </a:cubicBezTo>
                  <a:cubicBezTo>
                    <a:pt x="481" y="2442"/>
                    <a:pt x="612" y="2629"/>
                    <a:pt x="518" y="2516"/>
                  </a:cubicBezTo>
                  <a:cubicBezTo>
                    <a:pt x="490" y="2482"/>
                    <a:pt x="489" y="2439"/>
                    <a:pt x="458" y="2408"/>
                  </a:cubicBezTo>
                  <a:cubicBezTo>
                    <a:pt x="420" y="2370"/>
                    <a:pt x="359" y="2366"/>
                    <a:pt x="314" y="2336"/>
                  </a:cubicBezTo>
                  <a:cubicBezTo>
                    <a:pt x="275" y="2277"/>
                    <a:pt x="223" y="2276"/>
                    <a:pt x="158" y="2264"/>
                  </a:cubicBezTo>
                  <a:cubicBezTo>
                    <a:pt x="122" y="2257"/>
                    <a:pt x="76" y="2266"/>
                    <a:pt x="50" y="2240"/>
                  </a:cubicBezTo>
                  <a:cubicBezTo>
                    <a:pt x="44" y="2234"/>
                    <a:pt x="66" y="2240"/>
                    <a:pt x="74" y="2240"/>
                  </a:cubicBezTo>
                  <a:close/>
                </a:path>
              </a:pathLst>
            </a:custGeom>
            <a:solidFill>
              <a:schemeClr val="bg1">
                <a:alpha val="50000"/>
              </a:schemeClr>
            </a:solidFill>
            <a:ln w="12700">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36288" name="Freeform 64"/>
            <p:cNvSpPr>
              <a:spLocks/>
            </p:cNvSpPr>
            <p:nvPr/>
          </p:nvSpPr>
          <p:spPr bwMode="auto">
            <a:xfrm>
              <a:off x="3372" y="3873"/>
              <a:ext cx="238" cy="183"/>
            </a:xfrm>
            <a:custGeom>
              <a:avLst/>
              <a:gdLst>
                <a:gd name="T0" fmla="*/ 0 w 238"/>
                <a:gd name="T1" fmla="*/ 111 h 183"/>
                <a:gd name="T2" fmla="*/ 84 w 238"/>
                <a:gd name="T3" fmla="*/ 27 h 183"/>
                <a:gd name="T4" fmla="*/ 156 w 238"/>
                <a:gd name="T5" fmla="*/ 3 h 183"/>
                <a:gd name="T6" fmla="*/ 228 w 238"/>
                <a:gd name="T7" fmla="*/ 15 h 183"/>
                <a:gd name="T8" fmla="*/ 216 w 238"/>
                <a:gd name="T9" fmla="*/ 51 h 183"/>
                <a:gd name="T10" fmla="*/ 60 w 238"/>
                <a:gd name="T11" fmla="*/ 183 h 183"/>
                <a:gd name="T12" fmla="*/ 0 w 238"/>
                <a:gd name="T13" fmla="*/ 111 h 183"/>
              </a:gdLst>
              <a:ahLst/>
              <a:cxnLst>
                <a:cxn ang="0">
                  <a:pos x="T0" y="T1"/>
                </a:cxn>
                <a:cxn ang="0">
                  <a:pos x="T2" y="T3"/>
                </a:cxn>
                <a:cxn ang="0">
                  <a:pos x="T4" y="T5"/>
                </a:cxn>
                <a:cxn ang="0">
                  <a:pos x="T6" y="T7"/>
                </a:cxn>
                <a:cxn ang="0">
                  <a:pos x="T8" y="T9"/>
                </a:cxn>
                <a:cxn ang="0">
                  <a:pos x="T10" y="T11"/>
                </a:cxn>
                <a:cxn ang="0">
                  <a:pos x="T12" y="T13"/>
                </a:cxn>
              </a:cxnLst>
              <a:rect l="0" t="0" r="r" b="b"/>
              <a:pathLst>
                <a:path w="238" h="183">
                  <a:moveTo>
                    <a:pt x="0" y="111"/>
                  </a:moveTo>
                  <a:cubicBezTo>
                    <a:pt x="17" y="61"/>
                    <a:pt x="12" y="51"/>
                    <a:pt x="84" y="27"/>
                  </a:cubicBezTo>
                  <a:cubicBezTo>
                    <a:pt x="108" y="19"/>
                    <a:pt x="156" y="3"/>
                    <a:pt x="156" y="3"/>
                  </a:cubicBezTo>
                  <a:cubicBezTo>
                    <a:pt x="180" y="7"/>
                    <a:pt x="209" y="0"/>
                    <a:pt x="228" y="15"/>
                  </a:cubicBezTo>
                  <a:cubicBezTo>
                    <a:pt x="238" y="23"/>
                    <a:pt x="222" y="40"/>
                    <a:pt x="216" y="51"/>
                  </a:cubicBezTo>
                  <a:cubicBezTo>
                    <a:pt x="155" y="162"/>
                    <a:pt x="164" y="148"/>
                    <a:pt x="60" y="183"/>
                  </a:cubicBezTo>
                  <a:cubicBezTo>
                    <a:pt x="22" y="170"/>
                    <a:pt x="0" y="159"/>
                    <a:pt x="0" y="111"/>
                  </a:cubicBezTo>
                  <a:close/>
                </a:path>
              </a:pathLst>
            </a:custGeom>
            <a:solidFill>
              <a:schemeClr val="bg1">
                <a:alpha val="50000"/>
              </a:schemeClr>
            </a:solidFill>
            <a:ln w="12700">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36289" name="Freeform 65"/>
            <p:cNvSpPr>
              <a:spLocks/>
            </p:cNvSpPr>
            <p:nvPr/>
          </p:nvSpPr>
          <p:spPr bwMode="auto">
            <a:xfrm>
              <a:off x="4519" y="3264"/>
              <a:ext cx="191" cy="381"/>
            </a:xfrm>
            <a:custGeom>
              <a:avLst/>
              <a:gdLst>
                <a:gd name="T0" fmla="*/ 29 w 191"/>
                <a:gd name="T1" fmla="*/ 228 h 381"/>
                <a:gd name="T2" fmla="*/ 65 w 191"/>
                <a:gd name="T3" fmla="*/ 156 h 381"/>
                <a:gd name="T4" fmla="*/ 89 w 191"/>
                <a:gd name="T5" fmla="*/ 84 h 381"/>
                <a:gd name="T6" fmla="*/ 101 w 191"/>
                <a:gd name="T7" fmla="*/ 36 h 381"/>
                <a:gd name="T8" fmla="*/ 173 w 191"/>
                <a:gd name="T9" fmla="*/ 0 h 381"/>
                <a:gd name="T10" fmla="*/ 161 w 191"/>
                <a:gd name="T11" fmla="*/ 180 h 381"/>
                <a:gd name="T12" fmla="*/ 137 w 191"/>
                <a:gd name="T13" fmla="*/ 216 h 381"/>
                <a:gd name="T14" fmla="*/ 125 w 191"/>
                <a:gd name="T15" fmla="*/ 252 h 381"/>
                <a:gd name="T16" fmla="*/ 77 w 191"/>
                <a:gd name="T17" fmla="*/ 312 h 381"/>
                <a:gd name="T18" fmla="*/ 65 w 191"/>
                <a:gd name="T19" fmla="*/ 276 h 381"/>
                <a:gd name="T20" fmla="*/ 17 w 191"/>
                <a:gd name="T21" fmla="*/ 264 h 381"/>
                <a:gd name="T22" fmla="*/ 5 w 191"/>
                <a:gd name="T23" fmla="*/ 228 h 381"/>
                <a:gd name="T24" fmla="*/ 41 w 191"/>
                <a:gd name="T25" fmla="*/ 204 h 381"/>
                <a:gd name="T26" fmla="*/ 29 w 191"/>
                <a:gd name="T27" fmla="*/ 228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1" h="381">
                  <a:moveTo>
                    <a:pt x="29" y="228"/>
                  </a:moveTo>
                  <a:cubicBezTo>
                    <a:pt x="73" y="97"/>
                    <a:pt x="3" y="296"/>
                    <a:pt x="65" y="156"/>
                  </a:cubicBezTo>
                  <a:cubicBezTo>
                    <a:pt x="75" y="133"/>
                    <a:pt x="81" y="108"/>
                    <a:pt x="89" y="84"/>
                  </a:cubicBezTo>
                  <a:cubicBezTo>
                    <a:pt x="94" y="68"/>
                    <a:pt x="92" y="50"/>
                    <a:pt x="101" y="36"/>
                  </a:cubicBezTo>
                  <a:cubicBezTo>
                    <a:pt x="114" y="16"/>
                    <a:pt x="152" y="7"/>
                    <a:pt x="173" y="0"/>
                  </a:cubicBezTo>
                  <a:cubicBezTo>
                    <a:pt x="191" y="55"/>
                    <a:pt x="182" y="125"/>
                    <a:pt x="161" y="180"/>
                  </a:cubicBezTo>
                  <a:cubicBezTo>
                    <a:pt x="156" y="194"/>
                    <a:pt x="143" y="203"/>
                    <a:pt x="137" y="216"/>
                  </a:cubicBezTo>
                  <a:cubicBezTo>
                    <a:pt x="131" y="227"/>
                    <a:pt x="129" y="240"/>
                    <a:pt x="125" y="252"/>
                  </a:cubicBezTo>
                  <a:cubicBezTo>
                    <a:pt x="119" y="292"/>
                    <a:pt x="132" y="381"/>
                    <a:pt x="77" y="312"/>
                  </a:cubicBezTo>
                  <a:cubicBezTo>
                    <a:pt x="69" y="302"/>
                    <a:pt x="75" y="284"/>
                    <a:pt x="65" y="276"/>
                  </a:cubicBezTo>
                  <a:cubicBezTo>
                    <a:pt x="52" y="266"/>
                    <a:pt x="33" y="268"/>
                    <a:pt x="17" y="264"/>
                  </a:cubicBezTo>
                  <a:cubicBezTo>
                    <a:pt x="13" y="252"/>
                    <a:pt x="0" y="240"/>
                    <a:pt x="5" y="228"/>
                  </a:cubicBezTo>
                  <a:cubicBezTo>
                    <a:pt x="10" y="215"/>
                    <a:pt x="27" y="204"/>
                    <a:pt x="41" y="204"/>
                  </a:cubicBezTo>
                  <a:cubicBezTo>
                    <a:pt x="50" y="204"/>
                    <a:pt x="33" y="220"/>
                    <a:pt x="29" y="228"/>
                  </a:cubicBezTo>
                  <a:close/>
                </a:path>
              </a:pathLst>
            </a:custGeom>
            <a:solidFill>
              <a:schemeClr val="bg1">
                <a:alpha val="50000"/>
              </a:schemeClr>
            </a:solidFill>
            <a:ln w="12700">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436290" name="Group 66"/>
          <p:cNvGrpSpPr>
            <a:grpSpLocks/>
          </p:cNvGrpSpPr>
          <p:nvPr/>
        </p:nvGrpSpPr>
        <p:grpSpPr bwMode="auto">
          <a:xfrm>
            <a:off x="4217989" y="239713"/>
            <a:ext cx="5686425" cy="6286500"/>
            <a:chOff x="1824" y="96"/>
            <a:chExt cx="3582" cy="3960"/>
          </a:xfrm>
        </p:grpSpPr>
        <p:sp>
          <p:nvSpPr>
            <p:cNvPr id="436291" name="Freeform 67"/>
            <p:cNvSpPr>
              <a:spLocks/>
            </p:cNvSpPr>
            <p:nvPr/>
          </p:nvSpPr>
          <p:spPr bwMode="auto">
            <a:xfrm>
              <a:off x="1824" y="96"/>
              <a:ext cx="3582" cy="3740"/>
            </a:xfrm>
            <a:custGeom>
              <a:avLst/>
              <a:gdLst>
                <a:gd name="T0" fmla="*/ 2 w 3582"/>
                <a:gd name="T1" fmla="*/ 2132 h 3740"/>
                <a:gd name="T2" fmla="*/ 278 w 3582"/>
                <a:gd name="T3" fmla="*/ 1880 h 3740"/>
                <a:gd name="T4" fmla="*/ 842 w 3582"/>
                <a:gd name="T5" fmla="*/ 1928 h 3740"/>
                <a:gd name="T6" fmla="*/ 890 w 3582"/>
                <a:gd name="T7" fmla="*/ 1808 h 3740"/>
                <a:gd name="T8" fmla="*/ 1094 w 3582"/>
                <a:gd name="T9" fmla="*/ 1808 h 3740"/>
                <a:gd name="T10" fmla="*/ 1466 w 3582"/>
                <a:gd name="T11" fmla="*/ 1460 h 3740"/>
                <a:gd name="T12" fmla="*/ 1814 w 3582"/>
                <a:gd name="T13" fmla="*/ 1376 h 3740"/>
                <a:gd name="T14" fmla="*/ 2102 w 3582"/>
                <a:gd name="T15" fmla="*/ 1388 h 3740"/>
                <a:gd name="T16" fmla="*/ 2222 w 3582"/>
                <a:gd name="T17" fmla="*/ 1292 h 3740"/>
                <a:gd name="T18" fmla="*/ 2414 w 3582"/>
                <a:gd name="T19" fmla="*/ 1064 h 3740"/>
                <a:gd name="T20" fmla="*/ 2450 w 3582"/>
                <a:gd name="T21" fmla="*/ 704 h 3740"/>
                <a:gd name="T22" fmla="*/ 2318 w 3582"/>
                <a:gd name="T23" fmla="*/ 656 h 3740"/>
                <a:gd name="T24" fmla="*/ 2246 w 3582"/>
                <a:gd name="T25" fmla="*/ 476 h 3740"/>
                <a:gd name="T26" fmla="*/ 2378 w 3582"/>
                <a:gd name="T27" fmla="*/ 404 h 3740"/>
                <a:gd name="T28" fmla="*/ 2486 w 3582"/>
                <a:gd name="T29" fmla="*/ 212 h 3740"/>
                <a:gd name="T30" fmla="*/ 2678 w 3582"/>
                <a:gd name="T31" fmla="*/ 20 h 3740"/>
                <a:gd name="T32" fmla="*/ 2846 w 3582"/>
                <a:gd name="T33" fmla="*/ 68 h 3740"/>
                <a:gd name="T34" fmla="*/ 2966 w 3582"/>
                <a:gd name="T35" fmla="*/ 236 h 3740"/>
                <a:gd name="T36" fmla="*/ 3338 w 3582"/>
                <a:gd name="T37" fmla="*/ 536 h 3740"/>
                <a:gd name="T38" fmla="*/ 3542 w 3582"/>
                <a:gd name="T39" fmla="*/ 428 h 3740"/>
                <a:gd name="T40" fmla="*/ 3566 w 3582"/>
                <a:gd name="T41" fmla="*/ 704 h 3740"/>
                <a:gd name="T42" fmla="*/ 3386 w 3582"/>
                <a:gd name="T43" fmla="*/ 896 h 3740"/>
                <a:gd name="T44" fmla="*/ 3398 w 3582"/>
                <a:gd name="T45" fmla="*/ 1040 h 3740"/>
                <a:gd name="T46" fmla="*/ 3278 w 3582"/>
                <a:gd name="T47" fmla="*/ 1172 h 3740"/>
                <a:gd name="T48" fmla="*/ 3098 w 3582"/>
                <a:gd name="T49" fmla="*/ 1268 h 3740"/>
                <a:gd name="T50" fmla="*/ 2930 w 3582"/>
                <a:gd name="T51" fmla="*/ 1460 h 3740"/>
                <a:gd name="T52" fmla="*/ 2690 w 3582"/>
                <a:gd name="T53" fmla="*/ 1640 h 3740"/>
                <a:gd name="T54" fmla="*/ 2702 w 3582"/>
                <a:gd name="T55" fmla="*/ 1544 h 3740"/>
                <a:gd name="T56" fmla="*/ 2726 w 3582"/>
                <a:gd name="T57" fmla="*/ 1436 h 3740"/>
                <a:gd name="T58" fmla="*/ 2594 w 3582"/>
                <a:gd name="T59" fmla="*/ 1496 h 3740"/>
                <a:gd name="T60" fmla="*/ 2474 w 3582"/>
                <a:gd name="T61" fmla="*/ 1628 h 3740"/>
                <a:gd name="T62" fmla="*/ 2474 w 3582"/>
                <a:gd name="T63" fmla="*/ 1760 h 3740"/>
                <a:gd name="T64" fmla="*/ 2678 w 3582"/>
                <a:gd name="T65" fmla="*/ 1748 h 3740"/>
                <a:gd name="T66" fmla="*/ 2714 w 3582"/>
                <a:gd name="T67" fmla="*/ 1880 h 3740"/>
                <a:gd name="T68" fmla="*/ 2582 w 3582"/>
                <a:gd name="T69" fmla="*/ 2024 h 3740"/>
                <a:gd name="T70" fmla="*/ 2630 w 3582"/>
                <a:gd name="T71" fmla="*/ 2156 h 3740"/>
                <a:gd name="T72" fmla="*/ 2774 w 3582"/>
                <a:gd name="T73" fmla="*/ 2348 h 3740"/>
                <a:gd name="T74" fmla="*/ 2834 w 3582"/>
                <a:gd name="T75" fmla="*/ 2528 h 3740"/>
                <a:gd name="T76" fmla="*/ 2834 w 3582"/>
                <a:gd name="T77" fmla="*/ 2672 h 3740"/>
                <a:gd name="T78" fmla="*/ 2762 w 3582"/>
                <a:gd name="T79" fmla="*/ 2876 h 3740"/>
                <a:gd name="T80" fmla="*/ 2618 w 3582"/>
                <a:gd name="T81" fmla="*/ 3200 h 3740"/>
                <a:gd name="T82" fmla="*/ 2414 w 3582"/>
                <a:gd name="T83" fmla="*/ 3380 h 3740"/>
                <a:gd name="T84" fmla="*/ 1994 w 3582"/>
                <a:gd name="T85" fmla="*/ 3560 h 3740"/>
                <a:gd name="T86" fmla="*/ 1766 w 3582"/>
                <a:gd name="T87" fmla="*/ 3728 h 3740"/>
                <a:gd name="T88" fmla="*/ 1682 w 3582"/>
                <a:gd name="T89" fmla="*/ 3620 h 3740"/>
                <a:gd name="T90" fmla="*/ 1442 w 3582"/>
                <a:gd name="T91" fmla="*/ 3596 h 3740"/>
                <a:gd name="T92" fmla="*/ 1298 w 3582"/>
                <a:gd name="T93" fmla="*/ 3452 h 3740"/>
                <a:gd name="T94" fmla="*/ 866 w 3582"/>
                <a:gd name="T95" fmla="*/ 3476 h 3740"/>
                <a:gd name="T96" fmla="*/ 722 w 3582"/>
                <a:gd name="T97" fmla="*/ 3536 h 3740"/>
                <a:gd name="T98" fmla="*/ 734 w 3582"/>
                <a:gd name="T99" fmla="*/ 3428 h 3740"/>
                <a:gd name="T100" fmla="*/ 734 w 3582"/>
                <a:gd name="T101" fmla="*/ 3284 h 3740"/>
                <a:gd name="T102" fmla="*/ 674 w 3582"/>
                <a:gd name="T103" fmla="*/ 3140 h 3740"/>
                <a:gd name="T104" fmla="*/ 518 w 3582"/>
                <a:gd name="T105" fmla="*/ 2516 h 3740"/>
                <a:gd name="T106" fmla="*/ 158 w 3582"/>
                <a:gd name="T107" fmla="*/ 2264 h 3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582" h="3740">
                  <a:moveTo>
                    <a:pt x="74" y="2240"/>
                  </a:moveTo>
                  <a:cubicBezTo>
                    <a:pt x="58" y="2216"/>
                    <a:pt x="42" y="2192"/>
                    <a:pt x="26" y="2168"/>
                  </a:cubicBezTo>
                  <a:cubicBezTo>
                    <a:pt x="18" y="2156"/>
                    <a:pt x="2" y="2132"/>
                    <a:pt x="2" y="2132"/>
                  </a:cubicBezTo>
                  <a:cubicBezTo>
                    <a:pt x="6" y="2076"/>
                    <a:pt x="0" y="2018"/>
                    <a:pt x="14" y="1964"/>
                  </a:cubicBezTo>
                  <a:cubicBezTo>
                    <a:pt x="19" y="1944"/>
                    <a:pt x="73" y="1935"/>
                    <a:pt x="86" y="1928"/>
                  </a:cubicBezTo>
                  <a:cubicBezTo>
                    <a:pt x="166" y="1888"/>
                    <a:pt x="166" y="1891"/>
                    <a:pt x="278" y="1880"/>
                  </a:cubicBezTo>
                  <a:cubicBezTo>
                    <a:pt x="432" y="1899"/>
                    <a:pt x="535" y="1966"/>
                    <a:pt x="686" y="1988"/>
                  </a:cubicBezTo>
                  <a:cubicBezTo>
                    <a:pt x="714" y="1984"/>
                    <a:pt x="744" y="1986"/>
                    <a:pt x="770" y="1976"/>
                  </a:cubicBezTo>
                  <a:cubicBezTo>
                    <a:pt x="797" y="1966"/>
                    <a:pt x="815" y="1937"/>
                    <a:pt x="842" y="1928"/>
                  </a:cubicBezTo>
                  <a:cubicBezTo>
                    <a:pt x="854" y="1924"/>
                    <a:pt x="866" y="1920"/>
                    <a:pt x="878" y="1916"/>
                  </a:cubicBezTo>
                  <a:cubicBezTo>
                    <a:pt x="931" y="1934"/>
                    <a:pt x="943" y="1926"/>
                    <a:pt x="974" y="1880"/>
                  </a:cubicBezTo>
                  <a:cubicBezTo>
                    <a:pt x="956" y="1826"/>
                    <a:pt x="942" y="1825"/>
                    <a:pt x="890" y="1808"/>
                  </a:cubicBezTo>
                  <a:cubicBezTo>
                    <a:pt x="851" y="1769"/>
                    <a:pt x="823" y="1763"/>
                    <a:pt x="806" y="1712"/>
                  </a:cubicBezTo>
                  <a:cubicBezTo>
                    <a:pt x="863" y="1674"/>
                    <a:pt x="872" y="1688"/>
                    <a:pt x="926" y="1724"/>
                  </a:cubicBezTo>
                  <a:cubicBezTo>
                    <a:pt x="954" y="1807"/>
                    <a:pt x="1019" y="1789"/>
                    <a:pt x="1094" y="1808"/>
                  </a:cubicBezTo>
                  <a:cubicBezTo>
                    <a:pt x="1208" y="1798"/>
                    <a:pt x="1247" y="1794"/>
                    <a:pt x="1334" y="1736"/>
                  </a:cubicBezTo>
                  <a:cubicBezTo>
                    <a:pt x="1360" y="1698"/>
                    <a:pt x="1397" y="1669"/>
                    <a:pt x="1418" y="1628"/>
                  </a:cubicBezTo>
                  <a:cubicBezTo>
                    <a:pt x="1443" y="1579"/>
                    <a:pt x="1449" y="1512"/>
                    <a:pt x="1466" y="1460"/>
                  </a:cubicBezTo>
                  <a:cubicBezTo>
                    <a:pt x="1477" y="1426"/>
                    <a:pt x="1480" y="1372"/>
                    <a:pt x="1526" y="1364"/>
                  </a:cubicBezTo>
                  <a:cubicBezTo>
                    <a:pt x="1581" y="1354"/>
                    <a:pt x="1638" y="1356"/>
                    <a:pt x="1694" y="1352"/>
                  </a:cubicBezTo>
                  <a:cubicBezTo>
                    <a:pt x="1734" y="1360"/>
                    <a:pt x="1774" y="1367"/>
                    <a:pt x="1814" y="1376"/>
                  </a:cubicBezTo>
                  <a:cubicBezTo>
                    <a:pt x="1846" y="1383"/>
                    <a:pt x="1910" y="1400"/>
                    <a:pt x="1910" y="1400"/>
                  </a:cubicBezTo>
                  <a:cubicBezTo>
                    <a:pt x="1918" y="1412"/>
                    <a:pt x="1920" y="1432"/>
                    <a:pt x="1934" y="1436"/>
                  </a:cubicBezTo>
                  <a:cubicBezTo>
                    <a:pt x="1966" y="1445"/>
                    <a:pt x="2067" y="1400"/>
                    <a:pt x="2102" y="1388"/>
                  </a:cubicBezTo>
                  <a:cubicBezTo>
                    <a:pt x="2114" y="1384"/>
                    <a:pt x="2126" y="1380"/>
                    <a:pt x="2138" y="1376"/>
                  </a:cubicBezTo>
                  <a:cubicBezTo>
                    <a:pt x="2150" y="1372"/>
                    <a:pt x="2174" y="1364"/>
                    <a:pt x="2174" y="1364"/>
                  </a:cubicBezTo>
                  <a:cubicBezTo>
                    <a:pt x="2199" y="1264"/>
                    <a:pt x="2164" y="1358"/>
                    <a:pt x="2222" y="1292"/>
                  </a:cubicBezTo>
                  <a:cubicBezTo>
                    <a:pt x="2241" y="1270"/>
                    <a:pt x="2243" y="1229"/>
                    <a:pt x="2270" y="1220"/>
                  </a:cubicBezTo>
                  <a:cubicBezTo>
                    <a:pt x="2294" y="1212"/>
                    <a:pt x="2342" y="1196"/>
                    <a:pt x="2342" y="1196"/>
                  </a:cubicBezTo>
                  <a:cubicBezTo>
                    <a:pt x="2354" y="1124"/>
                    <a:pt x="2355" y="1103"/>
                    <a:pt x="2414" y="1064"/>
                  </a:cubicBezTo>
                  <a:cubicBezTo>
                    <a:pt x="2439" y="988"/>
                    <a:pt x="2455" y="914"/>
                    <a:pt x="2474" y="836"/>
                  </a:cubicBezTo>
                  <a:cubicBezTo>
                    <a:pt x="2480" y="811"/>
                    <a:pt x="2498" y="764"/>
                    <a:pt x="2498" y="764"/>
                  </a:cubicBezTo>
                  <a:cubicBezTo>
                    <a:pt x="2475" y="694"/>
                    <a:pt x="2504" y="758"/>
                    <a:pt x="2450" y="704"/>
                  </a:cubicBezTo>
                  <a:cubicBezTo>
                    <a:pt x="2440" y="694"/>
                    <a:pt x="2438" y="676"/>
                    <a:pt x="2426" y="668"/>
                  </a:cubicBezTo>
                  <a:cubicBezTo>
                    <a:pt x="2405" y="655"/>
                    <a:pt x="2354" y="644"/>
                    <a:pt x="2354" y="644"/>
                  </a:cubicBezTo>
                  <a:cubicBezTo>
                    <a:pt x="2342" y="648"/>
                    <a:pt x="2329" y="650"/>
                    <a:pt x="2318" y="656"/>
                  </a:cubicBezTo>
                  <a:cubicBezTo>
                    <a:pt x="2305" y="662"/>
                    <a:pt x="2296" y="675"/>
                    <a:pt x="2282" y="680"/>
                  </a:cubicBezTo>
                  <a:cubicBezTo>
                    <a:pt x="2251" y="692"/>
                    <a:pt x="2217" y="694"/>
                    <a:pt x="2186" y="704"/>
                  </a:cubicBezTo>
                  <a:cubicBezTo>
                    <a:pt x="2198" y="623"/>
                    <a:pt x="2200" y="545"/>
                    <a:pt x="2246" y="476"/>
                  </a:cubicBezTo>
                  <a:cubicBezTo>
                    <a:pt x="2325" y="502"/>
                    <a:pt x="2247" y="490"/>
                    <a:pt x="2294" y="452"/>
                  </a:cubicBezTo>
                  <a:cubicBezTo>
                    <a:pt x="2307" y="442"/>
                    <a:pt x="2326" y="444"/>
                    <a:pt x="2342" y="440"/>
                  </a:cubicBezTo>
                  <a:cubicBezTo>
                    <a:pt x="2354" y="428"/>
                    <a:pt x="2365" y="415"/>
                    <a:pt x="2378" y="404"/>
                  </a:cubicBezTo>
                  <a:cubicBezTo>
                    <a:pt x="2389" y="395"/>
                    <a:pt x="2406" y="392"/>
                    <a:pt x="2414" y="380"/>
                  </a:cubicBezTo>
                  <a:cubicBezTo>
                    <a:pt x="2503" y="238"/>
                    <a:pt x="2379" y="378"/>
                    <a:pt x="2450" y="236"/>
                  </a:cubicBezTo>
                  <a:cubicBezTo>
                    <a:pt x="2456" y="223"/>
                    <a:pt x="2474" y="220"/>
                    <a:pt x="2486" y="212"/>
                  </a:cubicBezTo>
                  <a:cubicBezTo>
                    <a:pt x="2502" y="87"/>
                    <a:pt x="2471" y="134"/>
                    <a:pt x="2570" y="68"/>
                  </a:cubicBezTo>
                  <a:cubicBezTo>
                    <a:pt x="2582" y="60"/>
                    <a:pt x="2594" y="52"/>
                    <a:pt x="2606" y="44"/>
                  </a:cubicBezTo>
                  <a:cubicBezTo>
                    <a:pt x="2627" y="30"/>
                    <a:pt x="2678" y="20"/>
                    <a:pt x="2678" y="20"/>
                  </a:cubicBezTo>
                  <a:cubicBezTo>
                    <a:pt x="2706" y="24"/>
                    <a:pt x="2735" y="24"/>
                    <a:pt x="2762" y="32"/>
                  </a:cubicBezTo>
                  <a:cubicBezTo>
                    <a:pt x="2776" y="36"/>
                    <a:pt x="2785" y="50"/>
                    <a:pt x="2798" y="56"/>
                  </a:cubicBezTo>
                  <a:cubicBezTo>
                    <a:pt x="2813" y="62"/>
                    <a:pt x="2830" y="64"/>
                    <a:pt x="2846" y="68"/>
                  </a:cubicBezTo>
                  <a:cubicBezTo>
                    <a:pt x="2942" y="212"/>
                    <a:pt x="2794" y="0"/>
                    <a:pt x="2906" y="128"/>
                  </a:cubicBezTo>
                  <a:cubicBezTo>
                    <a:pt x="2925" y="150"/>
                    <a:pt x="2938" y="176"/>
                    <a:pt x="2954" y="200"/>
                  </a:cubicBezTo>
                  <a:cubicBezTo>
                    <a:pt x="2961" y="211"/>
                    <a:pt x="2960" y="225"/>
                    <a:pt x="2966" y="236"/>
                  </a:cubicBezTo>
                  <a:cubicBezTo>
                    <a:pt x="2976" y="254"/>
                    <a:pt x="3042" y="367"/>
                    <a:pt x="3062" y="380"/>
                  </a:cubicBezTo>
                  <a:cubicBezTo>
                    <a:pt x="3106" y="409"/>
                    <a:pt x="3166" y="399"/>
                    <a:pt x="3218" y="404"/>
                  </a:cubicBezTo>
                  <a:cubicBezTo>
                    <a:pt x="3269" y="438"/>
                    <a:pt x="3294" y="492"/>
                    <a:pt x="3338" y="536"/>
                  </a:cubicBezTo>
                  <a:cubicBezTo>
                    <a:pt x="3358" y="532"/>
                    <a:pt x="3380" y="533"/>
                    <a:pt x="3398" y="524"/>
                  </a:cubicBezTo>
                  <a:cubicBezTo>
                    <a:pt x="3426" y="510"/>
                    <a:pt x="3442" y="478"/>
                    <a:pt x="3470" y="464"/>
                  </a:cubicBezTo>
                  <a:cubicBezTo>
                    <a:pt x="3569" y="414"/>
                    <a:pt x="3439" y="497"/>
                    <a:pt x="3542" y="428"/>
                  </a:cubicBezTo>
                  <a:cubicBezTo>
                    <a:pt x="3582" y="488"/>
                    <a:pt x="3568" y="515"/>
                    <a:pt x="3530" y="572"/>
                  </a:cubicBezTo>
                  <a:cubicBezTo>
                    <a:pt x="3534" y="592"/>
                    <a:pt x="3537" y="612"/>
                    <a:pt x="3542" y="632"/>
                  </a:cubicBezTo>
                  <a:cubicBezTo>
                    <a:pt x="3549" y="656"/>
                    <a:pt x="3566" y="704"/>
                    <a:pt x="3566" y="704"/>
                  </a:cubicBezTo>
                  <a:cubicBezTo>
                    <a:pt x="3562" y="720"/>
                    <a:pt x="3561" y="737"/>
                    <a:pt x="3554" y="752"/>
                  </a:cubicBezTo>
                  <a:cubicBezTo>
                    <a:pt x="3541" y="778"/>
                    <a:pt x="3506" y="824"/>
                    <a:pt x="3506" y="824"/>
                  </a:cubicBezTo>
                  <a:cubicBezTo>
                    <a:pt x="3424" y="804"/>
                    <a:pt x="3412" y="818"/>
                    <a:pt x="3386" y="896"/>
                  </a:cubicBezTo>
                  <a:cubicBezTo>
                    <a:pt x="3390" y="908"/>
                    <a:pt x="3392" y="921"/>
                    <a:pt x="3398" y="932"/>
                  </a:cubicBezTo>
                  <a:cubicBezTo>
                    <a:pt x="3404" y="945"/>
                    <a:pt x="3422" y="954"/>
                    <a:pt x="3422" y="968"/>
                  </a:cubicBezTo>
                  <a:cubicBezTo>
                    <a:pt x="3422" y="993"/>
                    <a:pt x="3406" y="1016"/>
                    <a:pt x="3398" y="1040"/>
                  </a:cubicBezTo>
                  <a:cubicBezTo>
                    <a:pt x="3392" y="1059"/>
                    <a:pt x="3390" y="1080"/>
                    <a:pt x="3386" y="1100"/>
                  </a:cubicBezTo>
                  <a:cubicBezTo>
                    <a:pt x="3374" y="1092"/>
                    <a:pt x="3364" y="1078"/>
                    <a:pt x="3350" y="1076"/>
                  </a:cubicBezTo>
                  <a:cubicBezTo>
                    <a:pt x="3296" y="1067"/>
                    <a:pt x="3294" y="1141"/>
                    <a:pt x="3278" y="1172"/>
                  </a:cubicBezTo>
                  <a:cubicBezTo>
                    <a:pt x="3258" y="1212"/>
                    <a:pt x="3254" y="1208"/>
                    <a:pt x="3218" y="1232"/>
                  </a:cubicBezTo>
                  <a:cubicBezTo>
                    <a:pt x="3214" y="1248"/>
                    <a:pt x="3215" y="1266"/>
                    <a:pt x="3206" y="1280"/>
                  </a:cubicBezTo>
                  <a:cubicBezTo>
                    <a:pt x="3173" y="1329"/>
                    <a:pt x="3130" y="1289"/>
                    <a:pt x="3098" y="1268"/>
                  </a:cubicBezTo>
                  <a:cubicBezTo>
                    <a:pt x="3055" y="1332"/>
                    <a:pt x="3078" y="1357"/>
                    <a:pt x="3014" y="1400"/>
                  </a:cubicBezTo>
                  <a:cubicBezTo>
                    <a:pt x="3010" y="1412"/>
                    <a:pt x="3012" y="1429"/>
                    <a:pt x="3002" y="1436"/>
                  </a:cubicBezTo>
                  <a:cubicBezTo>
                    <a:pt x="2981" y="1451"/>
                    <a:pt x="2930" y="1460"/>
                    <a:pt x="2930" y="1460"/>
                  </a:cubicBezTo>
                  <a:cubicBezTo>
                    <a:pt x="2878" y="1538"/>
                    <a:pt x="2941" y="1460"/>
                    <a:pt x="2858" y="1508"/>
                  </a:cubicBezTo>
                  <a:cubicBezTo>
                    <a:pt x="2831" y="1523"/>
                    <a:pt x="2812" y="1551"/>
                    <a:pt x="2786" y="1568"/>
                  </a:cubicBezTo>
                  <a:cubicBezTo>
                    <a:pt x="2758" y="1610"/>
                    <a:pt x="2738" y="1624"/>
                    <a:pt x="2690" y="1640"/>
                  </a:cubicBezTo>
                  <a:cubicBezTo>
                    <a:pt x="2694" y="1628"/>
                    <a:pt x="2693" y="1613"/>
                    <a:pt x="2702" y="1604"/>
                  </a:cubicBezTo>
                  <a:cubicBezTo>
                    <a:pt x="2766" y="1540"/>
                    <a:pt x="2718" y="1652"/>
                    <a:pt x="2750" y="1556"/>
                  </a:cubicBezTo>
                  <a:cubicBezTo>
                    <a:pt x="2734" y="1552"/>
                    <a:pt x="2712" y="1557"/>
                    <a:pt x="2702" y="1544"/>
                  </a:cubicBezTo>
                  <a:cubicBezTo>
                    <a:pt x="2683" y="1518"/>
                    <a:pt x="2744" y="1488"/>
                    <a:pt x="2750" y="1484"/>
                  </a:cubicBezTo>
                  <a:cubicBezTo>
                    <a:pt x="2754" y="1472"/>
                    <a:pt x="2768" y="1459"/>
                    <a:pt x="2762" y="1448"/>
                  </a:cubicBezTo>
                  <a:cubicBezTo>
                    <a:pt x="2756" y="1437"/>
                    <a:pt x="2737" y="1442"/>
                    <a:pt x="2726" y="1436"/>
                  </a:cubicBezTo>
                  <a:cubicBezTo>
                    <a:pt x="2713" y="1430"/>
                    <a:pt x="2702" y="1420"/>
                    <a:pt x="2690" y="1412"/>
                  </a:cubicBezTo>
                  <a:cubicBezTo>
                    <a:pt x="2674" y="1416"/>
                    <a:pt x="2654" y="1413"/>
                    <a:pt x="2642" y="1424"/>
                  </a:cubicBezTo>
                  <a:cubicBezTo>
                    <a:pt x="2620" y="1443"/>
                    <a:pt x="2610" y="1472"/>
                    <a:pt x="2594" y="1496"/>
                  </a:cubicBezTo>
                  <a:cubicBezTo>
                    <a:pt x="2586" y="1508"/>
                    <a:pt x="2569" y="1511"/>
                    <a:pt x="2558" y="1520"/>
                  </a:cubicBezTo>
                  <a:cubicBezTo>
                    <a:pt x="2545" y="1531"/>
                    <a:pt x="2534" y="1544"/>
                    <a:pt x="2522" y="1556"/>
                  </a:cubicBezTo>
                  <a:cubicBezTo>
                    <a:pt x="2510" y="1604"/>
                    <a:pt x="2521" y="1607"/>
                    <a:pt x="2474" y="1628"/>
                  </a:cubicBezTo>
                  <a:cubicBezTo>
                    <a:pt x="2451" y="1638"/>
                    <a:pt x="2402" y="1652"/>
                    <a:pt x="2402" y="1652"/>
                  </a:cubicBezTo>
                  <a:cubicBezTo>
                    <a:pt x="2423" y="1715"/>
                    <a:pt x="2400" y="1664"/>
                    <a:pt x="2450" y="1724"/>
                  </a:cubicBezTo>
                  <a:cubicBezTo>
                    <a:pt x="2459" y="1735"/>
                    <a:pt x="2461" y="1753"/>
                    <a:pt x="2474" y="1760"/>
                  </a:cubicBezTo>
                  <a:cubicBezTo>
                    <a:pt x="2492" y="1770"/>
                    <a:pt x="2514" y="1768"/>
                    <a:pt x="2534" y="1772"/>
                  </a:cubicBezTo>
                  <a:cubicBezTo>
                    <a:pt x="2546" y="1780"/>
                    <a:pt x="2556" y="1794"/>
                    <a:pt x="2570" y="1796"/>
                  </a:cubicBezTo>
                  <a:cubicBezTo>
                    <a:pt x="2590" y="1799"/>
                    <a:pt x="2653" y="1756"/>
                    <a:pt x="2678" y="1748"/>
                  </a:cubicBezTo>
                  <a:cubicBezTo>
                    <a:pt x="2690" y="1756"/>
                    <a:pt x="2700" y="1768"/>
                    <a:pt x="2714" y="1772"/>
                  </a:cubicBezTo>
                  <a:cubicBezTo>
                    <a:pt x="2828" y="1803"/>
                    <a:pt x="2797" y="1746"/>
                    <a:pt x="2822" y="1820"/>
                  </a:cubicBezTo>
                  <a:cubicBezTo>
                    <a:pt x="2759" y="1841"/>
                    <a:pt x="2797" y="1825"/>
                    <a:pt x="2714" y="1880"/>
                  </a:cubicBezTo>
                  <a:cubicBezTo>
                    <a:pt x="2702" y="1888"/>
                    <a:pt x="2678" y="1904"/>
                    <a:pt x="2678" y="1904"/>
                  </a:cubicBezTo>
                  <a:cubicBezTo>
                    <a:pt x="2657" y="1966"/>
                    <a:pt x="2660" y="1972"/>
                    <a:pt x="2594" y="1988"/>
                  </a:cubicBezTo>
                  <a:cubicBezTo>
                    <a:pt x="2590" y="2000"/>
                    <a:pt x="2590" y="2014"/>
                    <a:pt x="2582" y="2024"/>
                  </a:cubicBezTo>
                  <a:cubicBezTo>
                    <a:pt x="2560" y="2052"/>
                    <a:pt x="2511" y="2040"/>
                    <a:pt x="2558" y="2096"/>
                  </a:cubicBezTo>
                  <a:cubicBezTo>
                    <a:pt x="2569" y="2110"/>
                    <a:pt x="2590" y="2112"/>
                    <a:pt x="2606" y="2120"/>
                  </a:cubicBezTo>
                  <a:cubicBezTo>
                    <a:pt x="2614" y="2132"/>
                    <a:pt x="2619" y="2147"/>
                    <a:pt x="2630" y="2156"/>
                  </a:cubicBezTo>
                  <a:cubicBezTo>
                    <a:pt x="2640" y="2164"/>
                    <a:pt x="2657" y="2159"/>
                    <a:pt x="2666" y="2168"/>
                  </a:cubicBezTo>
                  <a:cubicBezTo>
                    <a:pt x="2675" y="2177"/>
                    <a:pt x="2672" y="2193"/>
                    <a:pt x="2678" y="2204"/>
                  </a:cubicBezTo>
                  <a:cubicBezTo>
                    <a:pt x="2705" y="2253"/>
                    <a:pt x="2743" y="2301"/>
                    <a:pt x="2774" y="2348"/>
                  </a:cubicBezTo>
                  <a:cubicBezTo>
                    <a:pt x="2790" y="2372"/>
                    <a:pt x="2806" y="2396"/>
                    <a:pt x="2822" y="2420"/>
                  </a:cubicBezTo>
                  <a:cubicBezTo>
                    <a:pt x="2830" y="2432"/>
                    <a:pt x="2846" y="2456"/>
                    <a:pt x="2846" y="2456"/>
                  </a:cubicBezTo>
                  <a:cubicBezTo>
                    <a:pt x="2842" y="2480"/>
                    <a:pt x="2847" y="2507"/>
                    <a:pt x="2834" y="2528"/>
                  </a:cubicBezTo>
                  <a:cubicBezTo>
                    <a:pt x="2825" y="2543"/>
                    <a:pt x="2801" y="2542"/>
                    <a:pt x="2786" y="2552"/>
                  </a:cubicBezTo>
                  <a:cubicBezTo>
                    <a:pt x="2773" y="2561"/>
                    <a:pt x="2664" y="2645"/>
                    <a:pt x="2762" y="2612"/>
                  </a:cubicBezTo>
                  <a:cubicBezTo>
                    <a:pt x="2914" y="2634"/>
                    <a:pt x="2823" y="2592"/>
                    <a:pt x="2834" y="2672"/>
                  </a:cubicBezTo>
                  <a:cubicBezTo>
                    <a:pt x="2836" y="2686"/>
                    <a:pt x="2850" y="2696"/>
                    <a:pt x="2858" y="2708"/>
                  </a:cubicBezTo>
                  <a:cubicBezTo>
                    <a:pt x="2835" y="2777"/>
                    <a:pt x="2875" y="2814"/>
                    <a:pt x="2798" y="2840"/>
                  </a:cubicBezTo>
                  <a:cubicBezTo>
                    <a:pt x="2786" y="2852"/>
                    <a:pt x="2770" y="2861"/>
                    <a:pt x="2762" y="2876"/>
                  </a:cubicBezTo>
                  <a:cubicBezTo>
                    <a:pt x="2718" y="2956"/>
                    <a:pt x="2760" y="2961"/>
                    <a:pt x="2690" y="3008"/>
                  </a:cubicBezTo>
                  <a:cubicBezTo>
                    <a:pt x="2707" y="3074"/>
                    <a:pt x="2703" y="3140"/>
                    <a:pt x="2630" y="3164"/>
                  </a:cubicBezTo>
                  <a:cubicBezTo>
                    <a:pt x="2626" y="3176"/>
                    <a:pt x="2627" y="3191"/>
                    <a:pt x="2618" y="3200"/>
                  </a:cubicBezTo>
                  <a:cubicBezTo>
                    <a:pt x="2598" y="3220"/>
                    <a:pt x="2546" y="3248"/>
                    <a:pt x="2546" y="3248"/>
                  </a:cubicBezTo>
                  <a:cubicBezTo>
                    <a:pt x="2538" y="3272"/>
                    <a:pt x="2543" y="3306"/>
                    <a:pt x="2522" y="3320"/>
                  </a:cubicBezTo>
                  <a:cubicBezTo>
                    <a:pt x="2486" y="3344"/>
                    <a:pt x="2450" y="3356"/>
                    <a:pt x="2414" y="3380"/>
                  </a:cubicBezTo>
                  <a:cubicBezTo>
                    <a:pt x="2370" y="3446"/>
                    <a:pt x="2286" y="3463"/>
                    <a:pt x="2210" y="3476"/>
                  </a:cubicBezTo>
                  <a:cubicBezTo>
                    <a:pt x="2143" y="3526"/>
                    <a:pt x="2152" y="3513"/>
                    <a:pt x="2078" y="3488"/>
                  </a:cubicBezTo>
                  <a:cubicBezTo>
                    <a:pt x="2058" y="3549"/>
                    <a:pt x="2045" y="3535"/>
                    <a:pt x="1994" y="3560"/>
                  </a:cubicBezTo>
                  <a:cubicBezTo>
                    <a:pt x="1908" y="3603"/>
                    <a:pt x="1836" y="3628"/>
                    <a:pt x="1742" y="3644"/>
                  </a:cubicBezTo>
                  <a:cubicBezTo>
                    <a:pt x="1746" y="3660"/>
                    <a:pt x="1749" y="3676"/>
                    <a:pt x="1754" y="3692"/>
                  </a:cubicBezTo>
                  <a:cubicBezTo>
                    <a:pt x="1757" y="3704"/>
                    <a:pt x="1772" y="3717"/>
                    <a:pt x="1766" y="3728"/>
                  </a:cubicBezTo>
                  <a:cubicBezTo>
                    <a:pt x="1760" y="3739"/>
                    <a:pt x="1742" y="3736"/>
                    <a:pt x="1730" y="3740"/>
                  </a:cubicBezTo>
                  <a:cubicBezTo>
                    <a:pt x="1704" y="3701"/>
                    <a:pt x="1706" y="3711"/>
                    <a:pt x="1694" y="3668"/>
                  </a:cubicBezTo>
                  <a:cubicBezTo>
                    <a:pt x="1689" y="3652"/>
                    <a:pt x="1696" y="3629"/>
                    <a:pt x="1682" y="3620"/>
                  </a:cubicBezTo>
                  <a:cubicBezTo>
                    <a:pt x="1658" y="3605"/>
                    <a:pt x="1626" y="3612"/>
                    <a:pt x="1598" y="3608"/>
                  </a:cubicBezTo>
                  <a:cubicBezTo>
                    <a:pt x="1512" y="3579"/>
                    <a:pt x="1619" y="3608"/>
                    <a:pt x="1514" y="3608"/>
                  </a:cubicBezTo>
                  <a:cubicBezTo>
                    <a:pt x="1490" y="3608"/>
                    <a:pt x="1466" y="3600"/>
                    <a:pt x="1442" y="3596"/>
                  </a:cubicBezTo>
                  <a:cubicBezTo>
                    <a:pt x="1403" y="3570"/>
                    <a:pt x="1391" y="3542"/>
                    <a:pt x="1370" y="3500"/>
                  </a:cubicBezTo>
                  <a:cubicBezTo>
                    <a:pt x="1364" y="3489"/>
                    <a:pt x="1369" y="3471"/>
                    <a:pt x="1358" y="3464"/>
                  </a:cubicBezTo>
                  <a:cubicBezTo>
                    <a:pt x="1341" y="3453"/>
                    <a:pt x="1318" y="3456"/>
                    <a:pt x="1298" y="3452"/>
                  </a:cubicBezTo>
                  <a:cubicBezTo>
                    <a:pt x="1245" y="3417"/>
                    <a:pt x="1202" y="3407"/>
                    <a:pt x="1142" y="3440"/>
                  </a:cubicBezTo>
                  <a:cubicBezTo>
                    <a:pt x="1117" y="3454"/>
                    <a:pt x="1070" y="3488"/>
                    <a:pt x="1070" y="3488"/>
                  </a:cubicBezTo>
                  <a:cubicBezTo>
                    <a:pt x="956" y="3450"/>
                    <a:pt x="1023" y="3462"/>
                    <a:pt x="866" y="3476"/>
                  </a:cubicBezTo>
                  <a:cubicBezTo>
                    <a:pt x="876" y="3506"/>
                    <a:pt x="880" y="3570"/>
                    <a:pt x="854" y="3596"/>
                  </a:cubicBezTo>
                  <a:cubicBezTo>
                    <a:pt x="845" y="3605"/>
                    <a:pt x="830" y="3604"/>
                    <a:pt x="818" y="3608"/>
                  </a:cubicBezTo>
                  <a:cubicBezTo>
                    <a:pt x="790" y="3566"/>
                    <a:pt x="770" y="3552"/>
                    <a:pt x="722" y="3536"/>
                  </a:cubicBezTo>
                  <a:cubicBezTo>
                    <a:pt x="714" y="3524"/>
                    <a:pt x="698" y="3514"/>
                    <a:pt x="698" y="3500"/>
                  </a:cubicBezTo>
                  <a:cubicBezTo>
                    <a:pt x="698" y="3486"/>
                    <a:pt x="716" y="3477"/>
                    <a:pt x="722" y="3464"/>
                  </a:cubicBezTo>
                  <a:cubicBezTo>
                    <a:pt x="728" y="3453"/>
                    <a:pt x="730" y="3440"/>
                    <a:pt x="734" y="3428"/>
                  </a:cubicBezTo>
                  <a:cubicBezTo>
                    <a:pt x="730" y="3416"/>
                    <a:pt x="728" y="3403"/>
                    <a:pt x="722" y="3392"/>
                  </a:cubicBezTo>
                  <a:cubicBezTo>
                    <a:pt x="716" y="3379"/>
                    <a:pt x="700" y="3370"/>
                    <a:pt x="698" y="3356"/>
                  </a:cubicBezTo>
                  <a:cubicBezTo>
                    <a:pt x="695" y="3336"/>
                    <a:pt x="726" y="3297"/>
                    <a:pt x="734" y="3284"/>
                  </a:cubicBezTo>
                  <a:cubicBezTo>
                    <a:pt x="730" y="3272"/>
                    <a:pt x="728" y="3259"/>
                    <a:pt x="722" y="3248"/>
                  </a:cubicBezTo>
                  <a:cubicBezTo>
                    <a:pt x="716" y="3235"/>
                    <a:pt x="704" y="3225"/>
                    <a:pt x="698" y="3212"/>
                  </a:cubicBezTo>
                  <a:cubicBezTo>
                    <a:pt x="688" y="3189"/>
                    <a:pt x="674" y="3140"/>
                    <a:pt x="674" y="3140"/>
                  </a:cubicBezTo>
                  <a:cubicBezTo>
                    <a:pt x="719" y="3006"/>
                    <a:pt x="689" y="2859"/>
                    <a:pt x="638" y="2732"/>
                  </a:cubicBezTo>
                  <a:cubicBezTo>
                    <a:pt x="624" y="2697"/>
                    <a:pt x="623" y="2656"/>
                    <a:pt x="602" y="2624"/>
                  </a:cubicBezTo>
                  <a:cubicBezTo>
                    <a:pt x="481" y="2442"/>
                    <a:pt x="612" y="2629"/>
                    <a:pt x="518" y="2516"/>
                  </a:cubicBezTo>
                  <a:cubicBezTo>
                    <a:pt x="490" y="2482"/>
                    <a:pt x="489" y="2439"/>
                    <a:pt x="458" y="2408"/>
                  </a:cubicBezTo>
                  <a:cubicBezTo>
                    <a:pt x="420" y="2370"/>
                    <a:pt x="359" y="2366"/>
                    <a:pt x="314" y="2336"/>
                  </a:cubicBezTo>
                  <a:cubicBezTo>
                    <a:pt x="275" y="2277"/>
                    <a:pt x="223" y="2276"/>
                    <a:pt x="158" y="2264"/>
                  </a:cubicBezTo>
                  <a:cubicBezTo>
                    <a:pt x="122" y="2257"/>
                    <a:pt x="76" y="2266"/>
                    <a:pt x="50" y="2240"/>
                  </a:cubicBezTo>
                  <a:cubicBezTo>
                    <a:pt x="44" y="2234"/>
                    <a:pt x="66" y="2240"/>
                    <a:pt x="74" y="2240"/>
                  </a:cubicBezTo>
                  <a:close/>
                </a:path>
              </a:pathLst>
            </a:custGeom>
            <a:solidFill>
              <a:schemeClr val="bg1">
                <a:alpha val="50000"/>
              </a:schemeClr>
            </a:solidFill>
            <a:ln w="12700">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36292" name="Freeform 68"/>
            <p:cNvSpPr>
              <a:spLocks/>
            </p:cNvSpPr>
            <p:nvPr/>
          </p:nvSpPr>
          <p:spPr bwMode="auto">
            <a:xfrm>
              <a:off x="3372" y="3873"/>
              <a:ext cx="238" cy="183"/>
            </a:xfrm>
            <a:custGeom>
              <a:avLst/>
              <a:gdLst>
                <a:gd name="T0" fmla="*/ 0 w 238"/>
                <a:gd name="T1" fmla="*/ 111 h 183"/>
                <a:gd name="T2" fmla="*/ 84 w 238"/>
                <a:gd name="T3" fmla="*/ 27 h 183"/>
                <a:gd name="T4" fmla="*/ 156 w 238"/>
                <a:gd name="T5" fmla="*/ 3 h 183"/>
                <a:gd name="T6" fmla="*/ 228 w 238"/>
                <a:gd name="T7" fmla="*/ 15 h 183"/>
                <a:gd name="T8" fmla="*/ 216 w 238"/>
                <a:gd name="T9" fmla="*/ 51 h 183"/>
                <a:gd name="T10" fmla="*/ 60 w 238"/>
                <a:gd name="T11" fmla="*/ 183 h 183"/>
                <a:gd name="T12" fmla="*/ 0 w 238"/>
                <a:gd name="T13" fmla="*/ 111 h 183"/>
              </a:gdLst>
              <a:ahLst/>
              <a:cxnLst>
                <a:cxn ang="0">
                  <a:pos x="T0" y="T1"/>
                </a:cxn>
                <a:cxn ang="0">
                  <a:pos x="T2" y="T3"/>
                </a:cxn>
                <a:cxn ang="0">
                  <a:pos x="T4" y="T5"/>
                </a:cxn>
                <a:cxn ang="0">
                  <a:pos x="T6" y="T7"/>
                </a:cxn>
                <a:cxn ang="0">
                  <a:pos x="T8" y="T9"/>
                </a:cxn>
                <a:cxn ang="0">
                  <a:pos x="T10" y="T11"/>
                </a:cxn>
                <a:cxn ang="0">
                  <a:pos x="T12" y="T13"/>
                </a:cxn>
              </a:cxnLst>
              <a:rect l="0" t="0" r="r" b="b"/>
              <a:pathLst>
                <a:path w="238" h="183">
                  <a:moveTo>
                    <a:pt x="0" y="111"/>
                  </a:moveTo>
                  <a:cubicBezTo>
                    <a:pt x="17" y="61"/>
                    <a:pt x="12" y="51"/>
                    <a:pt x="84" y="27"/>
                  </a:cubicBezTo>
                  <a:cubicBezTo>
                    <a:pt x="108" y="19"/>
                    <a:pt x="156" y="3"/>
                    <a:pt x="156" y="3"/>
                  </a:cubicBezTo>
                  <a:cubicBezTo>
                    <a:pt x="180" y="7"/>
                    <a:pt x="209" y="0"/>
                    <a:pt x="228" y="15"/>
                  </a:cubicBezTo>
                  <a:cubicBezTo>
                    <a:pt x="238" y="23"/>
                    <a:pt x="222" y="40"/>
                    <a:pt x="216" y="51"/>
                  </a:cubicBezTo>
                  <a:cubicBezTo>
                    <a:pt x="155" y="162"/>
                    <a:pt x="164" y="148"/>
                    <a:pt x="60" y="183"/>
                  </a:cubicBezTo>
                  <a:cubicBezTo>
                    <a:pt x="22" y="170"/>
                    <a:pt x="0" y="159"/>
                    <a:pt x="0" y="111"/>
                  </a:cubicBezTo>
                  <a:close/>
                </a:path>
              </a:pathLst>
            </a:custGeom>
            <a:solidFill>
              <a:schemeClr val="bg1">
                <a:alpha val="50000"/>
              </a:schemeClr>
            </a:solidFill>
            <a:ln w="12700">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36293" name="Freeform 69"/>
            <p:cNvSpPr>
              <a:spLocks/>
            </p:cNvSpPr>
            <p:nvPr/>
          </p:nvSpPr>
          <p:spPr bwMode="auto">
            <a:xfrm>
              <a:off x="4519" y="3264"/>
              <a:ext cx="191" cy="381"/>
            </a:xfrm>
            <a:custGeom>
              <a:avLst/>
              <a:gdLst>
                <a:gd name="T0" fmla="*/ 29 w 191"/>
                <a:gd name="T1" fmla="*/ 228 h 381"/>
                <a:gd name="T2" fmla="*/ 65 w 191"/>
                <a:gd name="T3" fmla="*/ 156 h 381"/>
                <a:gd name="T4" fmla="*/ 89 w 191"/>
                <a:gd name="T5" fmla="*/ 84 h 381"/>
                <a:gd name="T6" fmla="*/ 101 w 191"/>
                <a:gd name="T7" fmla="*/ 36 h 381"/>
                <a:gd name="T8" fmla="*/ 173 w 191"/>
                <a:gd name="T9" fmla="*/ 0 h 381"/>
                <a:gd name="T10" fmla="*/ 161 w 191"/>
                <a:gd name="T11" fmla="*/ 180 h 381"/>
                <a:gd name="T12" fmla="*/ 137 w 191"/>
                <a:gd name="T13" fmla="*/ 216 h 381"/>
                <a:gd name="T14" fmla="*/ 125 w 191"/>
                <a:gd name="T15" fmla="*/ 252 h 381"/>
                <a:gd name="T16" fmla="*/ 77 w 191"/>
                <a:gd name="T17" fmla="*/ 312 h 381"/>
                <a:gd name="T18" fmla="*/ 65 w 191"/>
                <a:gd name="T19" fmla="*/ 276 h 381"/>
                <a:gd name="T20" fmla="*/ 17 w 191"/>
                <a:gd name="T21" fmla="*/ 264 h 381"/>
                <a:gd name="T22" fmla="*/ 5 w 191"/>
                <a:gd name="T23" fmla="*/ 228 h 381"/>
                <a:gd name="T24" fmla="*/ 41 w 191"/>
                <a:gd name="T25" fmla="*/ 204 h 381"/>
                <a:gd name="T26" fmla="*/ 29 w 191"/>
                <a:gd name="T27" fmla="*/ 228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1" h="381">
                  <a:moveTo>
                    <a:pt x="29" y="228"/>
                  </a:moveTo>
                  <a:cubicBezTo>
                    <a:pt x="73" y="97"/>
                    <a:pt x="3" y="296"/>
                    <a:pt x="65" y="156"/>
                  </a:cubicBezTo>
                  <a:cubicBezTo>
                    <a:pt x="75" y="133"/>
                    <a:pt x="81" y="108"/>
                    <a:pt x="89" y="84"/>
                  </a:cubicBezTo>
                  <a:cubicBezTo>
                    <a:pt x="94" y="68"/>
                    <a:pt x="92" y="50"/>
                    <a:pt x="101" y="36"/>
                  </a:cubicBezTo>
                  <a:cubicBezTo>
                    <a:pt x="114" y="16"/>
                    <a:pt x="152" y="7"/>
                    <a:pt x="173" y="0"/>
                  </a:cubicBezTo>
                  <a:cubicBezTo>
                    <a:pt x="191" y="55"/>
                    <a:pt x="182" y="125"/>
                    <a:pt x="161" y="180"/>
                  </a:cubicBezTo>
                  <a:cubicBezTo>
                    <a:pt x="156" y="194"/>
                    <a:pt x="143" y="203"/>
                    <a:pt x="137" y="216"/>
                  </a:cubicBezTo>
                  <a:cubicBezTo>
                    <a:pt x="131" y="227"/>
                    <a:pt x="129" y="240"/>
                    <a:pt x="125" y="252"/>
                  </a:cubicBezTo>
                  <a:cubicBezTo>
                    <a:pt x="119" y="292"/>
                    <a:pt x="132" y="381"/>
                    <a:pt x="77" y="312"/>
                  </a:cubicBezTo>
                  <a:cubicBezTo>
                    <a:pt x="69" y="302"/>
                    <a:pt x="75" y="284"/>
                    <a:pt x="65" y="276"/>
                  </a:cubicBezTo>
                  <a:cubicBezTo>
                    <a:pt x="52" y="266"/>
                    <a:pt x="33" y="268"/>
                    <a:pt x="17" y="264"/>
                  </a:cubicBezTo>
                  <a:cubicBezTo>
                    <a:pt x="13" y="252"/>
                    <a:pt x="0" y="240"/>
                    <a:pt x="5" y="228"/>
                  </a:cubicBezTo>
                  <a:cubicBezTo>
                    <a:pt x="10" y="215"/>
                    <a:pt x="27" y="204"/>
                    <a:pt x="41" y="204"/>
                  </a:cubicBezTo>
                  <a:cubicBezTo>
                    <a:pt x="50" y="204"/>
                    <a:pt x="33" y="220"/>
                    <a:pt x="29" y="228"/>
                  </a:cubicBezTo>
                  <a:close/>
                </a:path>
              </a:pathLst>
            </a:custGeom>
            <a:solidFill>
              <a:schemeClr val="bg1">
                <a:alpha val="50000"/>
              </a:schemeClr>
            </a:solidFill>
            <a:ln w="12700">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436294" name="Group 70"/>
          <p:cNvGrpSpPr>
            <a:grpSpLocks/>
          </p:cNvGrpSpPr>
          <p:nvPr/>
        </p:nvGrpSpPr>
        <p:grpSpPr bwMode="auto">
          <a:xfrm>
            <a:off x="2389188" y="3135313"/>
            <a:ext cx="2971800" cy="2667000"/>
            <a:chOff x="672" y="1920"/>
            <a:chExt cx="1872" cy="1680"/>
          </a:xfrm>
        </p:grpSpPr>
        <p:sp>
          <p:nvSpPr>
            <p:cNvPr id="436295" name="Freeform 71"/>
            <p:cNvSpPr>
              <a:spLocks/>
            </p:cNvSpPr>
            <p:nvPr/>
          </p:nvSpPr>
          <p:spPr bwMode="auto">
            <a:xfrm>
              <a:off x="672" y="1920"/>
              <a:ext cx="384" cy="432"/>
            </a:xfrm>
            <a:custGeom>
              <a:avLst/>
              <a:gdLst>
                <a:gd name="T0" fmla="*/ 115 w 343"/>
                <a:gd name="T1" fmla="*/ 31 h 423"/>
                <a:gd name="T2" fmla="*/ 151 w 343"/>
                <a:gd name="T3" fmla="*/ 7 h 423"/>
                <a:gd name="T4" fmla="*/ 199 w 343"/>
                <a:gd name="T5" fmla="*/ 79 h 423"/>
                <a:gd name="T6" fmla="*/ 271 w 343"/>
                <a:gd name="T7" fmla="*/ 115 h 423"/>
                <a:gd name="T8" fmla="*/ 319 w 343"/>
                <a:gd name="T9" fmla="*/ 187 h 423"/>
                <a:gd name="T10" fmla="*/ 343 w 343"/>
                <a:gd name="T11" fmla="*/ 223 h 423"/>
                <a:gd name="T12" fmla="*/ 283 w 343"/>
                <a:gd name="T13" fmla="*/ 355 h 423"/>
                <a:gd name="T14" fmla="*/ 187 w 343"/>
                <a:gd name="T15" fmla="*/ 403 h 423"/>
                <a:gd name="T16" fmla="*/ 43 w 343"/>
                <a:gd name="T17" fmla="*/ 283 h 423"/>
                <a:gd name="T18" fmla="*/ 31 w 343"/>
                <a:gd name="T19" fmla="*/ 139 h 423"/>
                <a:gd name="T20" fmla="*/ 67 w 343"/>
                <a:gd name="T21" fmla="*/ 127 h 423"/>
                <a:gd name="T22" fmla="*/ 127 w 343"/>
                <a:gd name="T23" fmla="*/ 19 h 423"/>
                <a:gd name="T24" fmla="*/ 115 w 343"/>
                <a:gd name="T25" fmla="*/ 31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3" h="423">
                  <a:moveTo>
                    <a:pt x="115" y="31"/>
                  </a:moveTo>
                  <a:cubicBezTo>
                    <a:pt x="127" y="23"/>
                    <a:pt x="138" y="0"/>
                    <a:pt x="151" y="7"/>
                  </a:cubicBezTo>
                  <a:cubicBezTo>
                    <a:pt x="176" y="21"/>
                    <a:pt x="175" y="63"/>
                    <a:pt x="199" y="79"/>
                  </a:cubicBezTo>
                  <a:cubicBezTo>
                    <a:pt x="246" y="110"/>
                    <a:pt x="221" y="98"/>
                    <a:pt x="271" y="115"/>
                  </a:cubicBezTo>
                  <a:cubicBezTo>
                    <a:pt x="287" y="139"/>
                    <a:pt x="303" y="163"/>
                    <a:pt x="319" y="187"/>
                  </a:cubicBezTo>
                  <a:cubicBezTo>
                    <a:pt x="327" y="199"/>
                    <a:pt x="343" y="223"/>
                    <a:pt x="343" y="223"/>
                  </a:cubicBezTo>
                  <a:cubicBezTo>
                    <a:pt x="330" y="289"/>
                    <a:pt x="340" y="317"/>
                    <a:pt x="283" y="355"/>
                  </a:cubicBezTo>
                  <a:cubicBezTo>
                    <a:pt x="250" y="404"/>
                    <a:pt x="247" y="423"/>
                    <a:pt x="187" y="403"/>
                  </a:cubicBezTo>
                  <a:cubicBezTo>
                    <a:pt x="151" y="350"/>
                    <a:pt x="94" y="321"/>
                    <a:pt x="43" y="283"/>
                  </a:cubicBezTo>
                  <a:cubicBezTo>
                    <a:pt x="26" y="233"/>
                    <a:pt x="0" y="193"/>
                    <a:pt x="31" y="139"/>
                  </a:cubicBezTo>
                  <a:cubicBezTo>
                    <a:pt x="37" y="128"/>
                    <a:pt x="55" y="131"/>
                    <a:pt x="67" y="127"/>
                  </a:cubicBezTo>
                  <a:cubicBezTo>
                    <a:pt x="91" y="91"/>
                    <a:pt x="103" y="55"/>
                    <a:pt x="127" y="19"/>
                  </a:cubicBezTo>
                  <a:cubicBezTo>
                    <a:pt x="178" y="36"/>
                    <a:pt x="176" y="31"/>
                    <a:pt x="115" y="31"/>
                  </a:cubicBezTo>
                  <a:close/>
                </a:path>
              </a:pathLst>
            </a:custGeom>
            <a:solidFill>
              <a:schemeClr val="bg1">
                <a:alpha val="50000"/>
              </a:schemeClr>
            </a:solidFill>
            <a:ln w="12700">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36296" name="Freeform 72"/>
            <p:cNvSpPr>
              <a:spLocks/>
            </p:cNvSpPr>
            <p:nvPr/>
          </p:nvSpPr>
          <p:spPr bwMode="auto">
            <a:xfrm>
              <a:off x="960" y="2280"/>
              <a:ext cx="1584" cy="1320"/>
            </a:xfrm>
            <a:custGeom>
              <a:avLst/>
              <a:gdLst>
                <a:gd name="T0" fmla="*/ 1291 w 1531"/>
                <a:gd name="T1" fmla="*/ 1044 h 1314"/>
                <a:gd name="T2" fmla="*/ 1411 w 1531"/>
                <a:gd name="T3" fmla="*/ 864 h 1314"/>
                <a:gd name="T4" fmla="*/ 1435 w 1531"/>
                <a:gd name="T5" fmla="*/ 792 h 1314"/>
                <a:gd name="T6" fmla="*/ 1375 w 1531"/>
                <a:gd name="T7" fmla="*/ 600 h 1314"/>
                <a:gd name="T8" fmla="*/ 1255 w 1531"/>
                <a:gd name="T9" fmla="*/ 600 h 1314"/>
                <a:gd name="T10" fmla="*/ 1111 w 1531"/>
                <a:gd name="T11" fmla="*/ 612 h 1314"/>
                <a:gd name="T12" fmla="*/ 967 w 1531"/>
                <a:gd name="T13" fmla="*/ 660 h 1314"/>
                <a:gd name="T14" fmla="*/ 931 w 1531"/>
                <a:gd name="T15" fmla="*/ 672 h 1314"/>
                <a:gd name="T16" fmla="*/ 895 w 1531"/>
                <a:gd name="T17" fmla="*/ 684 h 1314"/>
                <a:gd name="T18" fmla="*/ 835 w 1531"/>
                <a:gd name="T19" fmla="*/ 672 h 1314"/>
                <a:gd name="T20" fmla="*/ 799 w 1531"/>
                <a:gd name="T21" fmla="*/ 600 h 1314"/>
                <a:gd name="T22" fmla="*/ 691 w 1531"/>
                <a:gd name="T23" fmla="*/ 528 h 1314"/>
                <a:gd name="T24" fmla="*/ 655 w 1531"/>
                <a:gd name="T25" fmla="*/ 504 h 1314"/>
                <a:gd name="T26" fmla="*/ 583 w 1531"/>
                <a:gd name="T27" fmla="*/ 480 h 1314"/>
                <a:gd name="T28" fmla="*/ 475 w 1531"/>
                <a:gd name="T29" fmla="*/ 516 h 1314"/>
                <a:gd name="T30" fmla="*/ 511 w 1531"/>
                <a:gd name="T31" fmla="*/ 492 h 1314"/>
                <a:gd name="T32" fmla="*/ 475 w 1531"/>
                <a:gd name="T33" fmla="*/ 480 h 1314"/>
                <a:gd name="T34" fmla="*/ 259 w 1531"/>
                <a:gd name="T35" fmla="*/ 432 h 1314"/>
                <a:gd name="T36" fmla="*/ 163 w 1531"/>
                <a:gd name="T37" fmla="*/ 360 h 1314"/>
                <a:gd name="T38" fmla="*/ 79 w 1531"/>
                <a:gd name="T39" fmla="*/ 252 h 1314"/>
                <a:gd name="T40" fmla="*/ 7 w 1531"/>
                <a:gd name="T41" fmla="*/ 144 h 1314"/>
                <a:gd name="T42" fmla="*/ 19 w 1531"/>
                <a:gd name="T43" fmla="*/ 108 h 1314"/>
                <a:gd name="T44" fmla="*/ 7 w 1531"/>
                <a:gd name="T45" fmla="*/ 72 h 1314"/>
                <a:gd name="T46" fmla="*/ 79 w 1531"/>
                <a:gd name="T47" fmla="*/ 24 h 1314"/>
                <a:gd name="T48" fmla="*/ 91 w 1531"/>
                <a:gd name="T49" fmla="*/ 60 h 1314"/>
                <a:gd name="T50" fmla="*/ 163 w 1531"/>
                <a:gd name="T51" fmla="*/ 24 h 1314"/>
                <a:gd name="T52" fmla="*/ 223 w 1531"/>
                <a:gd name="T53" fmla="*/ 108 h 1314"/>
                <a:gd name="T54" fmla="*/ 295 w 1531"/>
                <a:gd name="T55" fmla="*/ 132 h 1314"/>
                <a:gd name="T56" fmla="*/ 379 w 1531"/>
                <a:gd name="T57" fmla="*/ 180 h 1314"/>
                <a:gd name="T58" fmla="*/ 475 w 1531"/>
                <a:gd name="T59" fmla="*/ 192 h 1314"/>
                <a:gd name="T60" fmla="*/ 607 w 1531"/>
                <a:gd name="T61" fmla="*/ 228 h 1314"/>
                <a:gd name="T62" fmla="*/ 715 w 1531"/>
                <a:gd name="T63" fmla="*/ 288 h 1314"/>
                <a:gd name="T64" fmla="*/ 823 w 1531"/>
                <a:gd name="T65" fmla="*/ 204 h 1314"/>
                <a:gd name="T66" fmla="*/ 1039 w 1531"/>
                <a:gd name="T67" fmla="*/ 84 h 1314"/>
                <a:gd name="T68" fmla="*/ 1075 w 1531"/>
                <a:gd name="T69" fmla="*/ 108 h 1314"/>
                <a:gd name="T70" fmla="*/ 1099 w 1531"/>
                <a:gd name="T71" fmla="*/ 144 h 1314"/>
                <a:gd name="T72" fmla="*/ 1171 w 1531"/>
                <a:gd name="T73" fmla="*/ 180 h 1314"/>
                <a:gd name="T74" fmla="*/ 1243 w 1531"/>
                <a:gd name="T75" fmla="*/ 240 h 1314"/>
                <a:gd name="T76" fmla="*/ 1327 w 1531"/>
                <a:gd name="T77" fmla="*/ 336 h 1314"/>
                <a:gd name="T78" fmla="*/ 1387 w 1531"/>
                <a:gd name="T79" fmla="*/ 444 h 1314"/>
                <a:gd name="T80" fmla="*/ 1447 w 1531"/>
                <a:gd name="T81" fmla="*/ 552 h 1314"/>
                <a:gd name="T82" fmla="*/ 1483 w 1531"/>
                <a:gd name="T83" fmla="*/ 840 h 1314"/>
                <a:gd name="T84" fmla="*/ 1531 w 1531"/>
                <a:gd name="T85" fmla="*/ 1080 h 1314"/>
                <a:gd name="T86" fmla="*/ 1507 w 1531"/>
                <a:gd name="T87" fmla="*/ 1188 h 1314"/>
                <a:gd name="T88" fmla="*/ 1495 w 1531"/>
                <a:gd name="T89" fmla="*/ 1260 h 1314"/>
                <a:gd name="T90" fmla="*/ 1483 w 1531"/>
                <a:gd name="T91" fmla="*/ 1308 h 1314"/>
                <a:gd name="T92" fmla="*/ 1447 w 1531"/>
                <a:gd name="T93" fmla="*/ 1284 h 1314"/>
                <a:gd name="T94" fmla="*/ 1435 w 1531"/>
                <a:gd name="T95" fmla="*/ 1176 h 1314"/>
                <a:gd name="T96" fmla="*/ 1399 w 1531"/>
                <a:gd name="T97" fmla="*/ 1152 h 1314"/>
                <a:gd name="T98" fmla="*/ 1387 w 1531"/>
                <a:gd name="T99" fmla="*/ 1080 h 1314"/>
                <a:gd name="T100" fmla="*/ 1291 w 1531"/>
                <a:gd name="T101" fmla="*/ 1068 h 1314"/>
                <a:gd name="T102" fmla="*/ 1279 w 1531"/>
                <a:gd name="T103" fmla="*/ 1032 h 1314"/>
                <a:gd name="T104" fmla="*/ 1315 w 1531"/>
                <a:gd name="T105" fmla="*/ 1020 h 1314"/>
                <a:gd name="T106" fmla="*/ 1291 w 1531"/>
                <a:gd name="T107" fmla="*/ 1044 h 1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531" h="1314">
                  <a:moveTo>
                    <a:pt x="1291" y="1044"/>
                  </a:moveTo>
                  <a:cubicBezTo>
                    <a:pt x="1317" y="967"/>
                    <a:pt x="1387" y="936"/>
                    <a:pt x="1411" y="864"/>
                  </a:cubicBezTo>
                  <a:cubicBezTo>
                    <a:pt x="1419" y="840"/>
                    <a:pt x="1435" y="792"/>
                    <a:pt x="1435" y="792"/>
                  </a:cubicBezTo>
                  <a:cubicBezTo>
                    <a:pt x="1421" y="670"/>
                    <a:pt x="1421" y="692"/>
                    <a:pt x="1375" y="600"/>
                  </a:cubicBezTo>
                  <a:cubicBezTo>
                    <a:pt x="1128" y="641"/>
                    <a:pt x="1434" y="600"/>
                    <a:pt x="1255" y="600"/>
                  </a:cubicBezTo>
                  <a:cubicBezTo>
                    <a:pt x="1207" y="600"/>
                    <a:pt x="1159" y="608"/>
                    <a:pt x="1111" y="612"/>
                  </a:cubicBezTo>
                  <a:cubicBezTo>
                    <a:pt x="1063" y="628"/>
                    <a:pt x="1015" y="644"/>
                    <a:pt x="967" y="660"/>
                  </a:cubicBezTo>
                  <a:cubicBezTo>
                    <a:pt x="955" y="664"/>
                    <a:pt x="943" y="668"/>
                    <a:pt x="931" y="672"/>
                  </a:cubicBezTo>
                  <a:cubicBezTo>
                    <a:pt x="919" y="676"/>
                    <a:pt x="895" y="684"/>
                    <a:pt x="895" y="684"/>
                  </a:cubicBezTo>
                  <a:cubicBezTo>
                    <a:pt x="875" y="680"/>
                    <a:pt x="853" y="682"/>
                    <a:pt x="835" y="672"/>
                  </a:cubicBezTo>
                  <a:cubicBezTo>
                    <a:pt x="811" y="658"/>
                    <a:pt x="809" y="621"/>
                    <a:pt x="799" y="600"/>
                  </a:cubicBezTo>
                  <a:cubicBezTo>
                    <a:pt x="774" y="551"/>
                    <a:pt x="741" y="541"/>
                    <a:pt x="691" y="528"/>
                  </a:cubicBezTo>
                  <a:cubicBezTo>
                    <a:pt x="679" y="520"/>
                    <a:pt x="668" y="510"/>
                    <a:pt x="655" y="504"/>
                  </a:cubicBezTo>
                  <a:cubicBezTo>
                    <a:pt x="632" y="494"/>
                    <a:pt x="583" y="480"/>
                    <a:pt x="583" y="480"/>
                  </a:cubicBezTo>
                  <a:cubicBezTo>
                    <a:pt x="545" y="537"/>
                    <a:pt x="541" y="532"/>
                    <a:pt x="475" y="516"/>
                  </a:cubicBezTo>
                  <a:cubicBezTo>
                    <a:pt x="487" y="508"/>
                    <a:pt x="511" y="506"/>
                    <a:pt x="511" y="492"/>
                  </a:cubicBezTo>
                  <a:cubicBezTo>
                    <a:pt x="511" y="479"/>
                    <a:pt x="487" y="483"/>
                    <a:pt x="475" y="480"/>
                  </a:cubicBezTo>
                  <a:cubicBezTo>
                    <a:pt x="403" y="462"/>
                    <a:pt x="332" y="444"/>
                    <a:pt x="259" y="432"/>
                  </a:cubicBezTo>
                  <a:cubicBezTo>
                    <a:pt x="223" y="379"/>
                    <a:pt x="209" y="398"/>
                    <a:pt x="163" y="360"/>
                  </a:cubicBezTo>
                  <a:cubicBezTo>
                    <a:pt x="121" y="325"/>
                    <a:pt x="112" y="302"/>
                    <a:pt x="79" y="252"/>
                  </a:cubicBezTo>
                  <a:cubicBezTo>
                    <a:pt x="51" y="210"/>
                    <a:pt x="24" y="194"/>
                    <a:pt x="7" y="144"/>
                  </a:cubicBezTo>
                  <a:cubicBezTo>
                    <a:pt x="11" y="132"/>
                    <a:pt x="19" y="121"/>
                    <a:pt x="19" y="108"/>
                  </a:cubicBezTo>
                  <a:cubicBezTo>
                    <a:pt x="19" y="95"/>
                    <a:pt x="0" y="82"/>
                    <a:pt x="7" y="72"/>
                  </a:cubicBezTo>
                  <a:cubicBezTo>
                    <a:pt x="24" y="49"/>
                    <a:pt x="79" y="24"/>
                    <a:pt x="79" y="24"/>
                  </a:cubicBezTo>
                  <a:cubicBezTo>
                    <a:pt x="83" y="36"/>
                    <a:pt x="80" y="54"/>
                    <a:pt x="91" y="60"/>
                  </a:cubicBezTo>
                  <a:cubicBezTo>
                    <a:pt x="105" y="67"/>
                    <a:pt x="157" y="28"/>
                    <a:pt x="163" y="24"/>
                  </a:cubicBezTo>
                  <a:cubicBezTo>
                    <a:pt x="289" y="55"/>
                    <a:pt x="128" y="0"/>
                    <a:pt x="223" y="108"/>
                  </a:cubicBezTo>
                  <a:cubicBezTo>
                    <a:pt x="240" y="127"/>
                    <a:pt x="271" y="124"/>
                    <a:pt x="295" y="132"/>
                  </a:cubicBezTo>
                  <a:cubicBezTo>
                    <a:pt x="402" y="168"/>
                    <a:pt x="248" y="147"/>
                    <a:pt x="379" y="180"/>
                  </a:cubicBezTo>
                  <a:cubicBezTo>
                    <a:pt x="410" y="188"/>
                    <a:pt x="443" y="188"/>
                    <a:pt x="475" y="192"/>
                  </a:cubicBezTo>
                  <a:cubicBezTo>
                    <a:pt x="517" y="206"/>
                    <a:pt x="568" y="206"/>
                    <a:pt x="607" y="228"/>
                  </a:cubicBezTo>
                  <a:cubicBezTo>
                    <a:pt x="731" y="297"/>
                    <a:pt x="634" y="261"/>
                    <a:pt x="715" y="288"/>
                  </a:cubicBezTo>
                  <a:cubicBezTo>
                    <a:pt x="802" y="273"/>
                    <a:pt x="797" y="283"/>
                    <a:pt x="823" y="204"/>
                  </a:cubicBezTo>
                  <a:cubicBezTo>
                    <a:pt x="843" y="26"/>
                    <a:pt x="841" y="70"/>
                    <a:pt x="1039" y="84"/>
                  </a:cubicBezTo>
                  <a:cubicBezTo>
                    <a:pt x="1051" y="92"/>
                    <a:pt x="1065" y="98"/>
                    <a:pt x="1075" y="108"/>
                  </a:cubicBezTo>
                  <a:cubicBezTo>
                    <a:pt x="1085" y="118"/>
                    <a:pt x="1088" y="135"/>
                    <a:pt x="1099" y="144"/>
                  </a:cubicBezTo>
                  <a:cubicBezTo>
                    <a:pt x="1197" y="222"/>
                    <a:pt x="1070" y="79"/>
                    <a:pt x="1171" y="180"/>
                  </a:cubicBezTo>
                  <a:cubicBezTo>
                    <a:pt x="1236" y="245"/>
                    <a:pt x="1174" y="217"/>
                    <a:pt x="1243" y="240"/>
                  </a:cubicBezTo>
                  <a:cubicBezTo>
                    <a:pt x="1299" y="324"/>
                    <a:pt x="1267" y="296"/>
                    <a:pt x="1327" y="336"/>
                  </a:cubicBezTo>
                  <a:cubicBezTo>
                    <a:pt x="1340" y="375"/>
                    <a:pt x="1374" y="405"/>
                    <a:pt x="1387" y="444"/>
                  </a:cubicBezTo>
                  <a:cubicBezTo>
                    <a:pt x="1416" y="532"/>
                    <a:pt x="1393" y="498"/>
                    <a:pt x="1447" y="552"/>
                  </a:cubicBezTo>
                  <a:cubicBezTo>
                    <a:pt x="1477" y="642"/>
                    <a:pt x="1473" y="746"/>
                    <a:pt x="1483" y="840"/>
                  </a:cubicBezTo>
                  <a:cubicBezTo>
                    <a:pt x="1465" y="928"/>
                    <a:pt x="1482" y="1006"/>
                    <a:pt x="1531" y="1080"/>
                  </a:cubicBezTo>
                  <a:cubicBezTo>
                    <a:pt x="1475" y="1164"/>
                    <a:pt x="1467" y="1128"/>
                    <a:pt x="1507" y="1188"/>
                  </a:cubicBezTo>
                  <a:cubicBezTo>
                    <a:pt x="1503" y="1212"/>
                    <a:pt x="1500" y="1236"/>
                    <a:pt x="1495" y="1260"/>
                  </a:cubicBezTo>
                  <a:cubicBezTo>
                    <a:pt x="1492" y="1276"/>
                    <a:pt x="1498" y="1301"/>
                    <a:pt x="1483" y="1308"/>
                  </a:cubicBezTo>
                  <a:cubicBezTo>
                    <a:pt x="1470" y="1314"/>
                    <a:pt x="1459" y="1292"/>
                    <a:pt x="1447" y="1284"/>
                  </a:cubicBezTo>
                  <a:cubicBezTo>
                    <a:pt x="1443" y="1248"/>
                    <a:pt x="1447" y="1210"/>
                    <a:pt x="1435" y="1176"/>
                  </a:cubicBezTo>
                  <a:cubicBezTo>
                    <a:pt x="1430" y="1162"/>
                    <a:pt x="1405" y="1165"/>
                    <a:pt x="1399" y="1152"/>
                  </a:cubicBezTo>
                  <a:cubicBezTo>
                    <a:pt x="1388" y="1130"/>
                    <a:pt x="1406" y="1095"/>
                    <a:pt x="1387" y="1080"/>
                  </a:cubicBezTo>
                  <a:cubicBezTo>
                    <a:pt x="1362" y="1060"/>
                    <a:pt x="1323" y="1072"/>
                    <a:pt x="1291" y="1068"/>
                  </a:cubicBezTo>
                  <a:cubicBezTo>
                    <a:pt x="1287" y="1056"/>
                    <a:pt x="1273" y="1043"/>
                    <a:pt x="1279" y="1032"/>
                  </a:cubicBezTo>
                  <a:cubicBezTo>
                    <a:pt x="1285" y="1021"/>
                    <a:pt x="1306" y="1011"/>
                    <a:pt x="1315" y="1020"/>
                  </a:cubicBezTo>
                  <a:cubicBezTo>
                    <a:pt x="1323" y="1028"/>
                    <a:pt x="1299" y="1036"/>
                    <a:pt x="1291" y="1044"/>
                  </a:cubicBezTo>
                  <a:close/>
                </a:path>
              </a:pathLst>
            </a:custGeom>
            <a:solidFill>
              <a:schemeClr val="bg1">
                <a:alpha val="50000"/>
              </a:schemeClr>
            </a:solidFill>
            <a:ln w="12700">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436297" name="Group 73"/>
          <p:cNvGrpSpPr>
            <a:grpSpLocks/>
          </p:cNvGrpSpPr>
          <p:nvPr/>
        </p:nvGrpSpPr>
        <p:grpSpPr bwMode="auto">
          <a:xfrm>
            <a:off x="2389188" y="3135313"/>
            <a:ext cx="2971800" cy="2667000"/>
            <a:chOff x="672" y="1920"/>
            <a:chExt cx="1872" cy="1680"/>
          </a:xfrm>
        </p:grpSpPr>
        <p:sp>
          <p:nvSpPr>
            <p:cNvPr id="436298" name="Freeform 74"/>
            <p:cNvSpPr>
              <a:spLocks/>
            </p:cNvSpPr>
            <p:nvPr/>
          </p:nvSpPr>
          <p:spPr bwMode="auto">
            <a:xfrm>
              <a:off x="672" y="1920"/>
              <a:ext cx="384" cy="432"/>
            </a:xfrm>
            <a:custGeom>
              <a:avLst/>
              <a:gdLst>
                <a:gd name="T0" fmla="*/ 115 w 343"/>
                <a:gd name="T1" fmla="*/ 31 h 423"/>
                <a:gd name="T2" fmla="*/ 151 w 343"/>
                <a:gd name="T3" fmla="*/ 7 h 423"/>
                <a:gd name="T4" fmla="*/ 199 w 343"/>
                <a:gd name="T5" fmla="*/ 79 h 423"/>
                <a:gd name="T6" fmla="*/ 271 w 343"/>
                <a:gd name="T7" fmla="*/ 115 h 423"/>
                <a:gd name="T8" fmla="*/ 319 w 343"/>
                <a:gd name="T9" fmla="*/ 187 h 423"/>
                <a:gd name="T10" fmla="*/ 343 w 343"/>
                <a:gd name="T11" fmla="*/ 223 h 423"/>
                <a:gd name="T12" fmla="*/ 283 w 343"/>
                <a:gd name="T13" fmla="*/ 355 h 423"/>
                <a:gd name="T14" fmla="*/ 187 w 343"/>
                <a:gd name="T15" fmla="*/ 403 h 423"/>
                <a:gd name="T16" fmla="*/ 43 w 343"/>
                <a:gd name="T17" fmla="*/ 283 h 423"/>
                <a:gd name="T18" fmla="*/ 31 w 343"/>
                <a:gd name="T19" fmla="*/ 139 h 423"/>
                <a:gd name="T20" fmla="*/ 67 w 343"/>
                <a:gd name="T21" fmla="*/ 127 h 423"/>
                <a:gd name="T22" fmla="*/ 127 w 343"/>
                <a:gd name="T23" fmla="*/ 19 h 423"/>
                <a:gd name="T24" fmla="*/ 115 w 343"/>
                <a:gd name="T25" fmla="*/ 31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3" h="423">
                  <a:moveTo>
                    <a:pt x="115" y="31"/>
                  </a:moveTo>
                  <a:cubicBezTo>
                    <a:pt x="127" y="23"/>
                    <a:pt x="138" y="0"/>
                    <a:pt x="151" y="7"/>
                  </a:cubicBezTo>
                  <a:cubicBezTo>
                    <a:pt x="176" y="21"/>
                    <a:pt x="175" y="63"/>
                    <a:pt x="199" y="79"/>
                  </a:cubicBezTo>
                  <a:cubicBezTo>
                    <a:pt x="246" y="110"/>
                    <a:pt x="221" y="98"/>
                    <a:pt x="271" y="115"/>
                  </a:cubicBezTo>
                  <a:cubicBezTo>
                    <a:pt x="287" y="139"/>
                    <a:pt x="303" y="163"/>
                    <a:pt x="319" y="187"/>
                  </a:cubicBezTo>
                  <a:cubicBezTo>
                    <a:pt x="327" y="199"/>
                    <a:pt x="343" y="223"/>
                    <a:pt x="343" y="223"/>
                  </a:cubicBezTo>
                  <a:cubicBezTo>
                    <a:pt x="330" y="289"/>
                    <a:pt x="340" y="317"/>
                    <a:pt x="283" y="355"/>
                  </a:cubicBezTo>
                  <a:cubicBezTo>
                    <a:pt x="250" y="404"/>
                    <a:pt x="247" y="423"/>
                    <a:pt x="187" y="403"/>
                  </a:cubicBezTo>
                  <a:cubicBezTo>
                    <a:pt x="151" y="350"/>
                    <a:pt x="94" y="321"/>
                    <a:pt x="43" y="283"/>
                  </a:cubicBezTo>
                  <a:cubicBezTo>
                    <a:pt x="26" y="233"/>
                    <a:pt x="0" y="193"/>
                    <a:pt x="31" y="139"/>
                  </a:cubicBezTo>
                  <a:cubicBezTo>
                    <a:pt x="37" y="128"/>
                    <a:pt x="55" y="131"/>
                    <a:pt x="67" y="127"/>
                  </a:cubicBezTo>
                  <a:cubicBezTo>
                    <a:pt x="91" y="91"/>
                    <a:pt x="103" y="55"/>
                    <a:pt x="127" y="19"/>
                  </a:cubicBezTo>
                  <a:cubicBezTo>
                    <a:pt x="178" y="36"/>
                    <a:pt x="176" y="31"/>
                    <a:pt x="115" y="31"/>
                  </a:cubicBezTo>
                  <a:close/>
                </a:path>
              </a:pathLst>
            </a:custGeom>
            <a:solidFill>
              <a:schemeClr val="bg1">
                <a:alpha val="50000"/>
              </a:schemeClr>
            </a:solidFill>
            <a:ln w="12700">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36299" name="Freeform 75"/>
            <p:cNvSpPr>
              <a:spLocks/>
            </p:cNvSpPr>
            <p:nvPr/>
          </p:nvSpPr>
          <p:spPr bwMode="auto">
            <a:xfrm>
              <a:off x="960" y="2280"/>
              <a:ext cx="1584" cy="1320"/>
            </a:xfrm>
            <a:custGeom>
              <a:avLst/>
              <a:gdLst>
                <a:gd name="T0" fmla="*/ 1291 w 1531"/>
                <a:gd name="T1" fmla="*/ 1044 h 1314"/>
                <a:gd name="T2" fmla="*/ 1411 w 1531"/>
                <a:gd name="T3" fmla="*/ 864 h 1314"/>
                <a:gd name="T4" fmla="*/ 1435 w 1531"/>
                <a:gd name="T5" fmla="*/ 792 h 1314"/>
                <a:gd name="T6" fmla="*/ 1375 w 1531"/>
                <a:gd name="T7" fmla="*/ 600 h 1314"/>
                <a:gd name="T8" fmla="*/ 1255 w 1531"/>
                <a:gd name="T9" fmla="*/ 600 h 1314"/>
                <a:gd name="T10" fmla="*/ 1111 w 1531"/>
                <a:gd name="T11" fmla="*/ 612 h 1314"/>
                <a:gd name="T12" fmla="*/ 967 w 1531"/>
                <a:gd name="T13" fmla="*/ 660 h 1314"/>
                <a:gd name="T14" fmla="*/ 931 w 1531"/>
                <a:gd name="T15" fmla="*/ 672 h 1314"/>
                <a:gd name="T16" fmla="*/ 895 w 1531"/>
                <a:gd name="T17" fmla="*/ 684 h 1314"/>
                <a:gd name="T18" fmla="*/ 835 w 1531"/>
                <a:gd name="T19" fmla="*/ 672 h 1314"/>
                <a:gd name="T20" fmla="*/ 799 w 1531"/>
                <a:gd name="T21" fmla="*/ 600 h 1314"/>
                <a:gd name="T22" fmla="*/ 691 w 1531"/>
                <a:gd name="T23" fmla="*/ 528 h 1314"/>
                <a:gd name="T24" fmla="*/ 655 w 1531"/>
                <a:gd name="T25" fmla="*/ 504 h 1314"/>
                <a:gd name="T26" fmla="*/ 583 w 1531"/>
                <a:gd name="T27" fmla="*/ 480 h 1314"/>
                <a:gd name="T28" fmla="*/ 475 w 1531"/>
                <a:gd name="T29" fmla="*/ 516 h 1314"/>
                <a:gd name="T30" fmla="*/ 511 w 1531"/>
                <a:gd name="T31" fmla="*/ 492 h 1314"/>
                <a:gd name="T32" fmla="*/ 475 w 1531"/>
                <a:gd name="T33" fmla="*/ 480 h 1314"/>
                <a:gd name="T34" fmla="*/ 259 w 1531"/>
                <a:gd name="T35" fmla="*/ 432 h 1314"/>
                <a:gd name="T36" fmla="*/ 163 w 1531"/>
                <a:gd name="T37" fmla="*/ 360 h 1314"/>
                <a:gd name="T38" fmla="*/ 79 w 1531"/>
                <a:gd name="T39" fmla="*/ 252 h 1314"/>
                <a:gd name="T40" fmla="*/ 7 w 1531"/>
                <a:gd name="T41" fmla="*/ 144 h 1314"/>
                <a:gd name="T42" fmla="*/ 19 w 1531"/>
                <a:gd name="T43" fmla="*/ 108 h 1314"/>
                <a:gd name="T44" fmla="*/ 7 w 1531"/>
                <a:gd name="T45" fmla="*/ 72 h 1314"/>
                <a:gd name="T46" fmla="*/ 79 w 1531"/>
                <a:gd name="T47" fmla="*/ 24 h 1314"/>
                <a:gd name="T48" fmla="*/ 91 w 1531"/>
                <a:gd name="T49" fmla="*/ 60 h 1314"/>
                <a:gd name="T50" fmla="*/ 163 w 1531"/>
                <a:gd name="T51" fmla="*/ 24 h 1314"/>
                <a:gd name="T52" fmla="*/ 223 w 1531"/>
                <a:gd name="T53" fmla="*/ 108 h 1314"/>
                <a:gd name="T54" fmla="*/ 295 w 1531"/>
                <a:gd name="T55" fmla="*/ 132 h 1314"/>
                <a:gd name="T56" fmla="*/ 379 w 1531"/>
                <a:gd name="T57" fmla="*/ 180 h 1314"/>
                <a:gd name="T58" fmla="*/ 475 w 1531"/>
                <a:gd name="T59" fmla="*/ 192 h 1314"/>
                <a:gd name="T60" fmla="*/ 607 w 1531"/>
                <a:gd name="T61" fmla="*/ 228 h 1314"/>
                <a:gd name="T62" fmla="*/ 715 w 1531"/>
                <a:gd name="T63" fmla="*/ 288 h 1314"/>
                <a:gd name="T64" fmla="*/ 823 w 1531"/>
                <a:gd name="T65" fmla="*/ 204 h 1314"/>
                <a:gd name="T66" fmla="*/ 1039 w 1531"/>
                <a:gd name="T67" fmla="*/ 84 h 1314"/>
                <a:gd name="T68" fmla="*/ 1075 w 1531"/>
                <a:gd name="T69" fmla="*/ 108 h 1314"/>
                <a:gd name="T70" fmla="*/ 1099 w 1531"/>
                <a:gd name="T71" fmla="*/ 144 h 1314"/>
                <a:gd name="T72" fmla="*/ 1171 w 1531"/>
                <a:gd name="T73" fmla="*/ 180 h 1314"/>
                <a:gd name="T74" fmla="*/ 1243 w 1531"/>
                <a:gd name="T75" fmla="*/ 240 h 1314"/>
                <a:gd name="T76" fmla="*/ 1327 w 1531"/>
                <a:gd name="T77" fmla="*/ 336 h 1314"/>
                <a:gd name="T78" fmla="*/ 1387 w 1531"/>
                <a:gd name="T79" fmla="*/ 444 h 1314"/>
                <a:gd name="T80" fmla="*/ 1447 w 1531"/>
                <a:gd name="T81" fmla="*/ 552 h 1314"/>
                <a:gd name="T82" fmla="*/ 1483 w 1531"/>
                <a:gd name="T83" fmla="*/ 840 h 1314"/>
                <a:gd name="T84" fmla="*/ 1531 w 1531"/>
                <a:gd name="T85" fmla="*/ 1080 h 1314"/>
                <a:gd name="T86" fmla="*/ 1507 w 1531"/>
                <a:gd name="T87" fmla="*/ 1188 h 1314"/>
                <a:gd name="T88" fmla="*/ 1495 w 1531"/>
                <a:gd name="T89" fmla="*/ 1260 h 1314"/>
                <a:gd name="T90" fmla="*/ 1483 w 1531"/>
                <a:gd name="T91" fmla="*/ 1308 h 1314"/>
                <a:gd name="T92" fmla="*/ 1447 w 1531"/>
                <a:gd name="T93" fmla="*/ 1284 h 1314"/>
                <a:gd name="T94" fmla="*/ 1435 w 1531"/>
                <a:gd name="T95" fmla="*/ 1176 h 1314"/>
                <a:gd name="T96" fmla="*/ 1399 w 1531"/>
                <a:gd name="T97" fmla="*/ 1152 h 1314"/>
                <a:gd name="T98" fmla="*/ 1387 w 1531"/>
                <a:gd name="T99" fmla="*/ 1080 h 1314"/>
                <a:gd name="T100" fmla="*/ 1291 w 1531"/>
                <a:gd name="T101" fmla="*/ 1068 h 1314"/>
                <a:gd name="T102" fmla="*/ 1279 w 1531"/>
                <a:gd name="T103" fmla="*/ 1032 h 1314"/>
                <a:gd name="T104" fmla="*/ 1315 w 1531"/>
                <a:gd name="T105" fmla="*/ 1020 h 1314"/>
                <a:gd name="T106" fmla="*/ 1291 w 1531"/>
                <a:gd name="T107" fmla="*/ 1044 h 1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531" h="1314">
                  <a:moveTo>
                    <a:pt x="1291" y="1044"/>
                  </a:moveTo>
                  <a:cubicBezTo>
                    <a:pt x="1317" y="967"/>
                    <a:pt x="1387" y="936"/>
                    <a:pt x="1411" y="864"/>
                  </a:cubicBezTo>
                  <a:cubicBezTo>
                    <a:pt x="1419" y="840"/>
                    <a:pt x="1435" y="792"/>
                    <a:pt x="1435" y="792"/>
                  </a:cubicBezTo>
                  <a:cubicBezTo>
                    <a:pt x="1421" y="670"/>
                    <a:pt x="1421" y="692"/>
                    <a:pt x="1375" y="600"/>
                  </a:cubicBezTo>
                  <a:cubicBezTo>
                    <a:pt x="1128" y="641"/>
                    <a:pt x="1434" y="600"/>
                    <a:pt x="1255" y="600"/>
                  </a:cubicBezTo>
                  <a:cubicBezTo>
                    <a:pt x="1207" y="600"/>
                    <a:pt x="1159" y="608"/>
                    <a:pt x="1111" y="612"/>
                  </a:cubicBezTo>
                  <a:cubicBezTo>
                    <a:pt x="1063" y="628"/>
                    <a:pt x="1015" y="644"/>
                    <a:pt x="967" y="660"/>
                  </a:cubicBezTo>
                  <a:cubicBezTo>
                    <a:pt x="955" y="664"/>
                    <a:pt x="943" y="668"/>
                    <a:pt x="931" y="672"/>
                  </a:cubicBezTo>
                  <a:cubicBezTo>
                    <a:pt x="919" y="676"/>
                    <a:pt x="895" y="684"/>
                    <a:pt x="895" y="684"/>
                  </a:cubicBezTo>
                  <a:cubicBezTo>
                    <a:pt x="875" y="680"/>
                    <a:pt x="853" y="682"/>
                    <a:pt x="835" y="672"/>
                  </a:cubicBezTo>
                  <a:cubicBezTo>
                    <a:pt x="811" y="658"/>
                    <a:pt x="809" y="621"/>
                    <a:pt x="799" y="600"/>
                  </a:cubicBezTo>
                  <a:cubicBezTo>
                    <a:pt x="774" y="551"/>
                    <a:pt x="741" y="541"/>
                    <a:pt x="691" y="528"/>
                  </a:cubicBezTo>
                  <a:cubicBezTo>
                    <a:pt x="679" y="520"/>
                    <a:pt x="668" y="510"/>
                    <a:pt x="655" y="504"/>
                  </a:cubicBezTo>
                  <a:cubicBezTo>
                    <a:pt x="632" y="494"/>
                    <a:pt x="583" y="480"/>
                    <a:pt x="583" y="480"/>
                  </a:cubicBezTo>
                  <a:cubicBezTo>
                    <a:pt x="545" y="537"/>
                    <a:pt x="541" y="532"/>
                    <a:pt x="475" y="516"/>
                  </a:cubicBezTo>
                  <a:cubicBezTo>
                    <a:pt x="487" y="508"/>
                    <a:pt x="511" y="506"/>
                    <a:pt x="511" y="492"/>
                  </a:cubicBezTo>
                  <a:cubicBezTo>
                    <a:pt x="511" y="479"/>
                    <a:pt x="487" y="483"/>
                    <a:pt x="475" y="480"/>
                  </a:cubicBezTo>
                  <a:cubicBezTo>
                    <a:pt x="403" y="462"/>
                    <a:pt x="332" y="444"/>
                    <a:pt x="259" y="432"/>
                  </a:cubicBezTo>
                  <a:cubicBezTo>
                    <a:pt x="223" y="379"/>
                    <a:pt x="209" y="398"/>
                    <a:pt x="163" y="360"/>
                  </a:cubicBezTo>
                  <a:cubicBezTo>
                    <a:pt x="121" y="325"/>
                    <a:pt x="112" y="302"/>
                    <a:pt x="79" y="252"/>
                  </a:cubicBezTo>
                  <a:cubicBezTo>
                    <a:pt x="51" y="210"/>
                    <a:pt x="24" y="194"/>
                    <a:pt x="7" y="144"/>
                  </a:cubicBezTo>
                  <a:cubicBezTo>
                    <a:pt x="11" y="132"/>
                    <a:pt x="19" y="121"/>
                    <a:pt x="19" y="108"/>
                  </a:cubicBezTo>
                  <a:cubicBezTo>
                    <a:pt x="19" y="95"/>
                    <a:pt x="0" y="82"/>
                    <a:pt x="7" y="72"/>
                  </a:cubicBezTo>
                  <a:cubicBezTo>
                    <a:pt x="24" y="49"/>
                    <a:pt x="79" y="24"/>
                    <a:pt x="79" y="24"/>
                  </a:cubicBezTo>
                  <a:cubicBezTo>
                    <a:pt x="83" y="36"/>
                    <a:pt x="80" y="54"/>
                    <a:pt x="91" y="60"/>
                  </a:cubicBezTo>
                  <a:cubicBezTo>
                    <a:pt x="105" y="67"/>
                    <a:pt x="157" y="28"/>
                    <a:pt x="163" y="24"/>
                  </a:cubicBezTo>
                  <a:cubicBezTo>
                    <a:pt x="289" y="55"/>
                    <a:pt x="128" y="0"/>
                    <a:pt x="223" y="108"/>
                  </a:cubicBezTo>
                  <a:cubicBezTo>
                    <a:pt x="240" y="127"/>
                    <a:pt x="271" y="124"/>
                    <a:pt x="295" y="132"/>
                  </a:cubicBezTo>
                  <a:cubicBezTo>
                    <a:pt x="402" y="168"/>
                    <a:pt x="248" y="147"/>
                    <a:pt x="379" y="180"/>
                  </a:cubicBezTo>
                  <a:cubicBezTo>
                    <a:pt x="410" y="188"/>
                    <a:pt x="443" y="188"/>
                    <a:pt x="475" y="192"/>
                  </a:cubicBezTo>
                  <a:cubicBezTo>
                    <a:pt x="517" y="206"/>
                    <a:pt x="568" y="206"/>
                    <a:pt x="607" y="228"/>
                  </a:cubicBezTo>
                  <a:cubicBezTo>
                    <a:pt x="731" y="297"/>
                    <a:pt x="634" y="261"/>
                    <a:pt x="715" y="288"/>
                  </a:cubicBezTo>
                  <a:cubicBezTo>
                    <a:pt x="802" y="273"/>
                    <a:pt x="797" y="283"/>
                    <a:pt x="823" y="204"/>
                  </a:cubicBezTo>
                  <a:cubicBezTo>
                    <a:pt x="843" y="26"/>
                    <a:pt x="841" y="70"/>
                    <a:pt x="1039" y="84"/>
                  </a:cubicBezTo>
                  <a:cubicBezTo>
                    <a:pt x="1051" y="92"/>
                    <a:pt x="1065" y="98"/>
                    <a:pt x="1075" y="108"/>
                  </a:cubicBezTo>
                  <a:cubicBezTo>
                    <a:pt x="1085" y="118"/>
                    <a:pt x="1088" y="135"/>
                    <a:pt x="1099" y="144"/>
                  </a:cubicBezTo>
                  <a:cubicBezTo>
                    <a:pt x="1197" y="222"/>
                    <a:pt x="1070" y="79"/>
                    <a:pt x="1171" y="180"/>
                  </a:cubicBezTo>
                  <a:cubicBezTo>
                    <a:pt x="1236" y="245"/>
                    <a:pt x="1174" y="217"/>
                    <a:pt x="1243" y="240"/>
                  </a:cubicBezTo>
                  <a:cubicBezTo>
                    <a:pt x="1299" y="324"/>
                    <a:pt x="1267" y="296"/>
                    <a:pt x="1327" y="336"/>
                  </a:cubicBezTo>
                  <a:cubicBezTo>
                    <a:pt x="1340" y="375"/>
                    <a:pt x="1374" y="405"/>
                    <a:pt x="1387" y="444"/>
                  </a:cubicBezTo>
                  <a:cubicBezTo>
                    <a:pt x="1416" y="532"/>
                    <a:pt x="1393" y="498"/>
                    <a:pt x="1447" y="552"/>
                  </a:cubicBezTo>
                  <a:cubicBezTo>
                    <a:pt x="1477" y="642"/>
                    <a:pt x="1473" y="746"/>
                    <a:pt x="1483" y="840"/>
                  </a:cubicBezTo>
                  <a:cubicBezTo>
                    <a:pt x="1465" y="928"/>
                    <a:pt x="1482" y="1006"/>
                    <a:pt x="1531" y="1080"/>
                  </a:cubicBezTo>
                  <a:cubicBezTo>
                    <a:pt x="1475" y="1164"/>
                    <a:pt x="1467" y="1128"/>
                    <a:pt x="1507" y="1188"/>
                  </a:cubicBezTo>
                  <a:cubicBezTo>
                    <a:pt x="1503" y="1212"/>
                    <a:pt x="1500" y="1236"/>
                    <a:pt x="1495" y="1260"/>
                  </a:cubicBezTo>
                  <a:cubicBezTo>
                    <a:pt x="1492" y="1276"/>
                    <a:pt x="1498" y="1301"/>
                    <a:pt x="1483" y="1308"/>
                  </a:cubicBezTo>
                  <a:cubicBezTo>
                    <a:pt x="1470" y="1314"/>
                    <a:pt x="1459" y="1292"/>
                    <a:pt x="1447" y="1284"/>
                  </a:cubicBezTo>
                  <a:cubicBezTo>
                    <a:pt x="1443" y="1248"/>
                    <a:pt x="1447" y="1210"/>
                    <a:pt x="1435" y="1176"/>
                  </a:cubicBezTo>
                  <a:cubicBezTo>
                    <a:pt x="1430" y="1162"/>
                    <a:pt x="1405" y="1165"/>
                    <a:pt x="1399" y="1152"/>
                  </a:cubicBezTo>
                  <a:cubicBezTo>
                    <a:pt x="1388" y="1130"/>
                    <a:pt x="1406" y="1095"/>
                    <a:pt x="1387" y="1080"/>
                  </a:cubicBezTo>
                  <a:cubicBezTo>
                    <a:pt x="1362" y="1060"/>
                    <a:pt x="1323" y="1072"/>
                    <a:pt x="1291" y="1068"/>
                  </a:cubicBezTo>
                  <a:cubicBezTo>
                    <a:pt x="1287" y="1056"/>
                    <a:pt x="1273" y="1043"/>
                    <a:pt x="1279" y="1032"/>
                  </a:cubicBezTo>
                  <a:cubicBezTo>
                    <a:pt x="1285" y="1021"/>
                    <a:pt x="1306" y="1011"/>
                    <a:pt x="1315" y="1020"/>
                  </a:cubicBezTo>
                  <a:cubicBezTo>
                    <a:pt x="1323" y="1028"/>
                    <a:pt x="1299" y="1036"/>
                    <a:pt x="1291" y="1044"/>
                  </a:cubicBezTo>
                  <a:close/>
                </a:path>
              </a:pathLst>
            </a:custGeom>
            <a:solidFill>
              <a:schemeClr val="bg1">
                <a:alpha val="50000"/>
              </a:schemeClr>
            </a:solidFill>
            <a:ln w="12700">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436300" name="Group 76"/>
          <p:cNvGrpSpPr>
            <a:grpSpLocks/>
          </p:cNvGrpSpPr>
          <p:nvPr/>
        </p:nvGrpSpPr>
        <p:grpSpPr bwMode="auto">
          <a:xfrm>
            <a:off x="2389188" y="3135313"/>
            <a:ext cx="2971800" cy="2667000"/>
            <a:chOff x="672" y="1920"/>
            <a:chExt cx="1872" cy="1680"/>
          </a:xfrm>
        </p:grpSpPr>
        <p:sp>
          <p:nvSpPr>
            <p:cNvPr id="436301" name="Freeform 77"/>
            <p:cNvSpPr>
              <a:spLocks/>
            </p:cNvSpPr>
            <p:nvPr/>
          </p:nvSpPr>
          <p:spPr bwMode="auto">
            <a:xfrm>
              <a:off x="672" y="1920"/>
              <a:ext cx="384" cy="432"/>
            </a:xfrm>
            <a:custGeom>
              <a:avLst/>
              <a:gdLst>
                <a:gd name="T0" fmla="*/ 115 w 343"/>
                <a:gd name="T1" fmla="*/ 31 h 423"/>
                <a:gd name="T2" fmla="*/ 151 w 343"/>
                <a:gd name="T3" fmla="*/ 7 h 423"/>
                <a:gd name="T4" fmla="*/ 199 w 343"/>
                <a:gd name="T5" fmla="*/ 79 h 423"/>
                <a:gd name="T6" fmla="*/ 271 w 343"/>
                <a:gd name="T7" fmla="*/ 115 h 423"/>
                <a:gd name="T8" fmla="*/ 319 w 343"/>
                <a:gd name="T9" fmla="*/ 187 h 423"/>
                <a:gd name="T10" fmla="*/ 343 w 343"/>
                <a:gd name="T11" fmla="*/ 223 h 423"/>
                <a:gd name="T12" fmla="*/ 283 w 343"/>
                <a:gd name="T13" fmla="*/ 355 h 423"/>
                <a:gd name="T14" fmla="*/ 187 w 343"/>
                <a:gd name="T15" fmla="*/ 403 h 423"/>
                <a:gd name="T16" fmla="*/ 43 w 343"/>
                <a:gd name="T17" fmla="*/ 283 h 423"/>
                <a:gd name="T18" fmla="*/ 31 w 343"/>
                <a:gd name="T19" fmla="*/ 139 h 423"/>
                <a:gd name="T20" fmla="*/ 67 w 343"/>
                <a:gd name="T21" fmla="*/ 127 h 423"/>
                <a:gd name="T22" fmla="*/ 127 w 343"/>
                <a:gd name="T23" fmla="*/ 19 h 423"/>
                <a:gd name="T24" fmla="*/ 115 w 343"/>
                <a:gd name="T25" fmla="*/ 31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3" h="423">
                  <a:moveTo>
                    <a:pt x="115" y="31"/>
                  </a:moveTo>
                  <a:cubicBezTo>
                    <a:pt x="127" y="23"/>
                    <a:pt x="138" y="0"/>
                    <a:pt x="151" y="7"/>
                  </a:cubicBezTo>
                  <a:cubicBezTo>
                    <a:pt x="176" y="21"/>
                    <a:pt x="175" y="63"/>
                    <a:pt x="199" y="79"/>
                  </a:cubicBezTo>
                  <a:cubicBezTo>
                    <a:pt x="246" y="110"/>
                    <a:pt x="221" y="98"/>
                    <a:pt x="271" y="115"/>
                  </a:cubicBezTo>
                  <a:cubicBezTo>
                    <a:pt x="287" y="139"/>
                    <a:pt x="303" y="163"/>
                    <a:pt x="319" y="187"/>
                  </a:cubicBezTo>
                  <a:cubicBezTo>
                    <a:pt x="327" y="199"/>
                    <a:pt x="343" y="223"/>
                    <a:pt x="343" y="223"/>
                  </a:cubicBezTo>
                  <a:cubicBezTo>
                    <a:pt x="330" y="289"/>
                    <a:pt x="340" y="317"/>
                    <a:pt x="283" y="355"/>
                  </a:cubicBezTo>
                  <a:cubicBezTo>
                    <a:pt x="250" y="404"/>
                    <a:pt x="247" y="423"/>
                    <a:pt x="187" y="403"/>
                  </a:cubicBezTo>
                  <a:cubicBezTo>
                    <a:pt x="151" y="350"/>
                    <a:pt x="94" y="321"/>
                    <a:pt x="43" y="283"/>
                  </a:cubicBezTo>
                  <a:cubicBezTo>
                    <a:pt x="26" y="233"/>
                    <a:pt x="0" y="193"/>
                    <a:pt x="31" y="139"/>
                  </a:cubicBezTo>
                  <a:cubicBezTo>
                    <a:pt x="37" y="128"/>
                    <a:pt x="55" y="131"/>
                    <a:pt x="67" y="127"/>
                  </a:cubicBezTo>
                  <a:cubicBezTo>
                    <a:pt x="91" y="91"/>
                    <a:pt x="103" y="55"/>
                    <a:pt x="127" y="19"/>
                  </a:cubicBezTo>
                  <a:cubicBezTo>
                    <a:pt x="178" y="36"/>
                    <a:pt x="176" y="31"/>
                    <a:pt x="115" y="31"/>
                  </a:cubicBezTo>
                  <a:close/>
                </a:path>
              </a:pathLst>
            </a:custGeom>
            <a:solidFill>
              <a:schemeClr val="bg1">
                <a:alpha val="50000"/>
              </a:schemeClr>
            </a:solidFill>
            <a:ln w="12700">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36302" name="Freeform 78"/>
            <p:cNvSpPr>
              <a:spLocks/>
            </p:cNvSpPr>
            <p:nvPr/>
          </p:nvSpPr>
          <p:spPr bwMode="auto">
            <a:xfrm>
              <a:off x="960" y="2280"/>
              <a:ext cx="1584" cy="1320"/>
            </a:xfrm>
            <a:custGeom>
              <a:avLst/>
              <a:gdLst>
                <a:gd name="T0" fmla="*/ 1291 w 1531"/>
                <a:gd name="T1" fmla="*/ 1044 h 1314"/>
                <a:gd name="T2" fmla="*/ 1411 w 1531"/>
                <a:gd name="T3" fmla="*/ 864 h 1314"/>
                <a:gd name="T4" fmla="*/ 1435 w 1531"/>
                <a:gd name="T5" fmla="*/ 792 h 1314"/>
                <a:gd name="T6" fmla="*/ 1375 w 1531"/>
                <a:gd name="T7" fmla="*/ 600 h 1314"/>
                <a:gd name="T8" fmla="*/ 1255 w 1531"/>
                <a:gd name="T9" fmla="*/ 600 h 1314"/>
                <a:gd name="T10" fmla="*/ 1111 w 1531"/>
                <a:gd name="T11" fmla="*/ 612 h 1314"/>
                <a:gd name="T12" fmla="*/ 967 w 1531"/>
                <a:gd name="T13" fmla="*/ 660 h 1314"/>
                <a:gd name="T14" fmla="*/ 931 w 1531"/>
                <a:gd name="T15" fmla="*/ 672 h 1314"/>
                <a:gd name="T16" fmla="*/ 895 w 1531"/>
                <a:gd name="T17" fmla="*/ 684 h 1314"/>
                <a:gd name="T18" fmla="*/ 835 w 1531"/>
                <a:gd name="T19" fmla="*/ 672 h 1314"/>
                <a:gd name="T20" fmla="*/ 799 w 1531"/>
                <a:gd name="T21" fmla="*/ 600 h 1314"/>
                <a:gd name="T22" fmla="*/ 691 w 1531"/>
                <a:gd name="T23" fmla="*/ 528 h 1314"/>
                <a:gd name="T24" fmla="*/ 655 w 1531"/>
                <a:gd name="T25" fmla="*/ 504 h 1314"/>
                <a:gd name="T26" fmla="*/ 583 w 1531"/>
                <a:gd name="T27" fmla="*/ 480 h 1314"/>
                <a:gd name="T28" fmla="*/ 475 w 1531"/>
                <a:gd name="T29" fmla="*/ 516 h 1314"/>
                <a:gd name="T30" fmla="*/ 511 w 1531"/>
                <a:gd name="T31" fmla="*/ 492 h 1314"/>
                <a:gd name="T32" fmla="*/ 475 w 1531"/>
                <a:gd name="T33" fmla="*/ 480 h 1314"/>
                <a:gd name="T34" fmla="*/ 259 w 1531"/>
                <a:gd name="T35" fmla="*/ 432 h 1314"/>
                <a:gd name="T36" fmla="*/ 163 w 1531"/>
                <a:gd name="T37" fmla="*/ 360 h 1314"/>
                <a:gd name="T38" fmla="*/ 79 w 1531"/>
                <a:gd name="T39" fmla="*/ 252 h 1314"/>
                <a:gd name="T40" fmla="*/ 7 w 1531"/>
                <a:gd name="T41" fmla="*/ 144 h 1314"/>
                <a:gd name="T42" fmla="*/ 19 w 1531"/>
                <a:gd name="T43" fmla="*/ 108 h 1314"/>
                <a:gd name="T44" fmla="*/ 7 w 1531"/>
                <a:gd name="T45" fmla="*/ 72 h 1314"/>
                <a:gd name="T46" fmla="*/ 79 w 1531"/>
                <a:gd name="T47" fmla="*/ 24 h 1314"/>
                <a:gd name="T48" fmla="*/ 91 w 1531"/>
                <a:gd name="T49" fmla="*/ 60 h 1314"/>
                <a:gd name="T50" fmla="*/ 163 w 1531"/>
                <a:gd name="T51" fmla="*/ 24 h 1314"/>
                <a:gd name="T52" fmla="*/ 223 w 1531"/>
                <a:gd name="T53" fmla="*/ 108 h 1314"/>
                <a:gd name="T54" fmla="*/ 295 w 1531"/>
                <a:gd name="T55" fmla="*/ 132 h 1314"/>
                <a:gd name="T56" fmla="*/ 379 w 1531"/>
                <a:gd name="T57" fmla="*/ 180 h 1314"/>
                <a:gd name="T58" fmla="*/ 475 w 1531"/>
                <a:gd name="T59" fmla="*/ 192 h 1314"/>
                <a:gd name="T60" fmla="*/ 607 w 1531"/>
                <a:gd name="T61" fmla="*/ 228 h 1314"/>
                <a:gd name="T62" fmla="*/ 715 w 1531"/>
                <a:gd name="T63" fmla="*/ 288 h 1314"/>
                <a:gd name="T64" fmla="*/ 823 w 1531"/>
                <a:gd name="T65" fmla="*/ 204 h 1314"/>
                <a:gd name="T66" fmla="*/ 1039 w 1531"/>
                <a:gd name="T67" fmla="*/ 84 h 1314"/>
                <a:gd name="T68" fmla="*/ 1075 w 1531"/>
                <a:gd name="T69" fmla="*/ 108 h 1314"/>
                <a:gd name="T70" fmla="*/ 1099 w 1531"/>
                <a:gd name="T71" fmla="*/ 144 h 1314"/>
                <a:gd name="T72" fmla="*/ 1171 w 1531"/>
                <a:gd name="T73" fmla="*/ 180 h 1314"/>
                <a:gd name="T74" fmla="*/ 1243 w 1531"/>
                <a:gd name="T75" fmla="*/ 240 h 1314"/>
                <a:gd name="T76" fmla="*/ 1327 w 1531"/>
                <a:gd name="T77" fmla="*/ 336 h 1314"/>
                <a:gd name="T78" fmla="*/ 1387 w 1531"/>
                <a:gd name="T79" fmla="*/ 444 h 1314"/>
                <a:gd name="T80" fmla="*/ 1447 w 1531"/>
                <a:gd name="T81" fmla="*/ 552 h 1314"/>
                <a:gd name="T82" fmla="*/ 1483 w 1531"/>
                <a:gd name="T83" fmla="*/ 840 h 1314"/>
                <a:gd name="T84" fmla="*/ 1531 w 1531"/>
                <a:gd name="T85" fmla="*/ 1080 h 1314"/>
                <a:gd name="T86" fmla="*/ 1507 w 1531"/>
                <a:gd name="T87" fmla="*/ 1188 h 1314"/>
                <a:gd name="T88" fmla="*/ 1495 w 1531"/>
                <a:gd name="T89" fmla="*/ 1260 h 1314"/>
                <a:gd name="T90" fmla="*/ 1483 w 1531"/>
                <a:gd name="T91" fmla="*/ 1308 h 1314"/>
                <a:gd name="T92" fmla="*/ 1447 w 1531"/>
                <a:gd name="T93" fmla="*/ 1284 h 1314"/>
                <a:gd name="T94" fmla="*/ 1435 w 1531"/>
                <a:gd name="T95" fmla="*/ 1176 h 1314"/>
                <a:gd name="T96" fmla="*/ 1399 w 1531"/>
                <a:gd name="T97" fmla="*/ 1152 h 1314"/>
                <a:gd name="T98" fmla="*/ 1387 w 1531"/>
                <a:gd name="T99" fmla="*/ 1080 h 1314"/>
                <a:gd name="T100" fmla="*/ 1291 w 1531"/>
                <a:gd name="T101" fmla="*/ 1068 h 1314"/>
                <a:gd name="T102" fmla="*/ 1279 w 1531"/>
                <a:gd name="T103" fmla="*/ 1032 h 1314"/>
                <a:gd name="T104" fmla="*/ 1315 w 1531"/>
                <a:gd name="T105" fmla="*/ 1020 h 1314"/>
                <a:gd name="T106" fmla="*/ 1291 w 1531"/>
                <a:gd name="T107" fmla="*/ 1044 h 1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531" h="1314">
                  <a:moveTo>
                    <a:pt x="1291" y="1044"/>
                  </a:moveTo>
                  <a:cubicBezTo>
                    <a:pt x="1317" y="967"/>
                    <a:pt x="1387" y="936"/>
                    <a:pt x="1411" y="864"/>
                  </a:cubicBezTo>
                  <a:cubicBezTo>
                    <a:pt x="1419" y="840"/>
                    <a:pt x="1435" y="792"/>
                    <a:pt x="1435" y="792"/>
                  </a:cubicBezTo>
                  <a:cubicBezTo>
                    <a:pt x="1421" y="670"/>
                    <a:pt x="1421" y="692"/>
                    <a:pt x="1375" y="600"/>
                  </a:cubicBezTo>
                  <a:cubicBezTo>
                    <a:pt x="1128" y="641"/>
                    <a:pt x="1434" y="600"/>
                    <a:pt x="1255" y="600"/>
                  </a:cubicBezTo>
                  <a:cubicBezTo>
                    <a:pt x="1207" y="600"/>
                    <a:pt x="1159" y="608"/>
                    <a:pt x="1111" y="612"/>
                  </a:cubicBezTo>
                  <a:cubicBezTo>
                    <a:pt x="1063" y="628"/>
                    <a:pt x="1015" y="644"/>
                    <a:pt x="967" y="660"/>
                  </a:cubicBezTo>
                  <a:cubicBezTo>
                    <a:pt x="955" y="664"/>
                    <a:pt x="943" y="668"/>
                    <a:pt x="931" y="672"/>
                  </a:cubicBezTo>
                  <a:cubicBezTo>
                    <a:pt x="919" y="676"/>
                    <a:pt x="895" y="684"/>
                    <a:pt x="895" y="684"/>
                  </a:cubicBezTo>
                  <a:cubicBezTo>
                    <a:pt x="875" y="680"/>
                    <a:pt x="853" y="682"/>
                    <a:pt x="835" y="672"/>
                  </a:cubicBezTo>
                  <a:cubicBezTo>
                    <a:pt x="811" y="658"/>
                    <a:pt x="809" y="621"/>
                    <a:pt x="799" y="600"/>
                  </a:cubicBezTo>
                  <a:cubicBezTo>
                    <a:pt x="774" y="551"/>
                    <a:pt x="741" y="541"/>
                    <a:pt x="691" y="528"/>
                  </a:cubicBezTo>
                  <a:cubicBezTo>
                    <a:pt x="679" y="520"/>
                    <a:pt x="668" y="510"/>
                    <a:pt x="655" y="504"/>
                  </a:cubicBezTo>
                  <a:cubicBezTo>
                    <a:pt x="632" y="494"/>
                    <a:pt x="583" y="480"/>
                    <a:pt x="583" y="480"/>
                  </a:cubicBezTo>
                  <a:cubicBezTo>
                    <a:pt x="545" y="537"/>
                    <a:pt x="541" y="532"/>
                    <a:pt x="475" y="516"/>
                  </a:cubicBezTo>
                  <a:cubicBezTo>
                    <a:pt x="487" y="508"/>
                    <a:pt x="511" y="506"/>
                    <a:pt x="511" y="492"/>
                  </a:cubicBezTo>
                  <a:cubicBezTo>
                    <a:pt x="511" y="479"/>
                    <a:pt x="487" y="483"/>
                    <a:pt x="475" y="480"/>
                  </a:cubicBezTo>
                  <a:cubicBezTo>
                    <a:pt x="403" y="462"/>
                    <a:pt x="332" y="444"/>
                    <a:pt x="259" y="432"/>
                  </a:cubicBezTo>
                  <a:cubicBezTo>
                    <a:pt x="223" y="379"/>
                    <a:pt x="209" y="398"/>
                    <a:pt x="163" y="360"/>
                  </a:cubicBezTo>
                  <a:cubicBezTo>
                    <a:pt x="121" y="325"/>
                    <a:pt x="112" y="302"/>
                    <a:pt x="79" y="252"/>
                  </a:cubicBezTo>
                  <a:cubicBezTo>
                    <a:pt x="51" y="210"/>
                    <a:pt x="24" y="194"/>
                    <a:pt x="7" y="144"/>
                  </a:cubicBezTo>
                  <a:cubicBezTo>
                    <a:pt x="11" y="132"/>
                    <a:pt x="19" y="121"/>
                    <a:pt x="19" y="108"/>
                  </a:cubicBezTo>
                  <a:cubicBezTo>
                    <a:pt x="19" y="95"/>
                    <a:pt x="0" y="82"/>
                    <a:pt x="7" y="72"/>
                  </a:cubicBezTo>
                  <a:cubicBezTo>
                    <a:pt x="24" y="49"/>
                    <a:pt x="79" y="24"/>
                    <a:pt x="79" y="24"/>
                  </a:cubicBezTo>
                  <a:cubicBezTo>
                    <a:pt x="83" y="36"/>
                    <a:pt x="80" y="54"/>
                    <a:pt x="91" y="60"/>
                  </a:cubicBezTo>
                  <a:cubicBezTo>
                    <a:pt x="105" y="67"/>
                    <a:pt x="157" y="28"/>
                    <a:pt x="163" y="24"/>
                  </a:cubicBezTo>
                  <a:cubicBezTo>
                    <a:pt x="289" y="55"/>
                    <a:pt x="128" y="0"/>
                    <a:pt x="223" y="108"/>
                  </a:cubicBezTo>
                  <a:cubicBezTo>
                    <a:pt x="240" y="127"/>
                    <a:pt x="271" y="124"/>
                    <a:pt x="295" y="132"/>
                  </a:cubicBezTo>
                  <a:cubicBezTo>
                    <a:pt x="402" y="168"/>
                    <a:pt x="248" y="147"/>
                    <a:pt x="379" y="180"/>
                  </a:cubicBezTo>
                  <a:cubicBezTo>
                    <a:pt x="410" y="188"/>
                    <a:pt x="443" y="188"/>
                    <a:pt x="475" y="192"/>
                  </a:cubicBezTo>
                  <a:cubicBezTo>
                    <a:pt x="517" y="206"/>
                    <a:pt x="568" y="206"/>
                    <a:pt x="607" y="228"/>
                  </a:cubicBezTo>
                  <a:cubicBezTo>
                    <a:pt x="731" y="297"/>
                    <a:pt x="634" y="261"/>
                    <a:pt x="715" y="288"/>
                  </a:cubicBezTo>
                  <a:cubicBezTo>
                    <a:pt x="802" y="273"/>
                    <a:pt x="797" y="283"/>
                    <a:pt x="823" y="204"/>
                  </a:cubicBezTo>
                  <a:cubicBezTo>
                    <a:pt x="843" y="26"/>
                    <a:pt x="841" y="70"/>
                    <a:pt x="1039" y="84"/>
                  </a:cubicBezTo>
                  <a:cubicBezTo>
                    <a:pt x="1051" y="92"/>
                    <a:pt x="1065" y="98"/>
                    <a:pt x="1075" y="108"/>
                  </a:cubicBezTo>
                  <a:cubicBezTo>
                    <a:pt x="1085" y="118"/>
                    <a:pt x="1088" y="135"/>
                    <a:pt x="1099" y="144"/>
                  </a:cubicBezTo>
                  <a:cubicBezTo>
                    <a:pt x="1197" y="222"/>
                    <a:pt x="1070" y="79"/>
                    <a:pt x="1171" y="180"/>
                  </a:cubicBezTo>
                  <a:cubicBezTo>
                    <a:pt x="1236" y="245"/>
                    <a:pt x="1174" y="217"/>
                    <a:pt x="1243" y="240"/>
                  </a:cubicBezTo>
                  <a:cubicBezTo>
                    <a:pt x="1299" y="324"/>
                    <a:pt x="1267" y="296"/>
                    <a:pt x="1327" y="336"/>
                  </a:cubicBezTo>
                  <a:cubicBezTo>
                    <a:pt x="1340" y="375"/>
                    <a:pt x="1374" y="405"/>
                    <a:pt x="1387" y="444"/>
                  </a:cubicBezTo>
                  <a:cubicBezTo>
                    <a:pt x="1416" y="532"/>
                    <a:pt x="1393" y="498"/>
                    <a:pt x="1447" y="552"/>
                  </a:cubicBezTo>
                  <a:cubicBezTo>
                    <a:pt x="1477" y="642"/>
                    <a:pt x="1473" y="746"/>
                    <a:pt x="1483" y="840"/>
                  </a:cubicBezTo>
                  <a:cubicBezTo>
                    <a:pt x="1465" y="928"/>
                    <a:pt x="1482" y="1006"/>
                    <a:pt x="1531" y="1080"/>
                  </a:cubicBezTo>
                  <a:cubicBezTo>
                    <a:pt x="1475" y="1164"/>
                    <a:pt x="1467" y="1128"/>
                    <a:pt x="1507" y="1188"/>
                  </a:cubicBezTo>
                  <a:cubicBezTo>
                    <a:pt x="1503" y="1212"/>
                    <a:pt x="1500" y="1236"/>
                    <a:pt x="1495" y="1260"/>
                  </a:cubicBezTo>
                  <a:cubicBezTo>
                    <a:pt x="1492" y="1276"/>
                    <a:pt x="1498" y="1301"/>
                    <a:pt x="1483" y="1308"/>
                  </a:cubicBezTo>
                  <a:cubicBezTo>
                    <a:pt x="1470" y="1314"/>
                    <a:pt x="1459" y="1292"/>
                    <a:pt x="1447" y="1284"/>
                  </a:cubicBezTo>
                  <a:cubicBezTo>
                    <a:pt x="1443" y="1248"/>
                    <a:pt x="1447" y="1210"/>
                    <a:pt x="1435" y="1176"/>
                  </a:cubicBezTo>
                  <a:cubicBezTo>
                    <a:pt x="1430" y="1162"/>
                    <a:pt x="1405" y="1165"/>
                    <a:pt x="1399" y="1152"/>
                  </a:cubicBezTo>
                  <a:cubicBezTo>
                    <a:pt x="1388" y="1130"/>
                    <a:pt x="1406" y="1095"/>
                    <a:pt x="1387" y="1080"/>
                  </a:cubicBezTo>
                  <a:cubicBezTo>
                    <a:pt x="1362" y="1060"/>
                    <a:pt x="1323" y="1072"/>
                    <a:pt x="1291" y="1068"/>
                  </a:cubicBezTo>
                  <a:cubicBezTo>
                    <a:pt x="1287" y="1056"/>
                    <a:pt x="1273" y="1043"/>
                    <a:pt x="1279" y="1032"/>
                  </a:cubicBezTo>
                  <a:cubicBezTo>
                    <a:pt x="1285" y="1021"/>
                    <a:pt x="1306" y="1011"/>
                    <a:pt x="1315" y="1020"/>
                  </a:cubicBezTo>
                  <a:cubicBezTo>
                    <a:pt x="1323" y="1028"/>
                    <a:pt x="1299" y="1036"/>
                    <a:pt x="1291" y="1044"/>
                  </a:cubicBezTo>
                  <a:close/>
                </a:path>
              </a:pathLst>
            </a:custGeom>
            <a:solidFill>
              <a:schemeClr val="bg1">
                <a:alpha val="50000"/>
              </a:schemeClr>
            </a:solidFill>
            <a:ln w="12700">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436303" name="Freeform 79"/>
          <p:cNvSpPr>
            <a:spLocks/>
          </p:cNvSpPr>
          <p:nvPr/>
        </p:nvSpPr>
        <p:spPr bwMode="auto">
          <a:xfrm>
            <a:off x="4141788" y="773113"/>
            <a:ext cx="590550" cy="590550"/>
          </a:xfrm>
          <a:custGeom>
            <a:avLst/>
            <a:gdLst>
              <a:gd name="T0" fmla="*/ 12 w 372"/>
              <a:gd name="T1" fmla="*/ 108 h 372"/>
              <a:gd name="T2" fmla="*/ 72 w 372"/>
              <a:gd name="T3" fmla="*/ 156 h 372"/>
              <a:gd name="T4" fmla="*/ 168 w 372"/>
              <a:gd name="T5" fmla="*/ 240 h 372"/>
              <a:gd name="T6" fmla="*/ 276 w 372"/>
              <a:gd name="T7" fmla="*/ 300 h 372"/>
              <a:gd name="T8" fmla="*/ 372 w 372"/>
              <a:gd name="T9" fmla="*/ 312 h 372"/>
              <a:gd name="T10" fmla="*/ 288 w 372"/>
              <a:gd name="T11" fmla="*/ 168 h 372"/>
              <a:gd name="T12" fmla="*/ 228 w 372"/>
              <a:gd name="T13" fmla="*/ 96 h 372"/>
              <a:gd name="T14" fmla="*/ 216 w 372"/>
              <a:gd name="T15" fmla="*/ 60 h 372"/>
              <a:gd name="T16" fmla="*/ 156 w 372"/>
              <a:gd name="T17" fmla="*/ 0 h 372"/>
              <a:gd name="T18" fmla="*/ 12 w 372"/>
              <a:gd name="T19" fmla="*/ 48 h 372"/>
              <a:gd name="T20" fmla="*/ 0 w 372"/>
              <a:gd name="T21" fmla="*/ 84 h 372"/>
              <a:gd name="T22" fmla="*/ 12 w 372"/>
              <a:gd name="T23" fmla="*/ 120 h 372"/>
              <a:gd name="T24" fmla="*/ 12 w 372"/>
              <a:gd name="T25" fmla="*/ 108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72" h="372">
                <a:moveTo>
                  <a:pt x="12" y="108"/>
                </a:moveTo>
                <a:cubicBezTo>
                  <a:pt x="66" y="189"/>
                  <a:pt x="2" y="110"/>
                  <a:pt x="72" y="156"/>
                </a:cubicBezTo>
                <a:cubicBezTo>
                  <a:pt x="122" y="190"/>
                  <a:pt x="107" y="220"/>
                  <a:pt x="168" y="240"/>
                </a:cubicBezTo>
                <a:cubicBezTo>
                  <a:pt x="203" y="293"/>
                  <a:pt x="215" y="285"/>
                  <a:pt x="276" y="300"/>
                </a:cubicBezTo>
                <a:cubicBezTo>
                  <a:pt x="360" y="356"/>
                  <a:pt x="332" y="372"/>
                  <a:pt x="372" y="312"/>
                </a:cubicBezTo>
                <a:cubicBezTo>
                  <a:pt x="358" y="244"/>
                  <a:pt x="360" y="192"/>
                  <a:pt x="288" y="168"/>
                </a:cubicBezTo>
                <a:cubicBezTo>
                  <a:pt x="271" y="142"/>
                  <a:pt x="245" y="122"/>
                  <a:pt x="228" y="96"/>
                </a:cubicBezTo>
                <a:cubicBezTo>
                  <a:pt x="221" y="85"/>
                  <a:pt x="222" y="71"/>
                  <a:pt x="216" y="60"/>
                </a:cubicBezTo>
                <a:cubicBezTo>
                  <a:pt x="196" y="20"/>
                  <a:pt x="192" y="24"/>
                  <a:pt x="156" y="0"/>
                </a:cubicBezTo>
                <a:cubicBezTo>
                  <a:pt x="100" y="11"/>
                  <a:pt x="66" y="34"/>
                  <a:pt x="12" y="48"/>
                </a:cubicBezTo>
                <a:cubicBezTo>
                  <a:pt x="8" y="60"/>
                  <a:pt x="0" y="71"/>
                  <a:pt x="0" y="84"/>
                </a:cubicBezTo>
                <a:cubicBezTo>
                  <a:pt x="0" y="97"/>
                  <a:pt x="6" y="109"/>
                  <a:pt x="12" y="120"/>
                </a:cubicBezTo>
                <a:cubicBezTo>
                  <a:pt x="14" y="124"/>
                  <a:pt x="12" y="112"/>
                  <a:pt x="12" y="108"/>
                </a:cubicBezTo>
                <a:close/>
              </a:path>
            </a:pathLst>
          </a:custGeom>
          <a:solidFill>
            <a:schemeClr val="bg1">
              <a:alpha val="50000"/>
            </a:schemeClr>
          </a:solidFill>
          <a:ln w="952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36304" name="Freeform 80"/>
          <p:cNvSpPr>
            <a:spLocks/>
          </p:cNvSpPr>
          <p:nvPr/>
        </p:nvSpPr>
        <p:spPr bwMode="auto">
          <a:xfrm>
            <a:off x="4141788" y="773113"/>
            <a:ext cx="590550" cy="590550"/>
          </a:xfrm>
          <a:custGeom>
            <a:avLst/>
            <a:gdLst>
              <a:gd name="T0" fmla="*/ 12 w 372"/>
              <a:gd name="T1" fmla="*/ 108 h 372"/>
              <a:gd name="T2" fmla="*/ 72 w 372"/>
              <a:gd name="T3" fmla="*/ 156 h 372"/>
              <a:gd name="T4" fmla="*/ 168 w 372"/>
              <a:gd name="T5" fmla="*/ 240 h 372"/>
              <a:gd name="T6" fmla="*/ 276 w 372"/>
              <a:gd name="T7" fmla="*/ 300 h 372"/>
              <a:gd name="T8" fmla="*/ 372 w 372"/>
              <a:gd name="T9" fmla="*/ 312 h 372"/>
              <a:gd name="T10" fmla="*/ 288 w 372"/>
              <a:gd name="T11" fmla="*/ 168 h 372"/>
              <a:gd name="T12" fmla="*/ 228 w 372"/>
              <a:gd name="T13" fmla="*/ 96 h 372"/>
              <a:gd name="T14" fmla="*/ 216 w 372"/>
              <a:gd name="T15" fmla="*/ 60 h 372"/>
              <a:gd name="T16" fmla="*/ 156 w 372"/>
              <a:gd name="T17" fmla="*/ 0 h 372"/>
              <a:gd name="T18" fmla="*/ 12 w 372"/>
              <a:gd name="T19" fmla="*/ 48 h 372"/>
              <a:gd name="T20" fmla="*/ 0 w 372"/>
              <a:gd name="T21" fmla="*/ 84 h 372"/>
              <a:gd name="T22" fmla="*/ 12 w 372"/>
              <a:gd name="T23" fmla="*/ 120 h 372"/>
              <a:gd name="T24" fmla="*/ 12 w 372"/>
              <a:gd name="T25" fmla="*/ 108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72" h="372">
                <a:moveTo>
                  <a:pt x="12" y="108"/>
                </a:moveTo>
                <a:cubicBezTo>
                  <a:pt x="66" y="189"/>
                  <a:pt x="2" y="110"/>
                  <a:pt x="72" y="156"/>
                </a:cubicBezTo>
                <a:cubicBezTo>
                  <a:pt x="122" y="190"/>
                  <a:pt x="107" y="220"/>
                  <a:pt x="168" y="240"/>
                </a:cubicBezTo>
                <a:cubicBezTo>
                  <a:pt x="203" y="293"/>
                  <a:pt x="215" y="285"/>
                  <a:pt x="276" y="300"/>
                </a:cubicBezTo>
                <a:cubicBezTo>
                  <a:pt x="360" y="356"/>
                  <a:pt x="332" y="372"/>
                  <a:pt x="372" y="312"/>
                </a:cubicBezTo>
                <a:cubicBezTo>
                  <a:pt x="358" y="244"/>
                  <a:pt x="360" y="192"/>
                  <a:pt x="288" y="168"/>
                </a:cubicBezTo>
                <a:cubicBezTo>
                  <a:pt x="271" y="142"/>
                  <a:pt x="245" y="122"/>
                  <a:pt x="228" y="96"/>
                </a:cubicBezTo>
                <a:cubicBezTo>
                  <a:pt x="221" y="85"/>
                  <a:pt x="222" y="71"/>
                  <a:pt x="216" y="60"/>
                </a:cubicBezTo>
                <a:cubicBezTo>
                  <a:pt x="196" y="20"/>
                  <a:pt x="192" y="24"/>
                  <a:pt x="156" y="0"/>
                </a:cubicBezTo>
                <a:cubicBezTo>
                  <a:pt x="100" y="11"/>
                  <a:pt x="66" y="34"/>
                  <a:pt x="12" y="48"/>
                </a:cubicBezTo>
                <a:cubicBezTo>
                  <a:pt x="8" y="60"/>
                  <a:pt x="0" y="71"/>
                  <a:pt x="0" y="84"/>
                </a:cubicBezTo>
                <a:cubicBezTo>
                  <a:pt x="0" y="97"/>
                  <a:pt x="6" y="109"/>
                  <a:pt x="12" y="120"/>
                </a:cubicBezTo>
                <a:cubicBezTo>
                  <a:pt x="14" y="124"/>
                  <a:pt x="12" y="112"/>
                  <a:pt x="12" y="108"/>
                </a:cubicBezTo>
                <a:close/>
              </a:path>
            </a:pathLst>
          </a:custGeom>
          <a:solidFill>
            <a:schemeClr val="bg1">
              <a:alpha val="50000"/>
            </a:schemeClr>
          </a:solidFill>
          <a:ln w="952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36305" name="Freeform 81"/>
          <p:cNvSpPr>
            <a:spLocks/>
          </p:cNvSpPr>
          <p:nvPr/>
        </p:nvSpPr>
        <p:spPr bwMode="auto">
          <a:xfrm>
            <a:off x="4141788" y="773113"/>
            <a:ext cx="590550" cy="590550"/>
          </a:xfrm>
          <a:custGeom>
            <a:avLst/>
            <a:gdLst>
              <a:gd name="T0" fmla="*/ 12 w 372"/>
              <a:gd name="T1" fmla="*/ 108 h 372"/>
              <a:gd name="T2" fmla="*/ 72 w 372"/>
              <a:gd name="T3" fmla="*/ 156 h 372"/>
              <a:gd name="T4" fmla="*/ 168 w 372"/>
              <a:gd name="T5" fmla="*/ 240 h 372"/>
              <a:gd name="T6" fmla="*/ 276 w 372"/>
              <a:gd name="T7" fmla="*/ 300 h 372"/>
              <a:gd name="T8" fmla="*/ 372 w 372"/>
              <a:gd name="T9" fmla="*/ 312 h 372"/>
              <a:gd name="T10" fmla="*/ 288 w 372"/>
              <a:gd name="T11" fmla="*/ 168 h 372"/>
              <a:gd name="T12" fmla="*/ 228 w 372"/>
              <a:gd name="T13" fmla="*/ 96 h 372"/>
              <a:gd name="T14" fmla="*/ 216 w 372"/>
              <a:gd name="T15" fmla="*/ 60 h 372"/>
              <a:gd name="T16" fmla="*/ 156 w 372"/>
              <a:gd name="T17" fmla="*/ 0 h 372"/>
              <a:gd name="T18" fmla="*/ 12 w 372"/>
              <a:gd name="T19" fmla="*/ 48 h 372"/>
              <a:gd name="T20" fmla="*/ 0 w 372"/>
              <a:gd name="T21" fmla="*/ 84 h 372"/>
              <a:gd name="T22" fmla="*/ 12 w 372"/>
              <a:gd name="T23" fmla="*/ 120 h 372"/>
              <a:gd name="T24" fmla="*/ 12 w 372"/>
              <a:gd name="T25" fmla="*/ 108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72" h="372">
                <a:moveTo>
                  <a:pt x="12" y="108"/>
                </a:moveTo>
                <a:cubicBezTo>
                  <a:pt x="66" y="189"/>
                  <a:pt x="2" y="110"/>
                  <a:pt x="72" y="156"/>
                </a:cubicBezTo>
                <a:cubicBezTo>
                  <a:pt x="122" y="190"/>
                  <a:pt x="107" y="220"/>
                  <a:pt x="168" y="240"/>
                </a:cubicBezTo>
                <a:cubicBezTo>
                  <a:pt x="203" y="293"/>
                  <a:pt x="215" y="285"/>
                  <a:pt x="276" y="300"/>
                </a:cubicBezTo>
                <a:cubicBezTo>
                  <a:pt x="360" y="356"/>
                  <a:pt x="332" y="372"/>
                  <a:pt x="372" y="312"/>
                </a:cubicBezTo>
                <a:cubicBezTo>
                  <a:pt x="358" y="244"/>
                  <a:pt x="360" y="192"/>
                  <a:pt x="288" y="168"/>
                </a:cubicBezTo>
                <a:cubicBezTo>
                  <a:pt x="271" y="142"/>
                  <a:pt x="245" y="122"/>
                  <a:pt x="228" y="96"/>
                </a:cubicBezTo>
                <a:cubicBezTo>
                  <a:pt x="221" y="85"/>
                  <a:pt x="222" y="71"/>
                  <a:pt x="216" y="60"/>
                </a:cubicBezTo>
                <a:cubicBezTo>
                  <a:pt x="196" y="20"/>
                  <a:pt x="192" y="24"/>
                  <a:pt x="156" y="0"/>
                </a:cubicBezTo>
                <a:cubicBezTo>
                  <a:pt x="100" y="11"/>
                  <a:pt x="66" y="34"/>
                  <a:pt x="12" y="48"/>
                </a:cubicBezTo>
                <a:cubicBezTo>
                  <a:pt x="8" y="60"/>
                  <a:pt x="0" y="71"/>
                  <a:pt x="0" y="84"/>
                </a:cubicBezTo>
                <a:cubicBezTo>
                  <a:pt x="0" y="97"/>
                  <a:pt x="6" y="109"/>
                  <a:pt x="12" y="120"/>
                </a:cubicBezTo>
                <a:cubicBezTo>
                  <a:pt x="14" y="124"/>
                  <a:pt x="12" y="112"/>
                  <a:pt x="12" y="108"/>
                </a:cubicBezTo>
                <a:close/>
              </a:path>
            </a:pathLst>
          </a:custGeom>
          <a:solidFill>
            <a:schemeClr val="bg1">
              <a:alpha val="50000"/>
            </a:schemeClr>
          </a:solidFill>
          <a:ln w="952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36306" name="Freeform 82"/>
          <p:cNvSpPr>
            <a:spLocks/>
          </p:cNvSpPr>
          <p:nvPr/>
        </p:nvSpPr>
        <p:spPr bwMode="auto">
          <a:xfrm>
            <a:off x="7727950" y="2697163"/>
            <a:ext cx="762000" cy="1695450"/>
          </a:xfrm>
          <a:custGeom>
            <a:avLst/>
            <a:gdLst>
              <a:gd name="T0" fmla="*/ 69 w 480"/>
              <a:gd name="T1" fmla="*/ 0 h 1068"/>
              <a:gd name="T2" fmla="*/ 81 w 480"/>
              <a:gd name="T3" fmla="*/ 96 h 1068"/>
              <a:gd name="T4" fmla="*/ 57 w 480"/>
              <a:gd name="T5" fmla="*/ 168 h 1068"/>
              <a:gd name="T6" fmla="*/ 45 w 480"/>
              <a:gd name="T7" fmla="*/ 276 h 1068"/>
              <a:gd name="T8" fmla="*/ 9 w 480"/>
              <a:gd name="T9" fmla="*/ 348 h 1068"/>
              <a:gd name="T10" fmla="*/ 45 w 480"/>
              <a:gd name="T11" fmla="*/ 444 h 1068"/>
              <a:gd name="T12" fmla="*/ 117 w 480"/>
              <a:gd name="T13" fmla="*/ 588 h 1068"/>
              <a:gd name="T14" fmla="*/ 225 w 480"/>
              <a:gd name="T15" fmla="*/ 648 h 1068"/>
              <a:gd name="T16" fmla="*/ 309 w 480"/>
              <a:gd name="T17" fmla="*/ 696 h 1068"/>
              <a:gd name="T18" fmla="*/ 333 w 480"/>
              <a:gd name="T19" fmla="*/ 732 h 1068"/>
              <a:gd name="T20" fmla="*/ 345 w 480"/>
              <a:gd name="T21" fmla="*/ 828 h 1068"/>
              <a:gd name="T22" fmla="*/ 417 w 480"/>
              <a:gd name="T23" fmla="*/ 852 h 1068"/>
              <a:gd name="T24" fmla="*/ 453 w 480"/>
              <a:gd name="T25" fmla="*/ 876 h 1068"/>
              <a:gd name="T26" fmla="*/ 477 w 480"/>
              <a:gd name="T27" fmla="*/ 912 h 1068"/>
              <a:gd name="T28" fmla="*/ 465 w 480"/>
              <a:gd name="T29" fmla="*/ 1068 h 10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80" h="1068">
                <a:moveTo>
                  <a:pt x="69" y="0"/>
                </a:moveTo>
                <a:cubicBezTo>
                  <a:pt x="102" y="49"/>
                  <a:pt x="100" y="28"/>
                  <a:pt x="81" y="96"/>
                </a:cubicBezTo>
                <a:cubicBezTo>
                  <a:pt x="74" y="120"/>
                  <a:pt x="57" y="168"/>
                  <a:pt x="57" y="168"/>
                </a:cubicBezTo>
                <a:cubicBezTo>
                  <a:pt x="53" y="204"/>
                  <a:pt x="54" y="241"/>
                  <a:pt x="45" y="276"/>
                </a:cubicBezTo>
                <a:cubicBezTo>
                  <a:pt x="38" y="302"/>
                  <a:pt x="17" y="323"/>
                  <a:pt x="9" y="348"/>
                </a:cubicBezTo>
                <a:cubicBezTo>
                  <a:pt x="37" y="490"/>
                  <a:pt x="0" y="343"/>
                  <a:pt x="45" y="444"/>
                </a:cubicBezTo>
                <a:cubicBezTo>
                  <a:pt x="111" y="593"/>
                  <a:pt x="17" y="438"/>
                  <a:pt x="117" y="588"/>
                </a:cubicBezTo>
                <a:cubicBezTo>
                  <a:pt x="135" y="615"/>
                  <a:pt x="198" y="630"/>
                  <a:pt x="225" y="648"/>
                </a:cubicBezTo>
                <a:cubicBezTo>
                  <a:pt x="251" y="725"/>
                  <a:pt x="213" y="648"/>
                  <a:pt x="309" y="696"/>
                </a:cubicBezTo>
                <a:cubicBezTo>
                  <a:pt x="322" y="702"/>
                  <a:pt x="325" y="720"/>
                  <a:pt x="333" y="732"/>
                </a:cubicBezTo>
                <a:cubicBezTo>
                  <a:pt x="337" y="764"/>
                  <a:pt x="327" y="802"/>
                  <a:pt x="345" y="828"/>
                </a:cubicBezTo>
                <a:cubicBezTo>
                  <a:pt x="360" y="849"/>
                  <a:pt x="396" y="838"/>
                  <a:pt x="417" y="852"/>
                </a:cubicBezTo>
                <a:cubicBezTo>
                  <a:pt x="429" y="860"/>
                  <a:pt x="441" y="868"/>
                  <a:pt x="453" y="876"/>
                </a:cubicBezTo>
                <a:cubicBezTo>
                  <a:pt x="461" y="888"/>
                  <a:pt x="476" y="898"/>
                  <a:pt x="477" y="912"/>
                </a:cubicBezTo>
                <a:cubicBezTo>
                  <a:pt x="480" y="964"/>
                  <a:pt x="465" y="1068"/>
                  <a:pt x="465" y="1068"/>
                </a:cubicBezTo>
              </a:path>
            </a:pathLst>
          </a:custGeom>
          <a:noFill/>
          <a:ln w="41275" cap="flat" cmpd="sng">
            <a:solidFill>
              <a:schemeClr val="accent2"/>
            </a:solidFill>
            <a:prstDash val="sysDot"/>
            <a:round/>
            <a:headEnd type="none" w="med" len="med"/>
            <a:tailEnd type="none" w="med" len="me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36307" name="Text Box 83"/>
          <p:cNvSpPr txBox="1">
            <a:spLocks noChangeArrowheads="1"/>
          </p:cNvSpPr>
          <p:nvPr/>
        </p:nvSpPr>
        <p:spPr bwMode="auto">
          <a:xfrm rot="-1637006">
            <a:off x="7113588" y="3211513"/>
            <a:ext cx="1219200" cy="641350"/>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381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zh-CN" altLang="en-US" sz="3600" b="1" i="1">
                <a:latin typeface="Times New Roman" panose="02020603050405020304" pitchFamily="18" charset="0"/>
                <a:ea typeface="隶书" panose="02010509060101010101" pitchFamily="49" charset="-122"/>
              </a:rPr>
              <a:t>黄河</a:t>
            </a:r>
          </a:p>
        </p:txBody>
      </p:sp>
      <p:sp>
        <p:nvSpPr>
          <p:cNvPr id="436308" name="Text Box 84"/>
          <p:cNvSpPr txBox="1">
            <a:spLocks noChangeArrowheads="1"/>
          </p:cNvSpPr>
          <p:nvPr/>
        </p:nvSpPr>
        <p:spPr bwMode="auto">
          <a:xfrm rot="1074480">
            <a:off x="6122988" y="5345113"/>
            <a:ext cx="1219200" cy="641350"/>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381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zh-CN" altLang="en-US" sz="3600" b="1" i="1">
                <a:latin typeface="Times New Roman" panose="02020603050405020304" pitchFamily="18" charset="0"/>
                <a:ea typeface="隶书" panose="02010509060101010101" pitchFamily="49" charset="-122"/>
              </a:rPr>
              <a:t>珠江</a:t>
            </a:r>
          </a:p>
        </p:txBody>
      </p:sp>
      <p:sp>
        <p:nvSpPr>
          <p:cNvPr id="436309" name="Text Box 85"/>
          <p:cNvSpPr txBox="1">
            <a:spLocks noChangeArrowheads="1"/>
          </p:cNvSpPr>
          <p:nvPr/>
        </p:nvSpPr>
        <p:spPr bwMode="auto">
          <a:xfrm rot="-1900720">
            <a:off x="8637588" y="1077913"/>
            <a:ext cx="1676400" cy="641350"/>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381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zh-CN" altLang="en-US" sz="3600" b="1" i="1">
                <a:latin typeface="Times New Roman" panose="02020603050405020304" pitchFamily="18" charset="0"/>
                <a:ea typeface="隶书" panose="02010509060101010101" pitchFamily="49" charset="-122"/>
              </a:rPr>
              <a:t>松花江</a:t>
            </a:r>
          </a:p>
        </p:txBody>
      </p:sp>
      <p:sp>
        <p:nvSpPr>
          <p:cNvPr id="436310" name="Text Box 86"/>
          <p:cNvSpPr txBox="1">
            <a:spLocks noChangeArrowheads="1"/>
          </p:cNvSpPr>
          <p:nvPr/>
        </p:nvSpPr>
        <p:spPr bwMode="auto">
          <a:xfrm rot="1537635">
            <a:off x="8558590" y="1992313"/>
            <a:ext cx="677108" cy="914400"/>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381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spAutoFit/>
          </a:bodyPr>
          <a:lstStyle/>
          <a:p>
            <a:pPr>
              <a:spcBef>
                <a:spcPct val="50000"/>
              </a:spcBef>
            </a:pPr>
            <a:r>
              <a:rPr kumimoji="1" lang="zh-CN" altLang="en-US" sz="3200" b="1" i="1">
                <a:latin typeface="Times New Roman" panose="02020603050405020304" pitchFamily="18" charset="0"/>
                <a:ea typeface="隶书" panose="02010509060101010101" pitchFamily="49" charset="-122"/>
              </a:rPr>
              <a:t>辽河</a:t>
            </a:r>
          </a:p>
        </p:txBody>
      </p:sp>
      <p:sp>
        <p:nvSpPr>
          <p:cNvPr id="436311" name="Text Box 87"/>
          <p:cNvSpPr txBox="1">
            <a:spLocks noChangeArrowheads="1"/>
          </p:cNvSpPr>
          <p:nvPr/>
        </p:nvSpPr>
        <p:spPr bwMode="auto">
          <a:xfrm>
            <a:off x="7189788" y="2297113"/>
            <a:ext cx="914400" cy="519112"/>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381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zh-CN" altLang="en-US" sz="2800" b="1" i="1">
                <a:latin typeface="Times New Roman" panose="02020603050405020304" pitchFamily="18" charset="0"/>
                <a:ea typeface="隶书" panose="02010509060101010101" pitchFamily="49" charset="-122"/>
              </a:rPr>
              <a:t>海河</a:t>
            </a:r>
          </a:p>
        </p:txBody>
      </p:sp>
      <p:sp>
        <p:nvSpPr>
          <p:cNvPr id="436312" name="Text Box 88"/>
          <p:cNvSpPr txBox="1">
            <a:spLocks noChangeArrowheads="1"/>
          </p:cNvSpPr>
          <p:nvPr/>
        </p:nvSpPr>
        <p:spPr bwMode="auto">
          <a:xfrm rot="-706184">
            <a:off x="7265988" y="3821113"/>
            <a:ext cx="1143000" cy="519112"/>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381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zh-CN" altLang="en-US" sz="2800" b="1" i="1">
                <a:latin typeface="Times New Roman" panose="02020603050405020304" pitchFamily="18" charset="0"/>
                <a:ea typeface="隶书" panose="02010509060101010101" pitchFamily="49" charset="-122"/>
              </a:rPr>
              <a:t>淮河</a:t>
            </a:r>
          </a:p>
        </p:txBody>
      </p:sp>
      <p:sp>
        <p:nvSpPr>
          <p:cNvPr id="436313" name="Text Box 89"/>
          <p:cNvSpPr txBox="1">
            <a:spLocks noChangeArrowheads="1"/>
          </p:cNvSpPr>
          <p:nvPr/>
        </p:nvSpPr>
        <p:spPr bwMode="auto">
          <a:xfrm rot="-689575">
            <a:off x="7951788" y="4202113"/>
            <a:ext cx="1371600" cy="519112"/>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381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zh-CN" altLang="en-US" sz="2800" b="1" i="1">
                <a:latin typeface="Times New Roman" panose="02020603050405020304" pitchFamily="18" charset="0"/>
                <a:ea typeface="隶书" panose="02010509060101010101" pitchFamily="49" charset="-122"/>
              </a:rPr>
              <a:t>钱塘江</a:t>
            </a:r>
          </a:p>
        </p:txBody>
      </p:sp>
      <p:sp>
        <p:nvSpPr>
          <p:cNvPr id="436314" name="Text Box 90"/>
          <p:cNvSpPr txBox="1">
            <a:spLocks noChangeArrowheads="1"/>
          </p:cNvSpPr>
          <p:nvPr/>
        </p:nvSpPr>
        <p:spPr bwMode="auto">
          <a:xfrm rot="1925373">
            <a:off x="7799388" y="4887913"/>
            <a:ext cx="914400" cy="519112"/>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381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zh-CN" altLang="en-US" sz="2800" b="1" i="1">
                <a:latin typeface="Times New Roman" panose="02020603050405020304" pitchFamily="18" charset="0"/>
                <a:ea typeface="隶书" panose="02010509060101010101" pitchFamily="49" charset="-122"/>
              </a:rPr>
              <a:t>闽江</a:t>
            </a:r>
          </a:p>
        </p:txBody>
      </p:sp>
      <p:sp>
        <p:nvSpPr>
          <p:cNvPr id="436315" name="Text Box 91"/>
          <p:cNvSpPr txBox="1">
            <a:spLocks noChangeArrowheads="1"/>
          </p:cNvSpPr>
          <p:nvPr/>
        </p:nvSpPr>
        <p:spPr bwMode="auto">
          <a:xfrm>
            <a:off x="5204223" y="4887913"/>
            <a:ext cx="615553" cy="1295400"/>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381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spAutoFit/>
          </a:bodyPr>
          <a:lstStyle/>
          <a:p>
            <a:pPr>
              <a:spcBef>
                <a:spcPct val="50000"/>
              </a:spcBef>
            </a:pPr>
            <a:r>
              <a:rPr kumimoji="1" lang="zh-CN" altLang="en-US" sz="2800" b="1" i="1">
                <a:latin typeface="Times New Roman" panose="02020603050405020304" pitchFamily="18" charset="0"/>
                <a:ea typeface="隶书" panose="02010509060101010101" pitchFamily="49" charset="-122"/>
              </a:rPr>
              <a:t>澜沧江</a:t>
            </a:r>
          </a:p>
        </p:txBody>
      </p:sp>
      <p:sp>
        <p:nvSpPr>
          <p:cNvPr id="436316" name="Text Box 92"/>
          <p:cNvSpPr txBox="1">
            <a:spLocks noChangeArrowheads="1"/>
          </p:cNvSpPr>
          <p:nvPr/>
        </p:nvSpPr>
        <p:spPr bwMode="auto">
          <a:xfrm>
            <a:off x="4747023" y="4659313"/>
            <a:ext cx="615553" cy="914400"/>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381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spAutoFit/>
          </a:bodyPr>
          <a:lstStyle/>
          <a:p>
            <a:pPr>
              <a:spcBef>
                <a:spcPct val="50000"/>
              </a:spcBef>
            </a:pPr>
            <a:r>
              <a:rPr kumimoji="1" lang="zh-CN" altLang="en-US" sz="2800" b="1" i="1">
                <a:solidFill>
                  <a:srgbClr val="FF33CC"/>
                </a:solidFill>
                <a:latin typeface="Times New Roman" panose="02020603050405020304" pitchFamily="18" charset="0"/>
                <a:ea typeface="隶书" panose="02010509060101010101" pitchFamily="49" charset="-122"/>
              </a:rPr>
              <a:t>怒江</a:t>
            </a:r>
          </a:p>
        </p:txBody>
      </p:sp>
      <p:sp>
        <p:nvSpPr>
          <p:cNvPr id="436317" name="Text Box 93"/>
          <p:cNvSpPr txBox="1">
            <a:spLocks noChangeArrowheads="1"/>
          </p:cNvSpPr>
          <p:nvPr/>
        </p:nvSpPr>
        <p:spPr bwMode="auto">
          <a:xfrm rot="1208539">
            <a:off x="2617788" y="4049713"/>
            <a:ext cx="1981200" cy="519112"/>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381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zh-CN" altLang="en-US" sz="2800" b="1" i="1">
                <a:solidFill>
                  <a:srgbClr val="FF33CC"/>
                </a:solidFill>
                <a:latin typeface="Times New Roman" panose="02020603050405020304" pitchFamily="18" charset="0"/>
                <a:ea typeface="隶书" panose="02010509060101010101" pitchFamily="49" charset="-122"/>
              </a:rPr>
              <a:t>雅鲁藏布江</a:t>
            </a:r>
          </a:p>
        </p:txBody>
      </p:sp>
      <p:sp>
        <p:nvSpPr>
          <p:cNvPr id="436318" name="Text Box 94"/>
          <p:cNvSpPr txBox="1">
            <a:spLocks noChangeArrowheads="1"/>
          </p:cNvSpPr>
          <p:nvPr/>
        </p:nvSpPr>
        <p:spPr bwMode="auto">
          <a:xfrm rot="2649655">
            <a:off x="1931988" y="3287713"/>
            <a:ext cx="1295400" cy="519112"/>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381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zh-CN" altLang="en-US" sz="2800" b="1" i="1">
                <a:solidFill>
                  <a:srgbClr val="FF33CC"/>
                </a:solidFill>
                <a:latin typeface="Times New Roman" panose="02020603050405020304" pitchFamily="18" charset="0"/>
                <a:ea typeface="隶书" panose="02010509060101010101" pitchFamily="49" charset="-122"/>
              </a:rPr>
              <a:t>印度河</a:t>
            </a:r>
          </a:p>
        </p:txBody>
      </p:sp>
      <p:sp>
        <p:nvSpPr>
          <p:cNvPr id="436319" name="Text Box 95"/>
          <p:cNvSpPr txBox="1">
            <a:spLocks noChangeArrowheads="1"/>
          </p:cNvSpPr>
          <p:nvPr/>
        </p:nvSpPr>
        <p:spPr bwMode="auto">
          <a:xfrm rot="198860">
            <a:off x="2312988" y="468313"/>
            <a:ext cx="2057400" cy="519112"/>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381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zh-CN" altLang="en-US" sz="2800" b="1" i="1">
                <a:solidFill>
                  <a:schemeClr val="accent2"/>
                </a:solidFill>
                <a:latin typeface="Times New Roman" panose="02020603050405020304" pitchFamily="18" charset="0"/>
                <a:ea typeface="隶书" panose="02010509060101010101" pitchFamily="49" charset="-122"/>
              </a:rPr>
              <a:t>额尔齐斯河</a:t>
            </a:r>
          </a:p>
        </p:txBody>
      </p:sp>
      <p:sp>
        <p:nvSpPr>
          <p:cNvPr id="436320" name="Text Box 96"/>
          <p:cNvSpPr txBox="1">
            <a:spLocks noChangeArrowheads="1"/>
          </p:cNvSpPr>
          <p:nvPr/>
        </p:nvSpPr>
        <p:spPr bwMode="auto">
          <a:xfrm>
            <a:off x="2465388" y="1992314"/>
            <a:ext cx="1905000" cy="579437"/>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381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zh-CN" altLang="en-US" sz="3200" b="1" i="1">
                <a:solidFill>
                  <a:srgbClr val="000066"/>
                </a:solidFill>
                <a:latin typeface="Times New Roman" panose="02020603050405020304" pitchFamily="18" charset="0"/>
                <a:ea typeface="隶书" panose="02010509060101010101" pitchFamily="49" charset="-122"/>
              </a:rPr>
              <a:t>塔里木河</a:t>
            </a:r>
          </a:p>
        </p:txBody>
      </p:sp>
      <p:sp>
        <p:nvSpPr>
          <p:cNvPr id="436321" name="Text Box 97"/>
          <p:cNvSpPr txBox="1">
            <a:spLocks noChangeArrowheads="1"/>
          </p:cNvSpPr>
          <p:nvPr/>
        </p:nvSpPr>
        <p:spPr bwMode="auto">
          <a:xfrm rot="-1315703">
            <a:off x="5283043" y="3897313"/>
            <a:ext cx="492443" cy="862012"/>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381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spAutoFit/>
          </a:bodyPr>
          <a:lstStyle/>
          <a:p>
            <a:pPr>
              <a:spcBef>
                <a:spcPct val="50000"/>
              </a:spcBef>
            </a:pPr>
            <a:r>
              <a:rPr kumimoji="1" lang="zh-CN" altLang="en-US" sz="2000" i="1">
                <a:latin typeface="Times New Roman" panose="02020603050405020304" pitchFamily="18" charset="0"/>
                <a:ea typeface="隶书" panose="02010509060101010101" pitchFamily="49" charset="-122"/>
              </a:rPr>
              <a:t>雅砻江</a:t>
            </a:r>
          </a:p>
        </p:txBody>
      </p:sp>
      <p:sp>
        <p:nvSpPr>
          <p:cNvPr id="436322" name="Freeform 98"/>
          <p:cNvSpPr>
            <a:spLocks/>
          </p:cNvSpPr>
          <p:nvPr/>
        </p:nvSpPr>
        <p:spPr bwMode="auto">
          <a:xfrm>
            <a:off x="6008688" y="3859213"/>
            <a:ext cx="76200" cy="857250"/>
          </a:xfrm>
          <a:custGeom>
            <a:avLst/>
            <a:gdLst>
              <a:gd name="T0" fmla="*/ 0 w 48"/>
              <a:gd name="T1" fmla="*/ 0 h 540"/>
              <a:gd name="T2" fmla="*/ 48 w 48"/>
              <a:gd name="T3" fmla="*/ 300 h 540"/>
              <a:gd name="T4" fmla="*/ 36 w 48"/>
              <a:gd name="T5" fmla="*/ 540 h 540"/>
            </a:gdLst>
            <a:ahLst/>
            <a:cxnLst>
              <a:cxn ang="0">
                <a:pos x="T0" y="T1"/>
              </a:cxn>
              <a:cxn ang="0">
                <a:pos x="T2" y="T3"/>
              </a:cxn>
              <a:cxn ang="0">
                <a:pos x="T4" y="T5"/>
              </a:cxn>
            </a:cxnLst>
            <a:rect l="0" t="0" r="r" b="b"/>
            <a:pathLst>
              <a:path w="48" h="540">
                <a:moveTo>
                  <a:pt x="0" y="0"/>
                </a:moveTo>
                <a:cubicBezTo>
                  <a:pt x="33" y="99"/>
                  <a:pt x="23" y="199"/>
                  <a:pt x="48" y="300"/>
                </a:cubicBezTo>
                <a:cubicBezTo>
                  <a:pt x="33" y="476"/>
                  <a:pt x="36" y="396"/>
                  <a:pt x="36" y="540"/>
                </a:cubicBezTo>
              </a:path>
            </a:pathLst>
          </a:custGeom>
          <a:noFill/>
          <a:ln w="38100" cap="flat" cmpd="sng">
            <a:solidFill>
              <a:schemeClr val="accent2"/>
            </a:solidFill>
            <a:prstDash val="solid"/>
            <a:round/>
            <a:headEnd type="none" w="med" len="med"/>
            <a:tailEnd type="none" w="med" len="me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36323" name="Freeform 99"/>
          <p:cNvSpPr>
            <a:spLocks/>
          </p:cNvSpPr>
          <p:nvPr/>
        </p:nvSpPr>
        <p:spPr bwMode="auto">
          <a:xfrm>
            <a:off x="5684838" y="3897313"/>
            <a:ext cx="361950" cy="723900"/>
          </a:xfrm>
          <a:custGeom>
            <a:avLst/>
            <a:gdLst>
              <a:gd name="T0" fmla="*/ 0 w 228"/>
              <a:gd name="T1" fmla="*/ 0 h 456"/>
              <a:gd name="T2" fmla="*/ 84 w 228"/>
              <a:gd name="T3" fmla="*/ 84 h 456"/>
              <a:gd name="T4" fmla="*/ 120 w 228"/>
              <a:gd name="T5" fmla="*/ 324 h 456"/>
              <a:gd name="T6" fmla="*/ 228 w 228"/>
              <a:gd name="T7" fmla="*/ 456 h 456"/>
            </a:gdLst>
            <a:ahLst/>
            <a:cxnLst>
              <a:cxn ang="0">
                <a:pos x="T0" y="T1"/>
              </a:cxn>
              <a:cxn ang="0">
                <a:pos x="T2" y="T3"/>
              </a:cxn>
              <a:cxn ang="0">
                <a:pos x="T4" y="T5"/>
              </a:cxn>
              <a:cxn ang="0">
                <a:pos x="T6" y="T7"/>
              </a:cxn>
            </a:cxnLst>
            <a:rect l="0" t="0" r="r" b="b"/>
            <a:pathLst>
              <a:path w="228" h="456">
                <a:moveTo>
                  <a:pt x="0" y="0"/>
                </a:moveTo>
                <a:cubicBezTo>
                  <a:pt x="56" y="37"/>
                  <a:pt x="28" y="47"/>
                  <a:pt x="84" y="84"/>
                </a:cubicBezTo>
                <a:cubicBezTo>
                  <a:pt x="146" y="209"/>
                  <a:pt x="135" y="128"/>
                  <a:pt x="120" y="324"/>
                </a:cubicBezTo>
                <a:cubicBezTo>
                  <a:pt x="138" y="395"/>
                  <a:pt x="140" y="456"/>
                  <a:pt x="228" y="456"/>
                </a:cubicBezTo>
              </a:path>
            </a:pathLst>
          </a:custGeom>
          <a:noFill/>
          <a:ln w="38100" cap="flat" cmpd="sng">
            <a:solidFill>
              <a:schemeClr val="accent2"/>
            </a:solidFill>
            <a:prstDash val="solid"/>
            <a:round/>
            <a:headEnd type="none" w="med" len="med"/>
            <a:tailEnd type="none" w="med" len="me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36324" name="Text Box 100"/>
          <p:cNvSpPr txBox="1">
            <a:spLocks noChangeArrowheads="1"/>
          </p:cNvSpPr>
          <p:nvPr/>
        </p:nvSpPr>
        <p:spPr bwMode="auto">
          <a:xfrm>
            <a:off x="5890898" y="4049713"/>
            <a:ext cx="492443" cy="762000"/>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381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spAutoFit/>
          </a:bodyPr>
          <a:lstStyle/>
          <a:p>
            <a:pPr>
              <a:spcBef>
                <a:spcPct val="50000"/>
              </a:spcBef>
            </a:pPr>
            <a:r>
              <a:rPr kumimoji="1" lang="zh-CN" altLang="en-US" sz="2000" i="1">
                <a:latin typeface="Times New Roman" panose="02020603050405020304" pitchFamily="18" charset="0"/>
                <a:ea typeface="隶书" panose="02010509060101010101" pitchFamily="49" charset="-122"/>
              </a:rPr>
              <a:t>岷江</a:t>
            </a:r>
          </a:p>
        </p:txBody>
      </p:sp>
      <p:sp>
        <p:nvSpPr>
          <p:cNvPr id="436325" name="Text Box 101"/>
          <p:cNvSpPr txBox="1">
            <a:spLocks noChangeArrowheads="1"/>
          </p:cNvSpPr>
          <p:nvPr/>
        </p:nvSpPr>
        <p:spPr bwMode="auto">
          <a:xfrm>
            <a:off x="5586098" y="3744913"/>
            <a:ext cx="492443" cy="990600"/>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381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spAutoFit/>
          </a:bodyPr>
          <a:lstStyle/>
          <a:p>
            <a:pPr>
              <a:spcBef>
                <a:spcPct val="50000"/>
              </a:spcBef>
            </a:pPr>
            <a:r>
              <a:rPr kumimoji="1" lang="zh-CN" altLang="en-US" sz="2000" i="1">
                <a:latin typeface="Times New Roman" panose="02020603050405020304" pitchFamily="18" charset="0"/>
                <a:ea typeface="隶书" panose="02010509060101010101" pitchFamily="49" charset="-122"/>
              </a:rPr>
              <a:t>大渡河</a:t>
            </a:r>
          </a:p>
        </p:txBody>
      </p:sp>
      <p:sp>
        <p:nvSpPr>
          <p:cNvPr id="436326" name="Text Box 102"/>
          <p:cNvSpPr txBox="1">
            <a:spLocks noChangeArrowheads="1"/>
          </p:cNvSpPr>
          <p:nvPr/>
        </p:nvSpPr>
        <p:spPr bwMode="auto">
          <a:xfrm>
            <a:off x="6195698" y="3744913"/>
            <a:ext cx="492443" cy="990600"/>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381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spAutoFit/>
          </a:bodyPr>
          <a:lstStyle/>
          <a:p>
            <a:pPr>
              <a:spcBef>
                <a:spcPct val="50000"/>
              </a:spcBef>
            </a:pPr>
            <a:r>
              <a:rPr kumimoji="1" lang="zh-CN" altLang="en-US" sz="2000" i="1">
                <a:latin typeface="Times New Roman" panose="02020603050405020304" pitchFamily="18" charset="0"/>
                <a:ea typeface="隶书" panose="02010509060101010101" pitchFamily="49" charset="-122"/>
              </a:rPr>
              <a:t>嘉陵江</a:t>
            </a:r>
          </a:p>
        </p:txBody>
      </p:sp>
      <p:sp>
        <p:nvSpPr>
          <p:cNvPr id="436327" name="Text Box 103"/>
          <p:cNvSpPr txBox="1">
            <a:spLocks noChangeArrowheads="1"/>
          </p:cNvSpPr>
          <p:nvPr/>
        </p:nvSpPr>
        <p:spPr bwMode="auto">
          <a:xfrm rot="-1585215">
            <a:off x="6122988" y="4735514"/>
            <a:ext cx="990600" cy="396875"/>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381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zh-CN" altLang="en-US" sz="2000" i="1">
                <a:latin typeface="Times New Roman" panose="02020603050405020304" pitchFamily="18" charset="0"/>
                <a:ea typeface="隶书" panose="02010509060101010101" pitchFamily="49" charset="-122"/>
              </a:rPr>
              <a:t>乌江</a:t>
            </a:r>
          </a:p>
        </p:txBody>
      </p:sp>
      <p:sp>
        <p:nvSpPr>
          <p:cNvPr id="436328" name="Text Box 104"/>
          <p:cNvSpPr txBox="1">
            <a:spLocks noChangeArrowheads="1"/>
          </p:cNvSpPr>
          <p:nvPr/>
        </p:nvSpPr>
        <p:spPr bwMode="auto">
          <a:xfrm rot="956772">
            <a:off x="6959443" y="4811713"/>
            <a:ext cx="492443" cy="685800"/>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381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spAutoFit/>
          </a:bodyPr>
          <a:lstStyle/>
          <a:p>
            <a:pPr>
              <a:spcBef>
                <a:spcPct val="50000"/>
              </a:spcBef>
            </a:pPr>
            <a:r>
              <a:rPr kumimoji="1" lang="zh-CN" altLang="en-US" sz="2000" i="1">
                <a:latin typeface="Times New Roman" panose="02020603050405020304" pitchFamily="18" charset="0"/>
                <a:ea typeface="隶书" panose="02010509060101010101" pitchFamily="49" charset="-122"/>
              </a:rPr>
              <a:t>湘江</a:t>
            </a:r>
          </a:p>
        </p:txBody>
      </p:sp>
      <p:sp>
        <p:nvSpPr>
          <p:cNvPr id="436329" name="Text Box 105"/>
          <p:cNvSpPr txBox="1">
            <a:spLocks noChangeArrowheads="1"/>
          </p:cNvSpPr>
          <p:nvPr/>
        </p:nvSpPr>
        <p:spPr bwMode="auto">
          <a:xfrm rot="660905">
            <a:off x="6503988" y="3668714"/>
            <a:ext cx="762000" cy="396875"/>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381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zh-CN" altLang="en-US" sz="2000" i="1">
                <a:latin typeface="Times New Roman" panose="02020603050405020304" pitchFamily="18" charset="0"/>
                <a:ea typeface="隶书" panose="02010509060101010101" pitchFamily="49" charset="-122"/>
              </a:rPr>
              <a:t>汉江</a:t>
            </a:r>
          </a:p>
        </p:txBody>
      </p:sp>
      <p:sp>
        <p:nvSpPr>
          <p:cNvPr id="436330" name="Text Box 106"/>
          <p:cNvSpPr txBox="1">
            <a:spLocks noChangeArrowheads="1"/>
          </p:cNvSpPr>
          <p:nvPr/>
        </p:nvSpPr>
        <p:spPr bwMode="auto">
          <a:xfrm rot="1795023">
            <a:off x="7645243" y="4583113"/>
            <a:ext cx="492443" cy="685800"/>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381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spAutoFit/>
          </a:bodyPr>
          <a:lstStyle/>
          <a:p>
            <a:pPr>
              <a:spcBef>
                <a:spcPct val="50000"/>
              </a:spcBef>
            </a:pPr>
            <a:r>
              <a:rPr kumimoji="1" lang="zh-CN" altLang="en-US" sz="2000" i="1">
                <a:latin typeface="Times New Roman" panose="02020603050405020304" pitchFamily="18" charset="0"/>
                <a:ea typeface="隶书" panose="02010509060101010101" pitchFamily="49" charset="-122"/>
              </a:rPr>
              <a:t>赣江</a:t>
            </a:r>
          </a:p>
        </p:txBody>
      </p:sp>
      <p:sp>
        <p:nvSpPr>
          <p:cNvPr id="436331" name="Text Box 107"/>
          <p:cNvSpPr txBox="1">
            <a:spLocks noChangeArrowheads="1"/>
          </p:cNvSpPr>
          <p:nvPr/>
        </p:nvSpPr>
        <p:spPr bwMode="auto">
          <a:xfrm rot="-1809055">
            <a:off x="5587843" y="2601913"/>
            <a:ext cx="492443" cy="609600"/>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381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spAutoFit/>
          </a:bodyPr>
          <a:lstStyle/>
          <a:p>
            <a:pPr>
              <a:spcBef>
                <a:spcPct val="50000"/>
              </a:spcBef>
            </a:pPr>
            <a:r>
              <a:rPr kumimoji="1" lang="zh-CN" altLang="en-US" sz="2000" dirty="0">
                <a:latin typeface="Times New Roman" panose="02020603050405020304" pitchFamily="18" charset="0"/>
                <a:ea typeface="隶书" panose="02010509060101010101" pitchFamily="49" charset="-122"/>
              </a:rPr>
              <a:t>湟水</a:t>
            </a:r>
          </a:p>
        </p:txBody>
      </p:sp>
      <p:sp>
        <p:nvSpPr>
          <p:cNvPr id="436332" name="Text Box 108"/>
          <p:cNvSpPr txBox="1">
            <a:spLocks noChangeArrowheads="1"/>
          </p:cNvSpPr>
          <p:nvPr/>
        </p:nvSpPr>
        <p:spPr bwMode="auto">
          <a:xfrm>
            <a:off x="5738498" y="3287713"/>
            <a:ext cx="492443" cy="609600"/>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381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spAutoFit/>
          </a:bodyPr>
          <a:lstStyle/>
          <a:p>
            <a:pPr>
              <a:spcBef>
                <a:spcPct val="50000"/>
              </a:spcBef>
            </a:pPr>
            <a:r>
              <a:rPr kumimoji="1" lang="zh-CN" altLang="en-US" sz="2000">
                <a:latin typeface="Times New Roman" panose="02020603050405020304" pitchFamily="18" charset="0"/>
                <a:ea typeface="隶书" panose="02010509060101010101" pitchFamily="49" charset="-122"/>
              </a:rPr>
              <a:t>洮河</a:t>
            </a:r>
          </a:p>
        </p:txBody>
      </p:sp>
      <p:sp>
        <p:nvSpPr>
          <p:cNvPr id="436333" name="Text Box 109"/>
          <p:cNvSpPr txBox="1">
            <a:spLocks noChangeArrowheads="1"/>
          </p:cNvSpPr>
          <p:nvPr/>
        </p:nvSpPr>
        <p:spPr bwMode="auto">
          <a:xfrm rot="235744">
            <a:off x="7111843" y="2906713"/>
            <a:ext cx="492443" cy="609600"/>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381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spAutoFit/>
          </a:bodyPr>
          <a:lstStyle/>
          <a:p>
            <a:pPr>
              <a:spcBef>
                <a:spcPct val="50000"/>
              </a:spcBef>
            </a:pPr>
            <a:r>
              <a:rPr kumimoji="1" lang="zh-CN" altLang="en-US" sz="2000">
                <a:latin typeface="Times New Roman" panose="02020603050405020304" pitchFamily="18" charset="0"/>
                <a:ea typeface="隶书" panose="02010509060101010101" pitchFamily="49" charset="-122"/>
              </a:rPr>
              <a:t>汾河</a:t>
            </a:r>
          </a:p>
        </p:txBody>
      </p:sp>
      <p:sp>
        <p:nvSpPr>
          <p:cNvPr id="436334" name="Text Box 110"/>
          <p:cNvSpPr txBox="1">
            <a:spLocks noChangeArrowheads="1"/>
          </p:cNvSpPr>
          <p:nvPr/>
        </p:nvSpPr>
        <p:spPr bwMode="auto">
          <a:xfrm rot="1219045">
            <a:off x="6046788" y="3363914"/>
            <a:ext cx="838200" cy="396875"/>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381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zh-CN" altLang="en-US" sz="2000" dirty="0">
                <a:latin typeface="Times New Roman" panose="02020603050405020304" pitchFamily="18" charset="0"/>
                <a:ea typeface="隶书" panose="02010509060101010101" pitchFamily="49" charset="-122"/>
              </a:rPr>
              <a:t>渭河</a:t>
            </a:r>
          </a:p>
        </p:txBody>
      </p:sp>
      <p:sp>
        <p:nvSpPr>
          <p:cNvPr id="436335" name="Text Box 111"/>
          <p:cNvSpPr txBox="1">
            <a:spLocks noChangeArrowheads="1"/>
          </p:cNvSpPr>
          <p:nvPr/>
        </p:nvSpPr>
        <p:spPr bwMode="auto">
          <a:xfrm rot="-1087141">
            <a:off x="6578443" y="3059113"/>
            <a:ext cx="492443" cy="685800"/>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381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spAutoFit/>
          </a:bodyPr>
          <a:lstStyle/>
          <a:p>
            <a:pPr>
              <a:spcBef>
                <a:spcPct val="50000"/>
              </a:spcBef>
            </a:pPr>
            <a:r>
              <a:rPr kumimoji="1" lang="zh-CN" altLang="en-US" sz="2000">
                <a:latin typeface="Times New Roman" panose="02020603050405020304" pitchFamily="18" charset="0"/>
                <a:ea typeface="隶书" panose="02010509060101010101" pitchFamily="49" charset="-122"/>
              </a:rPr>
              <a:t>泾河</a:t>
            </a:r>
          </a:p>
        </p:txBody>
      </p:sp>
      <p:sp>
        <p:nvSpPr>
          <p:cNvPr id="436336" name="Comment 112"/>
          <p:cNvSpPr>
            <a:spLocks noChangeArrowheads="1"/>
          </p:cNvSpPr>
          <p:nvPr/>
        </p:nvSpPr>
        <p:spPr bwMode="auto">
          <a:xfrm rot="-1807459">
            <a:off x="7872414" y="2754314"/>
            <a:ext cx="396875" cy="1412875"/>
          </a:xfrm>
          <a:prstGeom prst="wedgeRoundRectCallout">
            <a:avLst>
              <a:gd name="adj1" fmla="val -63315"/>
              <a:gd name="adj2" fmla="val -59060"/>
              <a:gd name="adj3" fmla="val 16667"/>
            </a:avLst>
          </a:prstGeom>
          <a:noFill/>
          <a:ln>
            <a:noFill/>
          </a:ln>
          <a:effectLst/>
          <a:extLst>
            <a:ext uri="{909E8E84-426E-40DD-AFC4-6F175D3DCCD1}">
              <a14:hiddenFill xmlns:a14="http://schemas.microsoft.com/office/drawing/2010/main">
                <a:solidFill>
                  <a:srgbClr val="FCFF9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107763" dir="2700000" algn="ctr" rotWithShape="0">
                    <a:srgbClr val="808080"/>
                  </a:outerShdw>
                </a:effectLst>
              </a14:hiddenEffects>
            </a:ext>
            <a:ext uri="{53640926-AAD7-44D8-BBD7-CCE9431645EC}">
              <a14:shadowObscured xmlns:a14="http://schemas.microsoft.com/office/drawing/2010/main" val="1"/>
            </a:ext>
          </a:extLst>
        </p:spPr>
        <p:txBody>
          <a:bodyPr>
            <a:spAutoFit/>
          </a:bodyPr>
          <a:lstStyle/>
          <a:p>
            <a:pPr>
              <a:spcBef>
                <a:spcPct val="50000"/>
              </a:spcBef>
            </a:pPr>
            <a:r>
              <a:rPr lang="zh-CN" altLang="en-US" sz="1600" b="1">
                <a:ea typeface="隶书" panose="02010509060101010101" pitchFamily="49" charset="-122"/>
              </a:rPr>
              <a:t>京杭大运河</a:t>
            </a:r>
            <a:endParaRPr kumimoji="1" lang="zh-CN" altLang="en-US" sz="1600">
              <a:ea typeface="隶书" panose="02010509060101010101" pitchFamily="49" charset="-122"/>
            </a:endParaRPr>
          </a:p>
        </p:txBody>
      </p:sp>
      <p:sp>
        <p:nvSpPr>
          <p:cNvPr id="436337" name="Comment 113"/>
          <p:cNvSpPr>
            <a:spLocks noChangeArrowheads="1"/>
          </p:cNvSpPr>
          <p:nvPr/>
        </p:nvSpPr>
        <p:spPr bwMode="auto">
          <a:xfrm>
            <a:off x="9475788" y="2449513"/>
            <a:ext cx="609600" cy="2538412"/>
          </a:xfrm>
          <a:prstGeom prst="wedgeRectCallout">
            <a:avLst>
              <a:gd name="adj1" fmla="val -200000"/>
              <a:gd name="adj2" fmla="val 9977"/>
            </a:avLst>
          </a:prstGeom>
          <a:solidFill>
            <a:srgbClr val="FCFF91"/>
          </a:solidFill>
          <a:ln w="9525" algn="ctr">
            <a:solidFill>
              <a:srgbClr val="000000"/>
            </a:solidFill>
            <a:miter lim="800000"/>
            <a:headEnd/>
            <a:tailEnd/>
          </a:ln>
          <a:effectLst>
            <a:outerShdw dist="107763" dir="2700000" algn="ctr" rotWithShape="0">
              <a:srgbClr val="808080"/>
            </a:outerShdw>
          </a:effectLst>
          <a:extLst>
            <a:ext uri="{53640926-AAD7-44D8-BBD7-CCE9431645EC}">
              <a14:shadowObscured xmlns:a14="http://schemas.microsoft.com/office/drawing/2010/main" val="1"/>
            </a:ext>
          </a:extLst>
        </p:spPr>
        <p:txBody>
          <a:bodyPr>
            <a:spAutoFit/>
          </a:bodyPr>
          <a:lstStyle/>
          <a:p>
            <a:pPr>
              <a:spcBef>
                <a:spcPct val="50000"/>
              </a:spcBef>
            </a:pPr>
            <a:r>
              <a:rPr lang="zh-CN" altLang="en-US" sz="3200" b="1">
                <a:solidFill>
                  <a:srgbClr val="000000"/>
                </a:solidFill>
                <a:ea typeface="黑体" panose="02010609060101010101" pitchFamily="49" charset="-122"/>
              </a:rPr>
              <a:t>太平洋水系</a:t>
            </a:r>
          </a:p>
        </p:txBody>
      </p:sp>
      <p:sp>
        <p:nvSpPr>
          <p:cNvPr id="436338" name="Comment 114"/>
          <p:cNvSpPr>
            <a:spLocks noChangeArrowheads="1"/>
          </p:cNvSpPr>
          <p:nvPr/>
        </p:nvSpPr>
        <p:spPr bwMode="auto">
          <a:xfrm>
            <a:off x="2465389" y="5192713"/>
            <a:ext cx="2346325" cy="588962"/>
          </a:xfrm>
          <a:prstGeom prst="wedgeRectCallout">
            <a:avLst>
              <a:gd name="adj1" fmla="val 39037"/>
              <a:gd name="adj2" fmla="val -140296"/>
            </a:avLst>
          </a:prstGeom>
          <a:solidFill>
            <a:srgbClr val="FCFF91"/>
          </a:solidFill>
          <a:ln w="9525">
            <a:solidFill>
              <a:srgbClr val="000000"/>
            </a:solidFill>
            <a:miter lim="800000"/>
            <a:headEnd/>
            <a:tailEnd/>
          </a:ln>
          <a:effectLst>
            <a:outerShdw dist="107763" dir="2700000" algn="ctr" rotWithShape="0">
              <a:srgbClr val="808080"/>
            </a:outerShdw>
          </a:effectLst>
          <a:extLst>
            <a:ext uri="{53640926-AAD7-44D8-BBD7-CCE9431645EC}">
              <a14:shadowObscured xmlns:a14="http://schemas.microsoft.com/office/drawing/2010/main" val="1"/>
            </a:ext>
          </a:extLst>
        </p:spPr>
        <p:txBody>
          <a:bodyPr>
            <a:spAutoFit/>
          </a:bodyPr>
          <a:lstStyle/>
          <a:p>
            <a:pPr>
              <a:spcBef>
                <a:spcPct val="50000"/>
              </a:spcBef>
            </a:pPr>
            <a:r>
              <a:rPr lang="zh-CN" altLang="en-US" sz="3200" b="1">
                <a:solidFill>
                  <a:srgbClr val="000000"/>
                </a:solidFill>
                <a:ea typeface="黑体" panose="02010609060101010101" pitchFamily="49" charset="-122"/>
              </a:rPr>
              <a:t>印度洋水系</a:t>
            </a:r>
            <a:endParaRPr kumimoji="1" lang="zh-CN" altLang="en-US" sz="3200" b="1">
              <a:solidFill>
                <a:srgbClr val="000000"/>
              </a:solidFill>
              <a:ea typeface="黑体" panose="02010609060101010101" pitchFamily="49" charset="-122"/>
            </a:endParaRPr>
          </a:p>
        </p:txBody>
      </p:sp>
      <p:sp>
        <p:nvSpPr>
          <p:cNvPr id="436339" name="Comment 115"/>
          <p:cNvSpPr>
            <a:spLocks noChangeArrowheads="1"/>
          </p:cNvSpPr>
          <p:nvPr/>
        </p:nvSpPr>
        <p:spPr bwMode="auto">
          <a:xfrm>
            <a:off x="5284789" y="1154114"/>
            <a:ext cx="2193925" cy="528637"/>
          </a:xfrm>
          <a:prstGeom prst="wedgeRectCallout">
            <a:avLst>
              <a:gd name="adj1" fmla="val -81981"/>
              <a:gd name="adj2" fmla="val -34384"/>
            </a:avLst>
          </a:prstGeom>
          <a:solidFill>
            <a:srgbClr val="FCFF91"/>
          </a:solidFill>
          <a:ln w="9525">
            <a:solidFill>
              <a:srgbClr val="000000"/>
            </a:solidFill>
            <a:miter lim="800000"/>
            <a:headEnd/>
            <a:tailEnd/>
          </a:ln>
          <a:effectLst>
            <a:outerShdw dist="107763" dir="2700000" algn="ctr" rotWithShape="0">
              <a:srgbClr val="808080"/>
            </a:outerShdw>
          </a:effectLst>
          <a:extLst>
            <a:ext uri="{53640926-AAD7-44D8-BBD7-CCE9431645EC}">
              <a14:shadowObscured xmlns:a14="http://schemas.microsoft.com/office/drawing/2010/main" val="1"/>
            </a:ext>
          </a:extLst>
        </p:spPr>
        <p:txBody>
          <a:bodyPr>
            <a:spAutoFit/>
          </a:bodyPr>
          <a:lstStyle/>
          <a:p>
            <a:pPr>
              <a:spcBef>
                <a:spcPct val="50000"/>
              </a:spcBef>
            </a:pPr>
            <a:r>
              <a:rPr lang="zh-CN" altLang="en-US" sz="2800" b="1">
                <a:solidFill>
                  <a:srgbClr val="000000"/>
                </a:solidFill>
                <a:ea typeface="黑体" panose="02010609060101010101" pitchFamily="49" charset="-122"/>
              </a:rPr>
              <a:t>北冰洋水系</a:t>
            </a:r>
            <a:endParaRPr kumimoji="1" lang="zh-CN" altLang="en-US" sz="2800" b="1">
              <a:solidFill>
                <a:srgbClr val="000000"/>
              </a:solidFill>
              <a:ea typeface="黑体" panose="02010609060101010101" pitchFamily="49" charset="-122"/>
            </a:endParaRPr>
          </a:p>
        </p:txBody>
      </p:sp>
      <p:sp>
        <p:nvSpPr>
          <p:cNvPr id="436340" name="Text Box 116"/>
          <p:cNvSpPr txBox="1">
            <a:spLocks noChangeArrowheads="1"/>
          </p:cNvSpPr>
          <p:nvPr/>
        </p:nvSpPr>
        <p:spPr bwMode="auto">
          <a:xfrm>
            <a:off x="3074988" y="2373314"/>
            <a:ext cx="2438400" cy="701675"/>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381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zh-CN" altLang="en-US" sz="4000" b="1" dirty="0">
                <a:solidFill>
                  <a:srgbClr val="FF3300"/>
                </a:solidFill>
                <a:latin typeface="Times New Roman" panose="02020603050405020304" pitchFamily="18" charset="0"/>
                <a:ea typeface="黑体" panose="02010609060101010101" pitchFamily="49" charset="-122"/>
              </a:rPr>
              <a:t>内流区域</a:t>
            </a:r>
          </a:p>
        </p:txBody>
      </p:sp>
      <p:sp>
        <p:nvSpPr>
          <p:cNvPr id="436342" name="Freeform 118"/>
          <p:cNvSpPr>
            <a:spLocks/>
          </p:cNvSpPr>
          <p:nvPr/>
        </p:nvSpPr>
        <p:spPr bwMode="auto">
          <a:xfrm>
            <a:off x="8599488" y="4125913"/>
            <a:ext cx="57150" cy="133350"/>
          </a:xfrm>
          <a:custGeom>
            <a:avLst/>
            <a:gdLst>
              <a:gd name="T0" fmla="*/ 36 w 36"/>
              <a:gd name="T1" fmla="*/ 84 h 84"/>
              <a:gd name="T2" fmla="*/ 0 w 36"/>
              <a:gd name="T3" fmla="*/ 0 h 84"/>
            </a:gdLst>
            <a:ahLst/>
            <a:cxnLst>
              <a:cxn ang="0">
                <a:pos x="T0" y="T1"/>
              </a:cxn>
              <a:cxn ang="0">
                <a:pos x="T2" y="T3"/>
              </a:cxn>
            </a:cxnLst>
            <a:rect l="0" t="0" r="r" b="b"/>
            <a:pathLst>
              <a:path w="36" h="84">
                <a:moveTo>
                  <a:pt x="36" y="84"/>
                </a:moveTo>
                <a:cubicBezTo>
                  <a:pt x="10" y="7"/>
                  <a:pt x="30" y="30"/>
                  <a:pt x="0" y="0"/>
                </a:cubicBezTo>
              </a:path>
            </a:pathLst>
          </a:custGeom>
          <a:noFill/>
          <a:ln w="38100" cap="flat" cmpd="sng">
            <a:solidFill>
              <a:schemeClr val="accent2"/>
            </a:solidFill>
            <a:prstDash val="solid"/>
            <a:round/>
            <a:headEnd type="none" w="med" len="med"/>
            <a:tailEnd type="none" w="med" len="me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36343" name="Text Box 119"/>
          <p:cNvSpPr txBox="1">
            <a:spLocks noChangeArrowheads="1"/>
          </p:cNvSpPr>
          <p:nvPr/>
        </p:nvSpPr>
        <p:spPr bwMode="auto">
          <a:xfrm>
            <a:off x="8485188" y="3821113"/>
            <a:ext cx="1295400" cy="519112"/>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381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zh-CN" altLang="en-US" sz="2800" b="1" i="1">
                <a:latin typeface="Times New Roman" panose="02020603050405020304" pitchFamily="18" charset="0"/>
                <a:ea typeface="隶书" panose="02010509060101010101" pitchFamily="49" charset="-122"/>
              </a:rPr>
              <a:t>黄浦江</a:t>
            </a:r>
          </a:p>
        </p:txBody>
      </p:sp>
      <p:sp>
        <p:nvSpPr>
          <p:cNvPr id="436344" name="Freeform 120"/>
          <p:cNvSpPr>
            <a:spLocks/>
          </p:cNvSpPr>
          <p:nvPr/>
        </p:nvSpPr>
        <p:spPr bwMode="auto">
          <a:xfrm>
            <a:off x="2846389" y="1497013"/>
            <a:ext cx="5272087" cy="2628900"/>
          </a:xfrm>
          <a:custGeom>
            <a:avLst/>
            <a:gdLst>
              <a:gd name="T0" fmla="*/ 3312 w 3321"/>
              <a:gd name="T1" fmla="*/ 0 h 1656"/>
              <a:gd name="T2" fmla="*/ 3240 w 3321"/>
              <a:gd name="T3" fmla="*/ 240 h 1656"/>
              <a:gd name="T4" fmla="*/ 3192 w 3321"/>
              <a:gd name="T5" fmla="*/ 312 h 1656"/>
              <a:gd name="T6" fmla="*/ 3108 w 3321"/>
              <a:gd name="T7" fmla="*/ 420 h 1656"/>
              <a:gd name="T8" fmla="*/ 3024 w 3321"/>
              <a:gd name="T9" fmla="*/ 564 h 1656"/>
              <a:gd name="T10" fmla="*/ 3000 w 3321"/>
              <a:gd name="T11" fmla="*/ 600 h 1656"/>
              <a:gd name="T12" fmla="*/ 2880 w 3321"/>
              <a:gd name="T13" fmla="*/ 636 h 1656"/>
              <a:gd name="T14" fmla="*/ 2844 w 3321"/>
              <a:gd name="T15" fmla="*/ 648 h 1656"/>
              <a:gd name="T16" fmla="*/ 2808 w 3321"/>
              <a:gd name="T17" fmla="*/ 720 h 1656"/>
              <a:gd name="T18" fmla="*/ 2784 w 3321"/>
              <a:gd name="T19" fmla="*/ 684 h 1656"/>
              <a:gd name="T20" fmla="*/ 2748 w 3321"/>
              <a:gd name="T21" fmla="*/ 588 h 1656"/>
              <a:gd name="T22" fmla="*/ 2676 w 3321"/>
              <a:gd name="T23" fmla="*/ 612 h 1656"/>
              <a:gd name="T24" fmla="*/ 2628 w 3321"/>
              <a:gd name="T25" fmla="*/ 600 h 1656"/>
              <a:gd name="T26" fmla="*/ 2556 w 3321"/>
              <a:gd name="T27" fmla="*/ 564 h 1656"/>
              <a:gd name="T28" fmla="*/ 2460 w 3321"/>
              <a:gd name="T29" fmla="*/ 540 h 1656"/>
              <a:gd name="T30" fmla="*/ 2280 w 3321"/>
              <a:gd name="T31" fmla="*/ 600 h 1656"/>
              <a:gd name="T32" fmla="*/ 2208 w 3321"/>
              <a:gd name="T33" fmla="*/ 936 h 1656"/>
              <a:gd name="T34" fmla="*/ 2100 w 3321"/>
              <a:gd name="T35" fmla="*/ 1008 h 1656"/>
              <a:gd name="T36" fmla="*/ 2028 w 3321"/>
              <a:gd name="T37" fmla="*/ 1032 h 1656"/>
              <a:gd name="T38" fmla="*/ 1872 w 3321"/>
              <a:gd name="T39" fmla="*/ 1008 h 1656"/>
              <a:gd name="T40" fmla="*/ 1800 w 3321"/>
              <a:gd name="T41" fmla="*/ 984 h 1656"/>
              <a:gd name="T42" fmla="*/ 1776 w 3321"/>
              <a:gd name="T43" fmla="*/ 948 h 1656"/>
              <a:gd name="T44" fmla="*/ 1704 w 3321"/>
              <a:gd name="T45" fmla="*/ 924 h 1656"/>
              <a:gd name="T46" fmla="*/ 1644 w 3321"/>
              <a:gd name="T47" fmla="*/ 876 h 1656"/>
              <a:gd name="T48" fmla="*/ 1632 w 3321"/>
              <a:gd name="T49" fmla="*/ 912 h 1656"/>
              <a:gd name="T50" fmla="*/ 1656 w 3321"/>
              <a:gd name="T51" fmla="*/ 948 h 1656"/>
              <a:gd name="T52" fmla="*/ 1668 w 3321"/>
              <a:gd name="T53" fmla="*/ 984 h 1656"/>
              <a:gd name="T54" fmla="*/ 1728 w 3321"/>
              <a:gd name="T55" fmla="*/ 996 h 1656"/>
              <a:gd name="T56" fmla="*/ 1752 w 3321"/>
              <a:gd name="T57" fmla="*/ 1032 h 1656"/>
              <a:gd name="T58" fmla="*/ 1800 w 3321"/>
              <a:gd name="T59" fmla="*/ 1080 h 1656"/>
              <a:gd name="T60" fmla="*/ 1788 w 3321"/>
              <a:gd name="T61" fmla="*/ 1128 h 1656"/>
              <a:gd name="T62" fmla="*/ 1680 w 3321"/>
              <a:gd name="T63" fmla="*/ 1140 h 1656"/>
              <a:gd name="T64" fmla="*/ 1644 w 3321"/>
              <a:gd name="T65" fmla="*/ 1164 h 1656"/>
              <a:gd name="T66" fmla="*/ 1632 w 3321"/>
              <a:gd name="T67" fmla="*/ 1212 h 1656"/>
              <a:gd name="T68" fmla="*/ 1524 w 3321"/>
              <a:gd name="T69" fmla="*/ 1188 h 1656"/>
              <a:gd name="T70" fmla="*/ 1464 w 3321"/>
              <a:gd name="T71" fmla="*/ 1176 h 1656"/>
              <a:gd name="T72" fmla="*/ 1320 w 3321"/>
              <a:gd name="T73" fmla="*/ 1128 h 1656"/>
              <a:gd name="T74" fmla="*/ 1248 w 3321"/>
              <a:gd name="T75" fmla="*/ 1104 h 1656"/>
              <a:gd name="T76" fmla="*/ 1212 w 3321"/>
              <a:gd name="T77" fmla="*/ 1092 h 1656"/>
              <a:gd name="T78" fmla="*/ 924 w 3321"/>
              <a:gd name="T79" fmla="*/ 1128 h 1656"/>
              <a:gd name="T80" fmla="*/ 840 w 3321"/>
              <a:gd name="T81" fmla="*/ 1200 h 1656"/>
              <a:gd name="T82" fmla="*/ 816 w 3321"/>
              <a:gd name="T83" fmla="*/ 1236 h 1656"/>
              <a:gd name="T84" fmla="*/ 900 w 3321"/>
              <a:gd name="T85" fmla="*/ 1380 h 1656"/>
              <a:gd name="T86" fmla="*/ 840 w 3321"/>
              <a:gd name="T87" fmla="*/ 1548 h 1656"/>
              <a:gd name="T88" fmla="*/ 768 w 3321"/>
              <a:gd name="T89" fmla="*/ 1656 h 1656"/>
              <a:gd name="T90" fmla="*/ 684 w 3321"/>
              <a:gd name="T91" fmla="*/ 1644 h 1656"/>
              <a:gd name="T92" fmla="*/ 576 w 3321"/>
              <a:gd name="T93" fmla="*/ 1572 h 1656"/>
              <a:gd name="T94" fmla="*/ 456 w 3321"/>
              <a:gd name="T95" fmla="*/ 1560 h 1656"/>
              <a:gd name="T96" fmla="*/ 312 w 3321"/>
              <a:gd name="T97" fmla="*/ 1524 h 1656"/>
              <a:gd name="T98" fmla="*/ 240 w 3321"/>
              <a:gd name="T99" fmla="*/ 1476 h 1656"/>
              <a:gd name="T100" fmla="*/ 204 w 3321"/>
              <a:gd name="T101" fmla="*/ 1452 h 1656"/>
              <a:gd name="T102" fmla="*/ 120 w 3321"/>
              <a:gd name="T103" fmla="*/ 1416 h 1656"/>
              <a:gd name="T104" fmla="*/ 48 w 3321"/>
              <a:gd name="T105" fmla="*/ 1416 h 1656"/>
              <a:gd name="T106" fmla="*/ 0 w 3321"/>
              <a:gd name="T107" fmla="*/ 1488 h 16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321" h="1656">
                <a:moveTo>
                  <a:pt x="3312" y="0"/>
                </a:moveTo>
                <a:cubicBezTo>
                  <a:pt x="3304" y="92"/>
                  <a:pt x="3321" y="186"/>
                  <a:pt x="3240" y="240"/>
                </a:cubicBezTo>
                <a:cubicBezTo>
                  <a:pt x="3217" y="309"/>
                  <a:pt x="3244" y="245"/>
                  <a:pt x="3192" y="312"/>
                </a:cubicBezTo>
                <a:cubicBezTo>
                  <a:pt x="3092" y="441"/>
                  <a:pt x="3190" y="338"/>
                  <a:pt x="3108" y="420"/>
                </a:cubicBezTo>
                <a:cubicBezTo>
                  <a:pt x="3090" y="474"/>
                  <a:pt x="3055" y="517"/>
                  <a:pt x="3024" y="564"/>
                </a:cubicBezTo>
                <a:cubicBezTo>
                  <a:pt x="3016" y="576"/>
                  <a:pt x="3014" y="597"/>
                  <a:pt x="3000" y="600"/>
                </a:cubicBezTo>
                <a:cubicBezTo>
                  <a:pt x="2927" y="618"/>
                  <a:pt x="2968" y="607"/>
                  <a:pt x="2880" y="636"/>
                </a:cubicBezTo>
                <a:cubicBezTo>
                  <a:pt x="2868" y="640"/>
                  <a:pt x="2844" y="648"/>
                  <a:pt x="2844" y="648"/>
                </a:cubicBezTo>
                <a:cubicBezTo>
                  <a:pt x="2841" y="657"/>
                  <a:pt x="2824" y="720"/>
                  <a:pt x="2808" y="720"/>
                </a:cubicBezTo>
                <a:cubicBezTo>
                  <a:pt x="2794" y="720"/>
                  <a:pt x="2792" y="696"/>
                  <a:pt x="2784" y="684"/>
                </a:cubicBezTo>
                <a:cubicBezTo>
                  <a:pt x="2802" y="631"/>
                  <a:pt x="2794" y="619"/>
                  <a:pt x="2748" y="588"/>
                </a:cubicBezTo>
                <a:cubicBezTo>
                  <a:pt x="2724" y="596"/>
                  <a:pt x="2700" y="604"/>
                  <a:pt x="2676" y="612"/>
                </a:cubicBezTo>
                <a:cubicBezTo>
                  <a:pt x="2660" y="617"/>
                  <a:pt x="2644" y="605"/>
                  <a:pt x="2628" y="600"/>
                </a:cubicBezTo>
                <a:cubicBezTo>
                  <a:pt x="2558" y="580"/>
                  <a:pt x="2626" y="599"/>
                  <a:pt x="2556" y="564"/>
                </a:cubicBezTo>
                <a:cubicBezTo>
                  <a:pt x="2531" y="552"/>
                  <a:pt x="2483" y="545"/>
                  <a:pt x="2460" y="540"/>
                </a:cubicBezTo>
                <a:cubicBezTo>
                  <a:pt x="2394" y="553"/>
                  <a:pt x="2336" y="563"/>
                  <a:pt x="2280" y="600"/>
                </a:cubicBezTo>
                <a:cubicBezTo>
                  <a:pt x="2276" y="656"/>
                  <a:pt x="2280" y="873"/>
                  <a:pt x="2208" y="936"/>
                </a:cubicBezTo>
                <a:cubicBezTo>
                  <a:pt x="2208" y="936"/>
                  <a:pt x="2118" y="996"/>
                  <a:pt x="2100" y="1008"/>
                </a:cubicBezTo>
                <a:cubicBezTo>
                  <a:pt x="2079" y="1022"/>
                  <a:pt x="2028" y="1032"/>
                  <a:pt x="2028" y="1032"/>
                </a:cubicBezTo>
                <a:cubicBezTo>
                  <a:pt x="1952" y="1024"/>
                  <a:pt x="1933" y="1026"/>
                  <a:pt x="1872" y="1008"/>
                </a:cubicBezTo>
                <a:cubicBezTo>
                  <a:pt x="1848" y="1001"/>
                  <a:pt x="1800" y="984"/>
                  <a:pt x="1800" y="984"/>
                </a:cubicBezTo>
                <a:cubicBezTo>
                  <a:pt x="1792" y="972"/>
                  <a:pt x="1788" y="956"/>
                  <a:pt x="1776" y="948"/>
                </a:cubicBezTo>
                <a:cubicBezTo>
                  <a:pt x="1755" y="935"/>
                  <a:pt x="1704" y="924"/>
                  <a:pt x="1704" y="924"/>
                </a:cubicBezTo>
                <a:cubicBezTo>
                  <a:pt x="1697" y="913"/>
                  <a:pt x="1673" y="862"/>
                  <a:pt x="1644" y="876"/>
                </a:cubicBezTo>
                <a:cubicBezTo>
                  <a:pt x="1633" y="882"/>
                  <a:pt x="1636" y="900"/>
                  <a:pt x="1632" y="912"/>
                </a:cubicBezTo>
                <a:cubicBezTo>
                  <a:pt x="1640" y="924"/>
                  <a:pt x="1650" y="935"/>
                  <a:pt x="1656" y="948"/>
                </a:cubicBezTo>
                <a:cubicBezTo>
                  <a:pt x="1662" y="959"/>
                  <a:pt x="1657" y="977"/>
                  <a:pt x="1668" y="984"/>
                </a:cubicBezTo>
                <a:cubicBezTo>
                  <a:pt x="1685" y="995"/>
                  <a:pt x="1708" y="992"/>
                  <a:pt x="1728" y="996"/>
                </a:cubicBezTo>
                <a:cubicBezTo>
                  <a:pt x="1736" y="1008"/>
                  <a:pt x="1741" y="1023"/>
                  <a:pt x="1752" y="1032"/>
                </a:cubicBezTo>
                <a:cubicBezTo>
                  <a:pt x="1810" y="1079"/>
                  <a:pt x="1774" y="1001"/>
                  <a:pt x="1800" y="1080"/>
                </a:cubicBezTo>
                <a:cubicBezTo>
                  <a:pt x="1796" y="1096"/>
                  <a:pt x="1803" y="1121"/>
                  <a:pt x="1788" y="1128"/>
                </a:cubicBezTo>
                <a:cubicBezTo>
                  <a:pt x="1756" y="1144"/>
                  <a:pt x="1715" y="1131"/>
                  <a:pt x="1680" y="1140"/>
                </a:cubicBezTo>
                <a:cubicBezTo>
                  <a:pt x="1666" y="1143"/>
                  <a:pt x="1656" y="1156"/>
                  <a:pt x="1644" y="1164"/>
                </a:cubicBezTo>
                <a:cubicBezTo>
                  <a:pt x="1640" y="1180"/>
                  <a:pt x="1642" y="1199"/>
                  <a:pt x="1632" y="1212"/>
                </a:cubicBezTo>
                <a:cubicBezTo>
                  <a:pt x="1600" y="1252"/>
                  <a:pt x="1550" y="1198"/>
                  <a:pt x="1524" y="1188"/>
                </a:cubicBezTo>
                <a:cubicBezTo>
                  <a:pt x="1505" y="1181"/>
                  <a:pt x="1484" y="1181"/>
                  <a:pt x="1464" y="1176"/>
                </a:cubicBezTo>
                <a:cubicBezTo>
                  <a:pt x="1416" y="1163"/>
                  <a:pt x="1368" y="1144"/>
                  <a:pt x="1320" y="1128"/>
                </a:cubicBezTo>
                <a:cubicBezTo>
                  <a:pt x="1296" y="1120"/>
                  <a:pt x="1272" y="1112"/>
                  <a:pt x="1248" y="1104"/>
                </a:cubicBezTo>
                <a:cubicBezTo>
                  <a:pt x="1236" y="1100"/>
                  <a:pt x="1212" y="1092"/>
                  <a:pt x="1212" y="1092"/>
                </a:cubicBezTo>
                <a:cubicBezTo>
                  <a:pt x="1118" y="1123"/>
                  <a:pt x="1018" y="1097"/>
                  <a:pt x="924" y="1128"/>
                </a:cubicBezTo>
                <a:cubicBezTo>
                  <a:pt x="906" y="1182"/>
                  <a:pt x="892" y="1183"/>
                  <a:pt x="840" y="1200"/>
                </a:cubicBezTo>
                <a:cubicBezTo>
                  <a:pt x="832" y="1212"/>
                  <a:pt x="817" y="1222"/>
                  <a:pt x="816" y="1236"/>
                </a:cubicBezTo>
                <a:cubicBezTo>
                  <a:pt x="807" y="1327"/>
                  <a:pt x="848" y="1328"/>
                  <a:pt x="900" y="1380"/>
                </a:cubicBezTo>
                <a:cubicBezTo>
                  <a:pt x="930" y="1470"/>
                  <a:pt x="884" y="1482"/>
                  <a:pt x="840" y="1548"/>
                </a:cubicBezTo>
                <a:cubicBezTo>
                  <a:pt x="827" y="1614"/>
                  <a:pt x="833" y="1634"/>
                  <a:pt x="768" y="1656"/>
                </a:cubicBezTo>
                <a:cubicBezTo>
                  <a:pt x="740" y="1652"/>
                  <a:pt x="710" y="1654"/>
                  <a:pt x="684" y="1644"/>
                </a:cubicBezTo>
                <a:cubicBezTo>
                  <a:pt x="644" y="1628"/>
                  <a:pt x="619" y="1576"/>
                  <a:pt x="576" y="1572"/>
                </a:cubicBezTo>
                <a:cubicBezTo>
                  <a:pt x="536" y="1568"/>
                  <a:pt x="496" y="1564"/>
                  <a:pt x="456" y="1560"/>
                </a:cubicBezTo>
                <a:cubicBezTo>
                  <a:pt x="411" y="1549"/>
                  <a:pt x="353" y="1547"/>
                  <a:pt x="312" y="1524"/>
                </a:cubicBezTo>
                <a:cubicBezTo>
                  <a:pt x="287" y="1510"/>
                  <a:pt x="264" y="1492"/>
                  <a:pt x="240" y="1476"/>
                </a:cubicBezTo>
                <a:cubicBezTo>
                  <a:pt x="228" y="1468"/>
                  <a:pt x="204" y="1452"/>
                  <a:pt x="204" y="1452"/>
                </a:cubicBezTo>
                <a:cubicBezTo>
                  <a:pt x="185" y="1395"/>
                  <a:pt x="175" y="1398"/>
                  <a:pt x="120" y="1416"/>
                </a:cubicBezTo>
                <a:cubicBezTo>
                  <a:pt x="96" y="1408"/>
                  <a:pt x="72" y="1392"/>
                  <a:pt x="48" y="1416"/>
                </a:cubicBezTo>
                <a:cubicBezTo>
                  <a:pt x="28" y="1436"/>
                  <a:pt x="0" y="1488"/>
                  <a:pt x="0" y="1488"/>
                </a:cubicBezTo>
              </a:path>
            </a:pathLst>
          </a:custGeom>
          <a:noFill/>
          <a:ln w="92075" cap="flat">
            <a:solidFill>
              <a:srgbClr val="FF0000"/>
            </a:solidFill>
            <a:prstDash val="sysDot"/>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36345" name="Text Box 121"/>
          <p:cNvSpPr txBox="1">
            <a:spLocks noChangeArrowheads="1"/>
          </p:cNvSpPr>
          <p:nvPr/>
        </p:nvSpPr>
        <p:spPr bwMode="auto">
          <a:xfrm rot="1627681">
            <a:off x="8102443" y="1154113"/>
            <a:ext cx="492443" cy="1143000"/>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381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spAutoFit/>
          </a:bodyPr>
          <a:lstStyle/>
          <a:p>
            <a:pPr>
              <a:spcBef>
                <a:spcPct val="50000"/>
              </a:spcBef>
            </a:pPr>
            <a:r>
              <a:rPr kumimoji="1" lang="zh-CN" altLang="en-US" sz="2000" b="1">
                <a:solidFill>
                  <a:srgbClr val="000066"/>
                </a:solidFill>
                <a:latin typeface="Times New Roman" panose="02020603050405020304" pitchFamily="18" charset="0"/>
                <a:ea typeface="楷体_GB2312" pitchFamily="49" charset="-122"/>
              </a:rPr>
              <a:t>大兴安岭</a:t>
            </a:r>
          </a:p>
        </p:txBody>
      </p:sp>
      <p:sp>
        <p:nvSpPr>
          <p:cNvPr id="436346" name="Text Box 122"/>
          <p:cNvSpPr txBox="1">
            <a:spLocks noChangeArrowheads="1"/>
          </p:cNvSpPr>
          <p:nvPr/>
        </p:nvSpPr>
        <p:spPr bwMode="auto">
          <a:xfrm>
            <a:off x="6351588" y="1916114"/>
            <a:ext cx="762000" cy="396875"/>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381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zh-CN" altLang="en-US" sz="2000" b="1">
                <a:solidFill>
                  <a:srgbClr val="000066"/>
                </a:solidFill>
                <a:latin typeface="Times New Roman" panose="02020603050405020304" pitchFamily="18" charset="0"/>
                <a:ea typeface="楷体_GB2312" pitchFamily="49" charset="-122"/>
              </a:rPr>
              <a:t>阴山</a:t>
            </a:r>
          </a:p>
        </p:txBody>
      </p:sp>
      <p:sp>
        <p:nvSpPr>
          <p:cNvPr id="436347" name="Text Box 123"/>
          <p:cNvSpPr txBox="1">
            <a:spLocks noChangeArrowheads="1"/>
          </p:cNvSpPr>
          <p:nvPr/>
        </p:nvSpPr>
        <p:spPr bwMode="auto">
          <a:xfrm rot="1564995">
            <a:off x="5968843" y="2373313"/>
            <a:ext cx="492443" cy="914400"/>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381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spAutoFit/>
          </a:bodyPr>
          <a:lstStyle/>
          <a:p>
            <a:pPr>
              <a:spcBef>
                <a:spcPct val="50000"/>
              </a:spcBef>
            </a:pPr>
            <a:r>
              <a:rPr kumimoji="1" lang="zh-CN" altLang="en-US" sz="2000" b="1">
                <a:solidFill>
                  <a:srgbClr val="000066"/>
                </a:solidFill>
                <a:latin typeface="Times New Roman" panose="02020603050405020304" pitchFamily="18" charset="0"/>
                <a:ea typeface="楷体_GB2312" pitchFamily="49" charset="-122"/>
              </a:rPr>
              <a:t>贺兰山</a:t>
            </a:r>
          </a:p>
        </p:txBody>
      </p:sp>
      <p:sp>
        <p:nvSpPr>
          <p:cNvPr id="436348" name="Text Box 124"/>
          <p:cNvSpPr txBox="1">
            <a:spLocks noChangeArrowheads="1"/>
          </p:cNvSpPr>
          <p:nvPr/>
        </p:nvSpPr>
        <p:spPr bwMode="auto">
          <a:xfrm rot="1035042">
            <a:off x="4065588" y="3211514"/>
            <a:ext cx="1524000" cy="396875"/>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381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zh-CN" altLang="en-US" sz="2000" b="1">
                <a:solidFill>
                  <a:srgbClr val="000066"/>
                </a:solidFill>
                <a:latin typeface="Times New Roman" panose="02020603050405020304" pitchFamily="18" charset="0"/>
                <a:ea typeface="楷体_GB2312" pitchFamily="49" charset="-122"/>
              </a:rPr>
              <a:t>巴颜喀拉山</a:t>
            </a:r>
          </a:p>
        </p:txBody>
      </p:sp>
      <p:sp>
        <p:nvSpPr>
          <p:cNvPr id="436349" name="Text Box 125"/>
          <p:cNvSpPr txBox="1">
            <a:spLocks noChangeArrowheads="1"/>
          </p:cNvSpPr>
          <p:nvPr/>
        </p:nvSpPr>
        <p:spPr bwMode="auto">
          <a:xfrm rot="1883318">
            <a:off x="2846388" y="3440114"/>
            <a:ext cx="1295400" cy="396875"/>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381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zh-CN" altLang="en-US" sz="2000" b="1">
                <a:solidFill>
                  <a:srgbClr val="000066"/>
                </a:solidFill>
                <a:latin typeface="Times New Roman" panose="02020603050405020304" pitchFamily="18" charset="0"/>
                <a:ea typeface="楷体_GB2312" pitchFamily="49" charset="-122"/>
              </a:rPr>
              <a:t>冈底斯山</a:t>
            </a:r>
          </a:p>
        </p:txBody>
      </p:sp>
      <p:sp>
        <p:nvSpPr>
          <p:cNvPr id="436350" name="Rectangle 126"/>
          <p:cNvSpPr>
            <a:spLocks noChangeArrowheads="1"/>
          </p:cNvSpPr>
          <p:nvPr/>
        </p:nvSpPr>
        <p:spPr bwMode="auto">
          <a:xfrm rot="2004995">
            <a:off x="5029200" y="2833688"/>
            <a:ext cx="11049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b="1">
                <a:solidFill>
                  <a:srgbClr val="000066"/>
                </a:solidFill>
              </a:rPr>
              <a:t>祁连山东</a:t>
            </a:r>
          </a:p>
        </p:txBody>
      </p:sp>
    </p:spTree>
    <p:extLst>
      <p:ext uri="{BB962C8B-B14F-4D97-AF65-F5344CB8AC3E}">
        <p14:creationId xmlns:p14="http://schemas.microsoft.com/office/powerpoint/2010/main" val="22342429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36244"/>
                                        </p:tgtEl>
                                        <p:attrNameLst>
                                          <p:attrName>style.visibility</p:attrName>
                                        </p:attrNameLst>
                                      </p:cBhvr>
                                      <p:to>
                                        <p:strVal val="visible"/>
                                      </p:to>
                                    </p:set>
                                    <p:animEffect transition="in" filter="wipe(left)">
                                      <p:cBhvr>
                                        <p:cTn id="7" dur="500"/>
                                        <p:tgtEl>
                                          <p:spTgt spid="43624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9" presetClass="entr" presetSubtype="10" fill="hold" grpId="0" nodeType="clickEffect">
                                  <p:stCondLst>
                                    <p:cond delay="0"/>
                                  </p:stCondLst>
                                  <p:iterate type="lt">
                                    <p:tmPct val="100000"/>
                                  </p:iterate>
                                  <p:childTnLst>
                                    <p:set>
                                      <p:cBhvr>
                                        <p:cTn id="11" dur="1" fill="hold">
                                          <p:stCondLst>
                                            <p:cond delay="0"/>
                                          </p:stCondLst>
                                        </p:cTn>
                                        <p:tgtEl>
                                          <p:spTgt spid="436263"/>
                                        </p:tgtEl>
                                        <p:attrNameLst>
                                          <p:attrName>style.visibility</p:attrName>
                                        </p:attrNameLst>
                                      </p:cBhvr>
                                      <p:to>
                                        <p:strVal val="visible"/>
                                      </p:to>
                                    </p:set>
                                    <p:anim calcmode="lin" valueType="num">
                                      <p:cBhvr>
                                        <p:cTn id="12" dur="750" fill="hold"/>
                                        <p:tgtEl>
                                          <p:spTgt spid="436263"/>
                                        </p:tgtEl>
                                        <p:attrNameLst>
                                          <p:attrName>ppt_w</p:attrName>
                                        </p:attrNameLst>
                                      </p:cBhvr>
                                      <p:tavLst>
                                        <p:tav tm="0" fmla="#ppt_w*sin(2.5*pi*$)">
                                          <p:val>
                                            <p:fltVal val="0"/>
                                          </p:val>
                                        </p:tav>
                                        <p:tav tm="100000">
                                          <p:val>
                                            <p:fltVal val="1"/>
                                          </p:val>
                                        </p:tav>
                                      </p:tavLst>
                                    </p:anim>
                                    <p:anim calcmode="lin" valueType="num">
                                      <p:cBhvr>
                                        <p:cTn id="13" dur="750" fill="hold"/>
                                        <p:tgtEl>
                                          <p:spTgt spid="436263"/>
                                        </p:tgtEl>
                                        <p:attrNameLst>
                                          <p:attrName>ppt_h</p:attrName>
                                        </p:attrNameLst>
                                      </p:cBhvr>
                                      <p:tavLst>
                                        <p:tav tm="0">
                                          <p:val>
                                            <p:strVal val="#ppt_h"/>
                                          </p:val>
                                        </p:tav>
                                        <p:tav tm="100000">
                                          <p:val>
                                            <p:strVal val="#ppt_h"/>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22" presetClass="entr" presetSubtype="1" fill="hold" grpId="0" nodeType="clickEffect">
                                  <p:stCondLst>
                                    <p:cond delay="0"/>
                                  </p:stCondLst>
                                  <p:childTnLst>
                                    <p:set>
                                      <p:cBhvr>
                                        <p:cTn id="17" dur="1" fill="hold">
                                          <p:stCondLst>
                                            <p:cond delay="0"/>
                                          </p:stCondLst>
                                        </p:cTn>
                                        <p:tgtEl>
                                          <p:spTgt spid="436264"/>
                                        </p:tgtEl>
                                        <p:attrNameLst>
                                          <p:attrName>style.visibility</p:attrName>
                                        </p:attrNameLst>
                                      </p:cBhvr>
                                      <p:to>
                                        <p:strVal val="visible"/>
                                      </p:to>
                                    </p:set>
                                    <p:animEffect transition="in" filter="wipe(up)">
                                      <p:cBhvr>
                                        <p:cTn id="18" dur="500"/>
                                        <p:tgtEl>
                                          <p:spTgt spid="436264"/>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19" presetClass="entr" presetSubtype="10" fill="hold" grpId="0" nodeType="clickEffect">
                                  <p:stCondLst>
                                    <p:cond delay="0"/>
                                  </p:stCondLst>
                                  <p:childTnLst>
                                    <p:set>
                                      <p:cBhvr>
                                        <p:cTn id="22" dur="1" fill="hold">
                                          <p:stCondLst>
                                            <p:cond delay="0"/>
                                          </p:stCondLst>
                                        </p:cTn>
                                        <p:tgtEl>
                                          <p:spTgt spid="436321"/>
                                        </p:tgtEl>
                                        <p:attrNameLst>
                                          <p:attrName>style.visibility</p:attrName>
                                        </p:attrNameLst>
                                      </p:cBhvr>
                                      <p:to>
                                        <p:strVal val="visible"/>
                                      </p:to>
                                    </p:set>
                                    <p:anim calcmode="lin" valueType="num">
                                      <p:cBhvr>
                                        <p:cTn id="23" dur="5000" fill="hold"/>
                                        <p:tgtEl>
                                          <p:spTgt spid="436321"/>
                                        </p:tgtEl>
                                        <p:attrNameLst>
                                          <p:attrName>ppt_w</p:attrName>
                                        </p:attrNameLst>
                                      </p:cBhvr>
                                      <p:tavLst>
                                        <p:tav tm="0" fmla="#ppt_w*sin(2.5*pi*$)">
                                          <p:val>
                                            <p:fltVal val="0"/>
                                          </p:val>
                                        </p:tav>
                                        <p:tav tm="100000">
                                          <p:val>
                                            <p:fltVal val="1"/>
                                          </p:val>
                                        </p:tav>
                                      </p:tavLst>
                                    </p:anim>
                                    <p:anim calcmode="lin" valueType="num">
                                      <p:cBhvr>
                                        <p:cTn id="24" dur="5000" fill="hold"/>
                                        <p:tgtEl>
                                          <p:spTgt spid="436321"/>
                                        </p:tgtEl>
                                        <p:attrNameLst>
                                          <p:attrName>ppt_h</p:attrName>
                                        </p:attrNameLst>
                                      </p:cBhvr>
                                      <p:tavLst>
                                        <p:tav tm="0">
                                          <p:val>
                                            <p:strVal val="#ppt_h"/>
                                          </p:val>
                                        </p:tav>
                                        <p:tav tm="100000">
                                          <p:val>
                                            <p:strVal val="#ppt_h"/>
                                          </p:val>
                                        </p:tav>
                                      </p:tavLst>
                                    </p:anim>
                                  </p:childTnLst>
                                </p:cTn>
                              </p:par>
                            </p:childTnLst>
                          </p:cTn>
                        </p:par>
                      </p:childTnLst>
                    </p:cTn>
                  </p:par>
                  <p:par>
                    <p:cTn id="25" fill="hold" nodeType="clickPar">
                      <p:stCondLst>
                        <p:cond delay="indefinite"/>
                      </p:stCondLst>
                      <p:childTnLst>
                        <p:par>
                          <p:cTn id="26" fill="hold" nodeType="withGroup">
                            <p:stCondLst>
                              <p:cond delay="0"/>
                            </p:stCondLst>
                            <p:childTnLst>
                              <p:par>
                                <p:cTn id="27" presetID="22" presetClass="entr" presetSubtype="1" fill="hold" grpId="0" nodeType="clickEffect">
                                  <p:stCondLst>
                                    <p:cond delay="0"/>
                                  </p:stCondLst>
                                  <p:childTnLst>
                                    <p:set>
                                      <p:cBhvr>
                                        <p:cTn id="28" dur="1" fill="hold">
                                          <p:stCondLst>
                                            <p:cond delay="0"/>
                                          </p:stCondLst>
                                        </p:cTn>
                                        <p:tgtEl>
                                          <p:spTgt spid="436322"/>
                                        </p:tgtEl>
                                        <p:attrNameLst>
                                          <p:attrName>style.visibility</p:attrName>
                                        </p:attrNameLst>
                                      </p:cBhvr>
                                      <p:to>
                                        <p:strVal val="visible"/>
                                      </p:to>
                                    </p:set>
                                    <p:animEffect transition="in" filter="wipe(up)">
                                      <p:cBhvr>
                                        <p:cTn id="29" dur="500"/>
                                        <p:tgtEl>
                                          <p:spTgt spid="436322"/>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19" presetClass="entr" presetSubtype="10" fill="hold" grpId="0" nodeType="clickEffect">
                                  <p:stCondLst>
                                    <p:cond delay="0"/>
                                  </p:stCondLst>
                                  <p:childTnLst>
                                    <p:set>
                                      <p:cBhvr>
                                        <p:cTn id="33" dur="1" fill="hold">
                                          <p:stCondLst>
                                            <p:cond delay="0"/>
                                          </p:stCondLst>
                                        </p:cTn>
                                        <p:tgtEl>
                                          <p:spTgt spid="436324"/>
                                        </p:tgtEl>
                                        <p:attrNameLst>
                                          <p:attrName>style.visibility</p:attrName>
                                        </p:attrNameLst>
                                      </p:cBhvr>
                                      <p:to>
                                        <p:strVal val="visible"/>
                                      </p:to>
                                    </p:set>
                                    <p:anim calcmode="lin" valueType="num">
                                      <p:cBhvr>
                                        <p:cTn id="34" dur="5000" fill="hold"/>
                                        <p:tgtEl>
                                          <p:spTgt spid="436324"/>
                                        </p:tgtEl>
                                        <p:attrNameLst>
                                          <p:attrName>ppt_w</p:attrName>
                                        </p:attrNameLst>
                                      </p:cBhvr>
                                      <p:tavLst>
                                        <p:tav tm="0" fmla="#ppt_w*sin(2.5*pi*$)">
                                          <p:val>
                                            <p:fltVal val="0"/>
                                          </p:val>
                                        </p:tav>
                                        <p:tav tm="100000">
                                          <p:val>
                                            <p:fltVal val="1"/>
                                          </p:val>
                                        </p:tav>
                                      </p:tavLst>
                                    </p:anim>
                                    <p:anim calcmode="lin" valueType="num">
                                      <p:cBhvr>
                                        <p:cTn id="35" dur="5000" fill="hold"/>
                                        <p:tgtEl>
                                          <p:spTgt spid="436324"/>
                                        </p:tgtEl>
                                        <p:attrNameLst>
                                          <p:attrName>ppt_h</p:attrName>
                                        </p:attrNameLst>
                                      </p:cBhvr>
                                      <p:tavLst>
                                        <p:tav tm="0">
                                          <p:val>
                                            <p:strVal val="#ppt_h"/>
                                          </p:val>
                                        </p:tav>
                                        <p:tav tm="100000">
                                          <p:val>
                                            <p:strVal val="#ppt_h"/>
                                          </p:val>
                                        </p:tav>
                                      </p:tavLst>
                                    </p:anim>
                                  </p:childTnLst>
                                </p:cTn>
                              </p:par>
                            </p:childTnLst>
                          </p:cTn>
                        </p:par>
                      </p:childTnLst>
                    </p:cTn>
                  </p:par>
                  <p:par>
                    <p:cTn id="36" fill="hold" nodeType="clickPar">
                      <p:stCondLst>
                        <p:cond delay="indefinite"/>
                      </p:stCondLst>
                      <p:childTnLst>
                        <p:par>
                          <p:cTn id="37" fill="hold" nodeType="withGroup">
                            <p:stCondLst>
                              <p:cond delay="0"/>
                            </p:stCondLst>
                            <p:childTnLst>
                              <p:par>
                                <p:cTn id="38" presetID="22" presetClass="entr" presetSubtype="1" fill="hold" grpId="0" nodeType="clickEffect">
                                  <p:stCondLst>
                                    <p:cond delay="0"/>
                                  </p:stCondLst>
                                  <p:childTnLst>
                                    <p:set>
                                      <p:cBhvr>
                                        <p:cTn id="39" dur="1" fill="hold">
                                          <p:stCondLst>
                                            <p:cond delay="0"/>
                                          </p:stCondLst>
                                        </p:cTn>
                                        <p:tgtEl>
                                          <p:spTgt spid="436323"/>
                                        </p:tgtEl>
                                        <p:attrNameLst>
                                          <p:attrName>style.visibility</p:attrName>
                                        </p:attrNameLst>
                                      </p:cBhvr>
                                      <p:to>
                                        <p:strVal val="visible"/>
                                      </p:to>
                                    </p:set>
                                    <p:animEffect transition="in" filter="wipe(up)">
                                      <p:cBhvr>
                                        <p:cTn id="40" dur="500"/>
                                        <p:tgtEl>
                                          <p:spTgt spid="436323"/>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19" presetClass="entr" presetSubtype="10" fill="hold" grpId="0" nodeType="clickEffect">
                                  <p:stCondLst>
                                    <p:cond delay="0"/>
                                  </p:stCondLst>
                                  <p:childTnLst>
                                    <p:set>
                                      <p:cBhvr>
                                        <p:cTn id="44" dur="1" fill="hold">
                                          <p:stCondLst>
                                            <p:cond delay="0"/>
                                          </p:stCondLst>
                                        </p:cTn>
                                        <p:tgtEl>
                                          <p:spTgt spid="436325"/>
                                        </p:tgtEl>
                                        <p:attrNameLst>
                                          <p:attrName>style.visibility</p:attrName>
                                        </p:attrNameLst>
                                      </p:cBhvr>
                                      <p:to>
                                        <p:strVal val="visible"/>
                                      </p:to>
                                    </p:set>
                                    <p:anim calcmode="lin" valueType="num">
                                      <p:cBhvr>
                                        <p:cTn id="45" dur="5000" fill="hold"/>
                                        <p:tgtEl>
                                          <p:spTgt spid="436325"/>
                                        </p:tgtEl>
                                        <p:attrNameLst>
                                          <p:attrName>ppt_w</p:attrName>
                                        </p:attrNameLst>
                                      </p:cBhvr>
                                      <p:tavLst>
                                        <p:tav tm="0" fmla="#ppt_w*sin(2.5*pi*$)">
                                          <p:val>
                                            <p:fltVal val="0"/>
                                          </p:val>
                                        </p:tav>
                                        <p:tav tm="100000">
                                          <p:val>
                                            <p:fltVal val="1"/>
                                          </p:val>
                                        </p:tav>
                                      </p:tavLst>
                                    </p:anim>
                                    <p:anim calcmode="lin" valueType="num">
                                      <p:cBhvr>
                                        <p:cTn id="46" dur="5000" fill="hold"/>
                                        <p:tgtEl>
                                          <p:spTgt spid="436325"/>
                                        </p:tgtEl>
                                        <p:attrNameLst>
                                          <p:attrName>ppt_h</p:attrName>
                                        </p:attrNameLst>
                                      </p:cBhvr>
                                      <p:tavLst>
                                        <p:tav tm="0">
                                          <p:val>
                                            <p:strVal val="#ppt_h"/>
                                          </p:val>
                                        </p:tav>
                                        <p:tav tm="100000">
                                          <p:val>
                                            <p:strVal val="#ppt_h"/>
                                          </p:val>
                                        </p:tav>
                                      </p:tavLst>
                                    </p:anim>
                                  </p:childTnLst>
                                </p:cTn>
                              </p:par>
                            </p:childTnLst>
                          </p:cTn>
                        </p:par>
                      </p:childTnLst>
                    </p:cTn>
                  </p:par>
                  <p:par>
                    <p:cTn id="47" fill="hold" nodeType="clickPar">
                      <p:stCondLst>
                        <p:cond delay="indefinite"/>
                      </p:stCondLst>
                      <p:childTnLst>
                        <p:par>
                          <p:cTn id="48" fill="hold" nodeType="withGroup">
                            <p:stCondLst>
                              <p:cond delay="0"/>
                            </p:stCondLst>
                            <p:childTnLst>
                              <p:par>
                                <p:cTn id="49" presetID="22" presetClass="entr" presetSubtype="1" fill="hold" grpId="0" nodeType="clickEffect">
                                  <p:stCondLst>
                                    <p:cond delay="0"/>
                                  </p:stCondLst>
                                  <p:childTnLst>
                                    <p:set>
                                      <p:cBhvr>
                                        <p:cTn id="50" dur="1" fill="hold">
                                          <p:stCondLst>
                                            <p:cond delay="0"/>
                                          </p:stCondLst>
                                        </p:cTn>
                                        <p:tgtEl>
                                          <p:spTgt spid="436265"/>
                                        </p:tgtEl>
                                        <p:attrNameLst>
                                          <p:attrName>style.visibility</p:attrName>
                                        </p:attrNameLst>
                                      </p:cBhvr>
                                      <p:to>
                                        <p:strVal val="visible"/>
                                      </p:to>
                                    </p:set>
                                    <p:animEffect transition="in" filter="wipe(up)">
                                      <p:cBhvr>
                                        <p:cTn id="51" dur="500"/>
                                        <p:tgtEl>
                                          <p:spTgt spid="436265"/>
                                        </p:tgtEl>
                                      </p:cBhvr>
                                    </p:animEffect>
                                  </p:childTnLst>
                                </p:cTn>
                              </p:par>
                            </p:childTnLst>
                          </p:cTn>
                        </p:par>
                      </p:childTnLst>
                    </p:cTn>
                  </p:par>
                  <p:par>
                    <p:cTn id="52" fill="hold" nodeType="clickPar">
                      <p:stCondLst>
                        <p:cond delay="indefinite"/>
                      </p:stCondLst>
                      <p:childTnLst>
                        <p:par>
                          <p:cTn id="53" fill="hold" nodeType="withGroup">
                            <p:stCondLst>
                              <p:cond delay="0"/>
                            </p:stCondLst>
                            <p:childTnLst>
                              <p:par>
                                <p:cTn id="54" presetID="19" presetClass="entr" presetSubtype="10" fill="hold" grpId="0" nodeType="clickEffect">
                                  <p:stCondLst>
                                    <p:cond delay="0"/>
                                  </p:stCondLst>
                                  <p:childTnLst>
                                    <p:set>
                                      <p:cBhvr>
                                        <p:cTn id="55" dur="1" fill="hold">
                                          <p:stCondLst>
                                            <p:cond delay="0"/>
                                          </p:stCondLst>
                                        </p:cTn>
                                        <p:tgtEl>
                                          <p:spTgt spid="436326"/>
                                        </p:tgtEl>
                                        <p:attrNameLst>
                                          <p:attrName>style.visibility</p:attrName>
                                        </p:attrNameLst>
                                      </p:cBhvr>
                                      <p:to>
                                        <p:strVal val="visible"/>
                                      </p:to>
                                    </p:set>
                                    <p:anim calcmode="lin" valueType="num">
                                      <p:cBhvr>
                                        <p:cTn id="56" dur="5000" fill="hold"/>
                                        <p:tgtEl>
                                          <p:spTgt spid="436326"/>
                                        </p:tgtEl>
                                        <p:attrNameLst>
                                          <p:attrName>ppt_w</p:attrName>
                                        </p:attrNameLst>
                                      </p:cBhvr>
                                      <p:tavLst>
                                        <p:tav tm="0" fmla="#ppt_w*sin(2.5*pi*$)">
                                          <p:val>
                                            <p:fltVal val="0"/>
                                          </p:val>
                                        </p:tav>
                                        <p:tav tm="100000">
                                          <p:val>
                                            <p:fltVal val="1"/>
                                          </p:val>
                                        </p:tav>
                                      </p:tavLst>
                                    </p:anim>
                                    <p:anim calcmode="lin" valueType="num">
                                      <p:cBhvr>
                                        <p:cTn id="57" dur="5000" fill="hold"/>
                                        <p:tgtEl>
                                          <p:spTgt spid="436326"/>
                                        </p:tgtEl>
                                        <p:attrNameLst>
                                          <p:attrName>ppt_h</p:attrName>
                                        </p:attrNameLst>
                                      </p:cBhvr>
                                      <p:tavLst>
                                        <p:tav tm="0">
                                          <p:val>
                                            <p:strVal val="#ppt_h"/>
                                          </p:val>
                                        </p:tav>
                                        <p:tav tm="100000">
                                          <p:val>
                                            <p:strVal val="#ppt_h"/>
                                          </p:val>
                                        </p:tav>
                                      </p:tavLst>
                                    </p:anim>
                                  </p:childTnLst>
                                </p:cTn>
                              </p:par>
                            </p:childTnLst>
                          </p:cTn>
                        </p:par>
                      </p:childTnLst>
                    </p:cTn>
                  </p:par>
                  <p:par>
                    <p:cTn id="58" fill="hold" nodeType="clickPar">
                      <p:stCondLst>
                        <p:cond delay="indefinite"/>
                      </p:stCondLst>
                      <p:childTnLst>
                        <p:par>
                          <p:cTn id="59" fill="hold" nodeType="withGroup">
                            <p:stCondLst>
                              <p:cond delay="0"/>
                            </p:stCondLst>
                            <p:childTnLst>
                              <p:par>
                                <p:cTn id="60" presetID="22" presetClass="entr" presetSubtype="4" fill="hold" grpId="0" nodeType="clickEffect">
                                  <p:stCondLst>
                                    <p:cond delay="0"/>
                                  </p:stCondLst>
                                  <p:childTnLst>
                                    <p:set>
                                      <p:cBhvr>
                                        <p:cTn id="61" dur="1" fill="hold">
                                          <p:stCondLst>
                                            <p:cond delay="0"/>
                                          </p:stCondLst>
                                        </p:cTn>
                                        <p:tgtEl>
                                          <p:spTgt spid="436266"/>
                                        </p:tgtEl>
                                        <p:attrNameLst>
                                          <p:attrName>style.visibility</p:attrName>
                                        </p:attrNameLst>
                                      </p:cBhvr>
                                      <p:to>
                                        <p:strVal val="visible"/>
                                      </p:to>
                                    </p:set>
                                    <p:animEffect transition="in" filter="wipe(down)">
                                      <p:cBhvr>
                                        <p:cTn id="62" dur="500"/>
                                        <p:tgtEl>
                                          <p:spTgt spid="436266"/>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19" presetClass="entr" presetSubtype="10" fill="hold" grpId="0" nodeType="clickEffect">
                                  <p:stCondLst>
                                    <p:cond delay="0"/>
                                  </p:stCondLst>
                                  <p:childTnLst>
                                    <p:set>
                                      <p:cBhvr>
                                        <p:cTn id="66" dur="1" fill="hold">
                                          <p:stCondLst>
                                            <p:cond delay="0"/>
                                          </p:stCondLst>
                                        </p:cTn>
                                        <p:tgtEl>
                                          <p:spTgt spid="436327"/>
                                        </p:tgtEl>
                                        <p:attrNameLst>
                                          <p:attrName>style.visibility</p:attrName>
                                        </p:attrNameLst>
                                      </p:cBhvr>
                                      <p:to>
                                        <p:strVal val="visible"/>
                                      </p:to>
                                    </p:set>
                                    <p:anim calcmode="lin" valueType="num">
                                      <p:cBhvr>
                                        <p:cTn id="67" dur="5000" fill="hold"/>
                                        <p:tgtEl>
                                          <p:spTgt spid="436327"/>
                                        </p:tgtEl>
                                        <p:attrNameLst>
                                          <p:attrName>ppt_w</p:attrName>
                                        </p:attrNameLst>
                                      </p:cBhvr>
                                      <p:tavLst>
                                        <p:tav tm="0" fmla="#ppt_w*sin(2.5*pi*$)">
                                          <p:val>
                                            <p:fltVal val="0"/>
                                          </p:val>
                                        </p:tav>
                                        <p:tav tm="100000">
                                          <p:val>
                                            <p:fltVal val="1"/>
                                          </p:val>
                                        </p:tav>
                                      </p:tavLst>
                                    </p:anim>
                                    <p:anim calcmode="lin" valueType="num">
                                      <p:cBhvr>
                                        <p:cTn id="68" dur="5000" fill="hold"/>
                                        <p:tgtEl>
                                          <p:spTgt spid="436327"/>
                                        </p:tgtEl>
                                        <p:attrNameLst>
                                          <p:attrName>ppt_h</p:attrName>
                                        </p:attrNameLst>
                                      </p:cBhvr>
                                      <p:tavLst>
                                        <p:tav tm="0">
                                          <p:val>
                                            <p:strVal val="#ppt_h"/>
                                          </p:val>
                                        </p:tav>
                                        <p:tav tm="100000">
                                          <p:val>
                                            <p:strVal val="#ppt_h"/>
                                          </p:val>
                                        </p:tav>
                                      </p:tavLst>
                                    </p:anim>
                                  </p:childTnLst>
                                </p:cTn>
                              </p:par>
                            </p:childTnLst>
                          </p:cTn>
                        </p:par>
                      </p:childTnLst>
                    </p:cTn>
                  </p:par>
                  <p:par>
                    <p:cTn id="69" fill="hold" nodeType="clickPar">
                      <p:stCondLst>
                        <p:cond delay="indefinite"/>
                      </p:stCondLst>
                      <p:childTnLst>
                        <p:par>
                          <p:cTn id="70" fill="hold" nodeType="withGroup">
                            <p:stCondLst>
                              <p:cond delay="0"/>
                            </p:stCondLst>
                            <p:childTnLst>
                              <p:par>
                                <p:cTn id="71" presetID="22" presetClass="entr" presetSubtype="4" fill="hold" grpId="0" nodeType="clickEffect">
                                  <p:stCondLst>
                                    <p:cond delay="0"/>
                                  </p:stCondLst>
                                  <p:childTnLst>
                                    <p:set>
                                      <p:cBhvr>
                                        <p:cTn id="72" dur="1" fill="hold">
                                          <p:stCondLst>
                                            <p:cond delay="0"/>
                                          </p:stCondLst>
                                        </p:cTn>
                                        <p:tgtEl>
                                          <p:spTgt spid="436267"/>
                                        </p:tgtEl>
                                        <p:attrNameLst>
                                          <p:attrName>style.visibility</p:attrName>
                                        </p:attrNameLst>
                                      </p:cBhvr>
                                      <p:to>
                                        <p:strVal val="visible"/>
                                      </p:to>
                                    </p:set>
                                    <p:animEffect transition="in" filter="wipe(down)">
                                      <p:cBhvr>
                                        <p:cTn id="73" dur="500"/>
                                        <p:tgtEl>
                                          <p:spTgt spid="436267"/>
                                        </p:tgtEl>
                                      </p:cBhvr>
                                    </p:animEffect>
                                  </p:childTnLst>
                                </p:cTn>
                              </p:par>
                            </p:childTnLst>
                          </p:cTn>
                        </p:par>
                      </p:childTnLst>
                    </p:cTn>
                  </p:par>
                  <p:par>
                    <p:cTn id="74" fill="hold" nodeType="clickPar">
                      <p:stCondLst>
                        <p:cond delay="indefinite"/>
                      </p:stCondLst>
                      <p:childTnLst>
                        <p:par>
                          <p:cTn id="75" fill="hold" nodeType="withGroup">
                            <p:stCondLst>
                              <p:cond delay="0"/>
                            </p:stCondLst>
                            <p:childTnLst>
                              <p:par>
                                <p:cTn id="76" presetID="19" presetClass="entr" presetSubtype="10" fill="hold" grpId="0" nodeType="clickEffect">
                                  <p:stCondLst>
                                    <p:cond delay="0"/>
                                  </p:stCondLst>
                                  <p:childTnLst>
                                    <p:set>
                                      <p:cBhvr>
                                        <p:cTn id="77" dur="1" fill="hold">
                                          <p:stCondLst>
                                            <p:cond delay="0"/>
                                          </p:stCondLst>
                                        </p:cTn>
                                        <p:tgtEl>
                                          <p:spTgt spid="436328"/>
                                        </p:tgtEl>
                                        <p:attrNameLst>
                                          <p:attrName>style.visibility</p:attrName>
                                        </p:attrNameLst>
                                      </p:cBhvr>
                                      <p:to>
                                        <p:strVal val="visible"/>
                                      </p:to>
                                    </p:set>
                                    <p:anim calcmode="lin" valueType="num">
                                      <p:cBhvr>
                                        <p:cTn id="78" dur="5000" fill="hold"/>
                                        <p:tgtEl>
                                          <p:spTgt spid="436328"/>
                                        </p:tgtEl>
                                        <p:attrNameLst>
                                          <p:attrName>ppt_w</p:attrName>
                                        </p:attrNameLst>
                                      </p:cBhvr>
                                      <p:tavLst>
                                        <p:tav tm="0" fmla="#ppt_w*sin(2.5*pi*$)">
                                          <p:val>
                                            <p:fltVal val="0"/>
                                          </p:val>
                                        </p:tav>
                                        <p:tav tm="100000">
                                          <p:val>
                                            <p:fltVal val="1"/>
                                          </p:val>
                                        </p:tav>
                                      </p:tavLst>
                                    </p:anim>
                                    <p:anim calcmode="lin" valueType="num">
                                      <p:cBhvr>
                                        <p:cTn id="79" dur="5000" fill="hold"/>
                                        <p:tgtEl>
                                          <p:spTgt spid="436328"/>
                                        </p:tgtEl>
                                        <p:attrNameLst>
                                          <p:attrName>ppt_h</p:attrName>
                                        </p:attrNameLst>
                                      </p:cBhvr>
                                      <p:tavLst>
                                        <p:tav tm="0">
                                          <p:val>
                                            <p:strVal val="#ppt_h"/>
                                          </p:val>
                                        </p:tav>
                                        <p:tav tm="100000">
                                          <p:val>
                                            <p:strVal val="#ppt_h"/>
                                          </p:val>
                                        </p:tav>
                                      </p:tavLst>
                                    </p:anim>
                                  </p:childTnLst>
                                </p:cTn>
                              </p:par>
                            </p:childTnLst>
                          </p:cTn>
                        </p:par>
                      </p:childTnLst>
                    </p:cTn>
                  </p:par>
                  <p:par>
                    <p:cTn id="80" fill="hold" nodeType="clickPar">
                      <p:stCondLst>
                        <p:cond delay="indefinite"/>
                      </p:stCondLst>
                      <p:childTnLst>
                        <p:par>
                          <p:cTn id="81" fill="hold" nodeType="withGroup">
                            <p:stCondLst>
                              <p:cond delay="0"/>
                            </p:stCondLst>
                            <p:childTnLst>
                              <p:par>
                                <p:cTn id="82" presetID="22" presetClass="entr" presetSubtype="8" fill="hold" grpId="0" nodeType="clickEffect">
                                  <p:stCondLst>
                                    <p:cond delay="0"/>
                                  </p:stCondLst>
                                  <p:childTnLst>
                                    <p:set>
                                      <p:cBhvr>
                                        <p:cTn id="83" dur="1" fill="hold">
                                          <p:stCondLst>
                                            <p:cond delay="0"/>
                                          </p:stCondLst>
                                        </p:cTn>
                                        <p:tgtEl>
                                          <p:spTgt spid="436268"/>
                                        </p:tgtEl>
                                        <p:attrNameLst>
                                          <p:attrName>style.visibility</p:attrName>
                                        </p:attrNameLst>
                                      </p:cBhvr>
                                      <p:to>
                                        <p:strVal val="visible"/>
                                      </p:to>
                                    </p:set>
                                    <p:animEffect transition="in" filter="wipe(left)">
                                      <p:cBhvr>
                                        <p:cTn id="84" dur="500"/>
                                        <p:tgtEl>
                                          <p:spTgt spid="436268"/>
                                        </p:tgtEl>
                                      </p:cBhvr>
                                    </p:animEffect>
                                  </p:childTnLst>
                                </p:cTn>
                              </p:par>
                            </p:childTnLst>
                          </p:cTn>
                        </p:par>
                      </p:childTnLst>
                    </p:cTn>
                  </p:par>
                  <p:par>
                    <p:cTn id="85" fill="hold" nodeType="clickPar">
                      <p:stCondLst>
                        <p:cond delay="indefinite"/>
                      </p:stCondLst>
                      <p:childTnLst>
                        <p:par>
                          <p:cTn id="86" fill="hold" nodeType="withGroup">
                            <p:stCondLst>
                              <p:cond delay="0"/>
                            </p:stCondLst>
                            <p:childTnLst>
                              <p:par>
                                <p:cTn id="87" presetID="19" presetClass="entr" presetSubtype="10" fill="hold" grpId="0" nodeType="clickEffect">
                                  <p:stCondLst>
                                    <p:cond delay="0"/>
                                  </p:stCondLst>
                                  <p:childTnLst>
                                    <p:set>
                                      <p:cBhvr>
                                        <p:cTn id="88" dur="1" fill="hold">
                                          <p:stCondLst>
                                            <p:cond delay="0"/>
                                          </p:stCondLst>
                                        </p:cTn>
                                        <p:tgtEl>
                                          <p:spTgt spid="436329"/>
                                        </p:tgtEl>
                                        <p:attrNameLst>
                                          <p:attrName>style.visibility</p:attrName>
                                        </p:attrNameLst>
                                      </p:cBhvr>
                                      <p:to>
                                        <p:strVal val="visible"/>
                                      </p:to>
                                    </p:set>
                                    <p:anim calcmode="lin" valueType="num">
                                      <p:cBhvr>
                                        <p:cTn id="89" dur="5000" fill="hold"/>
                                        <p:tgtEl>
                                          <p:spTgt spid="436329"/>
                                        </p:tgtEl>
                                        <p:attrNameLst>
                                          <p:attrName>ppt_w</p:attrName>
                                        </p:attrNameLst>
                                      </p:cBhvr>
                                      <p:tavLst>
                                        <p:tav tm="0" fmla="#ppt_w*sin(2.5*pi*$)">
                                          <p:val>
                                            <p:fltVal val="0"/>
                                          </p:val>
                                        </p:tav>
                                        <p:tav tm="100000">
                                          <p:val>
                                            <p:fltVal val="1"/>
                                          </p:val>
                                        </p:tav>
                                      </p:tavLst>
                                    </p:anim>
                                    <p:anim calcmode="lin" valueType="num">
                                      <p:cBhvr>
                                        <p:cTn id="90" dur="5000" fill="hold"/>
                                        <p:tgtEl>
                                          <p:spTgt spid="436329"/>
                                        </p:tgtEl>
                                        <p:attrNameLst>
                                          <p:attrName>ppt_h</p:attrName>
                                        </p:attrNameLst>
                                      </p:cBhvr>
                                      <p:tavLst>
                                        <p:tav tm="0">
                                          <p:val>
                                            <p:strVal val="#ppt_h"/>
                                          </p:val>
                                        </p:tav>
                                        <p:tav tm="100000">
                                          <p:val>
                                            <p:strVal val="#ppt_h"/>
                                          </p:val>
                                        </p:tav>
                                      </p:tavLst>
                                    </p:anim>
                                  </p:childTnLst>
                                </p:cTn>
                              </p:par>
                            </p:childTnLst>
                          </p:cTn>
                        </p:par>
                      </p:childTnLst>
                    </p:cTn>
                  </p:par>
                  <p:par>
                    <p:cTn id="91" fill="hold" nodeType="clickPar">
                      <p:stCondLst>
                        <p:cond delay="indefinite"/>
                      </p:stCondLst>
                      <p:childTnLst>
                        <p:par>
                          <p:cTn id="92" fill="hold" nodeType="withGroup">
                            <p:stCondLst>
                              <p:cond delay="0"/>
                            </p:stCondLst>
                            <p:childTnLst>
                              <p:par>
                                <p:cTn id="93" presetID="22" presetClass="entr" presetSubtype="4" fill="hold" grpId="0" nodeType="clickEffect">
                                  <p:stCondLst>
                                    <p:cond delay="0"/>
                                  </p:stCondLst>
                                  <p:childTnLst>
                                    <p:set>
                                      <p:cBhvr>
                                        <p:cTn id="94" dur="1" fill="hold">
                                          <p:stCondLst>
                                            <p:cond delay="0"/>
                                          </p:stCondLst>
                                        </p:cTn>
                                        <p:tgtEl>
                                          <p:spTgt spid="436269"/>
                                        </p:tgtEl>
                                        <p:attrNameLst>
                                          <p:attrName>style.visibility</p:attrName>
                                        </p:attrNameLst>
                                      </p:cBhvr>
                                      <p:to>
                                        <p:strVal val="visible"/>
                                      </p:to>
                                    </p:set>
                                    <p:animEffect transition="in" filter="wipe(down)">
                                      <p:cBhvr>
                                        <p:cTn id="95" dur="500"/>
                                        <p:tgtEl>
                                          <p:spTgt spid="436269"/>
                                        </p:tgtEl>
                                      </p:cBhvr>
                                    </p:animEffect>
                                  </p:childTnLst>
                                </p:cTn>
                              </p:par>
                            </p:childTnLst>
                          </p:cTn>
                        </p:par>
                      </p:childTnLst>
                    </p:cTn>
                  </p:par>
                  <p:par>
                    <p:cTn id="96" fill="hold" nodeType="clickPar">
                      <p:stCondLst>
                        <p:cond delay="indefinite"/>
                      </p:stCondLst>
                      <p:childTnLst>
                        <p:par>
                          <p:cTn id="97" fill="hold" nodeType="withGroup">
                            <p:stCondLst>
                              <p:cond delay="0"/>
                            </p:stCondLst>
                            <p:childTnLst>
                              <p:par>
                                <p:cTn id="98" presetID="19" presetClass="entr" presetSubtype="10" fill="hold" grpId="0" nodeType="clickEffect">
                                  <p:stCondLst>
                                    <p:cond delay="0"/>
                                  </p:stCondLst>
                                  <p:childTnLst>
                                    <p:set>
                                      <p:cBhvr>
                                        <p:cTn id="99" dur="1" fill="hold">
                                          <p:stCondLst>
                                            <p:cond delay="0"/>
                                          </p:stCondLst>
                                        </p:cTn>
                                        <p:tgtEl>
                                          <p:spTgt spid="436330"/>
                                        </p:tgtEl>
                                        <p:attrNameLst>
                                          <p:attrName>style.visibility</p:attrName>
                                        </p:attrNameLst>
                                      </p:cBhvr>
                                      <p:to>
                                        <p:strVal val="visible"/>
                                      </p:to>
                                    </p:set>
                                    <p:anim calcmode="lin" valueType="num">
                                      <p:cBhvr>
                                        <p:cTn id="100" dur="5000" fill="hold"/>
                                        <p:tgtEl>
                                          <p:spTgt spid="436330"/>
                                        </p:tgtEl>
                                        <p:attrNameLst>
                                          <p:attrName>ppt_w</p:attrName>
                                        </p:attrNameLst>
                                      </p:cBhvr>
                                      <p:tavLst>
                                        <p:tav tm="0" fmla="#ppt_w*sin(2.5*pi*$)">
                                          <p:val>
                                            <p:fltVal val="0"/>
                                          </p:val>
                                        </p:tav>
                                        <p:tav tm="100000">
                                          <p:val>
                                            <p:fltVal val="1"/>
                                          </p:val>
                                        </p:tav>
                                      </p:tavLst>
                                    </p:anim>
                                    <p:anim calcmode="lin" valueType="num">
                                      <p:cBhvr>
                                        <p:cTn id="101" dur="5000" fill="hold"/>
                                        <p:tgtEl>
                                          <p:spTgt spid="436330"/>
                                        </p:tgtEl>
                                        <p:attrNameLst>
                                          <p:attrName>ppt_h</p:attrName>
                                        </p:attrNameLst>
                                      </p:cBhvr>
                                      <p:tavLst>
                                        <p:tav tm="0">
                                          <p:val>
                                            <p:strVal val="#ppt_h"/>
                                          </p:val>
                                        </p:tav>
                                        <p:tav tm="100000">
                                          <p:val>
                                            <p:strVal val="#ppt_h"/>
                                          </p:val>
                                        </p:tav>
                                      </p:tavLst>
                                    </p:anim>
                                  </p:childTnLst>
                                </p:cTn>
                              </p:par>
                            </p:childTnLst>
                          </p:cTn>
                        </p:par>
                      </p:childTnLst>
                    </p:cTn>
                  </p:par>
                  <p:par>
                    <p:cTn id="102" fill="hold" nodeType="clickPar">
                      <p:stCondLst>
                        <p:cond delay="indefinite"/>
                      </p:stCondLst>
                      <p:childTnLst>
                        <p:par>
                          <p:cTn id="103" fill="hold" nodeType="withGroup">
                            <p:stCondLst>
                              <p:cond delay="0"/>
                            </p:stCondLst>
                            <p:childTnLst>
                              <p:par>
                                <p:cTn id="104" presetID="22" presetClass="entr" presetSubtype="4" fill="hold" grpId="0" nodeType="clickEffect">
                                  <p:stCondLst>
                                    <p:cond delay="0"/>
                                  </p:stCondLst>
                                  <p:childTnLst>
                                    <p:set>
                                      <p:cBhvr>
                                        <p:cTn id="105" dur="1" fill="hold">
                                          <p:stCondLst>
                                            <p:cond delay="0"/>
                                          </p:stCondLst>
                                        </p:cTn>
                                        <p:tgtEl>
                                          <p:spTgt spid="436342"/>
                                        </p:tgtEl>
                                        <p:attrNameLst>
                                          <p:attrName>style.visibility</p:attrName>
                                        </p:attrNameLst>
                                      </p:cBhvr>
                                      <p:to>
                                        <p:strVal val="visible"/>
                                      </p:to>
                                    </p:set>
                                    <p:animEffect transition="in" filter="wipe(down)">
                                      <p:cBhvr>
                                        <p:cTn id="106" dur="500"/>
                                        <p:tgtEl>
                                          <p:spTgt spid="436342"/>
                                        </p:tgtEl>
                                      </p:cBhvr>
                                    </p:animEffect>
                                  </p:childTnLst>
                                </p:cTn>
                              </p:par>
                            </p:childTnLst>
                          </p:cTn>
                        </p:par>
                      </p:childTnLst>
                    </p:cTn>
                  </p:par>
                  <p:par>
                    <p:cTn id="107" fill="hold" nodeType="clickPar">
                      <p:stCondLst>
                        <p:cond delay="indefinite"/>
                      </p:stCondLst>
                      <p:childTnLst>
                        <p:par>
                          <p:cTn id="108" fill="hold" nodeType="withGroup">
                            <p:stCondLst>
                              <p:cond delay="0"/>
                            </p:stCondLst>
                            <p:childTnLst>
                              <p:par>
                                <p:cTn id="109" presetID="23" presetClass="entr" presetSubtype="16" fill="hold" grpId="0" nodeType="clickEffect">
                                  <p:stCondLst>
                                    <p:cond delay="0"/>
                                  </p:stCondLst>
                                  <p:childTnLst>
                                    <p:set>
                                      <p:cBhvr>
                                        <p:cTn id="110" dur="1" fill="hold">
                                          <p:stCondLst>
                                            <p:cond delay="0"/>
                                          </p:stCondLst>
                                        </p:cTn>
                                        <p:tgtEl>
                                          <p:spTgt spid="436343"/>
                                        </p:tgtEl>
                                        <p:attrNameLst>
                                          <p:attrName>style.visibility</p:attrName>
                                        </p:attrNameLst>
                                      </p:cBhvr>
                                      <p:to>
                                        <p:strVal val="visible"/>
                                      </p:to>
                                    </p:set>
                                    <p:anim calcmode="lin" valueType="num">
                                      <p:cBhvr>
                                        <p:cTn id="111" dur="500" fill="hold"/>
                                        <p:tgtEl>
                                          <p:spTgt spid="436343"/>
                                        </p:tgtEl>
                                        <p:attrNameLst>
                                          <p:attrName>ppt_w</p:attrName>
                                        </p:attrNameLst>
                                      </p:cBhvr>
                                      <p:tavLst>
                                        <p:tav tm="0">
                                          <p:val>
                                            <p:fltVal val="0"/>
                                          </p:val>
                                        </p:tav>
                                        <p:tav tm="100000">
                                          <p:val>
                                            <p:strVal val="#ppt_w"/>
                                          </p:val>
                                        </p:tav>
                                      </p:tavLst>
                                    </p:anim>
                                    <p:anim calcmode="lin" valueType="num">
                                      <p:cBhvr>
                                        <p:cTn id="112" dur="500" fill="hold"/>
                                        <p:tgtEl>
                                          <p:spTgt spid="436343"/>
                                        </p:tgtEl>
                                        <p:attrNameLst>
                                          <p:attrName>ppt_h</p:attrName>
                                        </p:attrNameLst>
                                      </p:cBhvr>
                                      <p:tavLst>
                                        <p:tav tm="0">
                                          <p:val>
                                            <p:fltVal val="0"/>
                                          </p:val>
                                        </p:tav>
                                        <p:tav tm="100000">
                                          <p:val>
                                            <p:strVal val="#ppt_h"/>
                                          </p:val>
                                        </p:tav>
                                      </p:tavLst>
                                    </p:anim>
                                  </p:childTnLst>
                                </p:cTn>
                              </p:par>
                            </p:childTnLst>
                          </p:cTn>
                        </p:par>
                      </p:childTnLst>
                    </p:cTn>
                  </p:par>
                  <p:par>
                    <p:cTn id="113" fill="hold" nodeType="clickPar">
                      <p:stCondLst>
                        <p:cond delay="indefinite"/>
                      </p:stCondLst>
                      <p:childTnLst>
                        <p:par>
                          <p:cTn id="114" fill="hold" nodeType="withGroup">
                            <p:stCondLst>
                              <p:cond delay="0"/>
                            </p:stCondLst>
                            <p:childTnLst>
                              <p:par>
                                <p:cTn id="115" presetID="22" presetClass="entr" presetSubtype="8" fill="hold" grpId="0" nodeType="clickEffect">
                                  <p:stCondLst>
                                    <p:cond delay="0"/>
                                  </p:stCondLst>
                                  <p:childTnLst>
                                    <p:set>
                                      <p:cBhvr>
                                        <p:cTn id="116" dur="1" fill="hold">
                                          <p:stCondLst>
                                            <p:cond delay="0"/>
                                          </p:stCondLst>
                                        </p:cTn>
                                        <p:tgtEl>
                                          <p:spTgt spid="436245"/>
                                        </p:tgtEl>
                                        <p:attrNameLst>
                                          <p:attrName>style.visibility</p:attrName>
                                        </p:attrNameLst>
                                      </p:cBhvr>
                                      <p:to>
                                        <p:strVal val="visible"/>
                                      </p:to>
                                    </p:set>
                                    <p:animEffect transition="in" filter="wipe(left)">
                                      <p:cBhvr>
                                        <p:cTn id="117" dur="500"/>
                                        <p:tgtEl>
                                          <p:spTgt spid="436245"/>
                                        </p:tgtEl>
                                      </p:cBhvr>
                                    </p:animEffect>
                                  </p:childTnLst>
                                </p:cTn>
                              </p:par>
                            </p:childTnLst>
                          </p:cTn>
                        </p:par>
                      </p:childTnLst>
                    </p:cTn>
                  </p:par>
                  <p:par>
                    <p:cTn id="118" fill="hold" nodeType="clickPar">
                      <p:stCondLst>
                        <p:cond delay="indefinite"/>
                      </p:stCondLst>
                      <p:childTnLst>
                        <p:par>
                          <p:cTn id="119" fill="hold" nodeType="withGroup">
                            <p:stCondLst>
                              <p:cond delay="0"/>
                            </p:stCondLst>
                            <p:childTnLst>
                              <p:par>
                                <p:cTn id="120" presetID="19" presetClass="entr" presetSubtype="10" fill="hold" grpId="0" nodeType="clickEffect">
                                  <p:stCondLst>
                                    <p:cond delay="0"/>
                                  </p:stCondLst>
                                  <p:iterate type="lt">
                                    <p:tmPct val="100000"/>
                                  </p:iterate>
                                  <p:childTnLst>
                                    <p:set>
                                      <p:cBhvr>
                                        <p:cTn id="121" dur="1" fill="hold">
                                          <p:stCondLst>
                                            <p:cond delay="0"/>
                                          </p:stCondLst>
                                        </p:cTn>
                                        <p:tgtEl>
                                          <p:spTgt spid="436307"/>
                                        </p:tgtEl>
                                        <p:attrNameLst>
                                          <p:attrName>style.visibility</p:attrName>
                                        </p:attrNameLst>
                                      </p:cBhvr>
                                      <p:to>
                                        <p:strVal val="visible"/>
                                      </p:to>
                                    </p:set>
                                    <p:anim calcmode="lin" valueType="num">
                                      <p:cBhvr>
                                        <p:cTn id="122" dur="750" fill="hold"/>
                                        <p:tgtEl>
                                          <p:spTgt spid="436307"/>
                                        </p:tgtEl>
                                        <p:attrNameLst>
                                          <p:attrName>ppt_w</p:attrName>
                                        </p:attrNameLst>
                                      </p:cBhvr>
                                      <p:tavLst>
                                        <p:tav tm="0" fmla="#ppt_w*sin(2.5*pi*$)">
                                          <p:val>
                                            <p:fltVal val="0"/>
                                          </p:val>
                                        </p:tav>
                                        <p:tav tm="100000">
                                          <p:val>
                                            <p:fltVal val="1"/>
                                          </p:val>
                                        </p:tav>
                                      </p:tavLst>
                                    </p:anim>
                                    <p:anim calcmode="lin" valueType="num">
                                      <p:cBhvr>
                                        <p:cTn id="123" dur="750" fill="hold"/>
                                        <p:tgtEl>
                                          <p:spTgt spid="436307"/>
                                        </p:tgtEl>
                                        <p:attrNameLst>
                                          <p:attrName>ppt_h</p:attrName>
                                        </p:attrNameLst>
                                      </p:cBhvr>
                                      <p:tavLst>
                                        <p:tav tm="0">
                                          <p:val>
                                            <p:strVal val="#ppt_h"/>
                                          </p:val>
                                        </p:tav>
                                        <p:tav tm="100000">
                                          <p:val>
                                            <p:strVal val="#ppt_h"/>
                                          </p:val>
                                        </p:tav>
                                      </p:tavLst>
                                    </p:anim>
                                  </p:childTnLst>
                                </p:cTn>
                              </p:par>
                            </p:childTnLst>
                          </p:cTn>
                        </p:par>
                      </p:childTnLst>
                    </p:cTn>
                  </p:par>
                  <p:par>
                    <p:cTn id="124" fill="hold" nodeType="clickPar">
                      <p:stCondLst>
                        <p:cond delay="indefinite"/>
                      </p:stCondLst>
                      <p:childTnLst>
                        <p:par>
                          <p:cTn id="125" fill="hold" nodeType="withGroup">
                            <p:stCondLst>
                              <p:cond delay="0"/>
                            </p:stCondLst>
                            <p:childTnLst>
                              <p:par>
                                <p:cTn id="126" presetID="22" presetClass="entr" presetSubtype="8" fill="hold" grpId="0" nodeType="clickEffect">
                                  <p:stCondLst>
                                    <p:cond delay="0"/>
                                  </p:stCondLst>
                                  <p:childTnLst>
                                    <p:set>
                                      <p:cBhvr>
                                        <p:cTn id="127" dur="1" fill="hold">
                                          <p:stCondLst>
                                            <p:cond delay="0"/>
                                          </p:stCondLst>
                                        </p:cTn>
                                        <p:tgtEl>
                                          <p:spTgt spid="436272"/>
                                        </p:tgtEl>
                                        <p:attrNameLst>
                                          <p:attrName>style.visibility</p:attrName>
                                        </p:attrNameLst>
                                      </p:cBhvr>
                                      <p:to>
                                        <p:strVal val="visible"/>
                                      </p:to>
                                    </p:set>
                                    <p:animEffect transition="in" filter="wipe(left)">
                                      <p:cBhvr>
                                        <p:cTn id="128" dur="500"/>
                                        <p:tgtEl>
                                          <p:spTgt spid="436272"/>
                                        </p:tgtEl>
                                      </p:cBhvr>
                                    </p:animEffect>
                                  </p:childTnLst>
                                </p:cTn>
                              </p:par>
                            </p:childTnLst>
                          </p:cTn>
                        </p:par>
                      </p:childTnLst>
                    </p:cTn>
                  </p:par>
                  <p:par>
                    <p:cTn id="129" fill="hold" nodeType="clickPar">
                      <p:stCondLst>
                        <p:cond delay="indefinite"/>
                      </p:stCondLst>
                      <p:childTnLst>
                        <p:par>
                          <p:cTn id="130" fill="hold" nodeType="withGroup">
                            <p:stCondLst>
                              <p:cond delay="0"/>
                            </p:stCondLst>
                            <p:childTnLst>
                              <p:par>
                                <p:cTn id="131" presetID="19" presetClass="entr" presetSubtype="10" fill="hold" grpId="0" nodeType="clickEffect">
                                  <p:stCondLst>
                                    <p:cond delay="0"/>
                                  </p:stCondLst>
                                  <p:childTnLst>
                                    <p:set>
                                      <p:cBhvr>
                                        <p:cTn id="132" dur="1" fill="hold">
                                          <p:stCondLst>
                                            <p:cond delay="0"/>
                                          </p:stCondLst>
                                        </p:cTn>
                                        <p:tgtEl>
                                          <p:spTgt spid="436331"/>
                                        </p:tgtEl>
                                        <p:attrNameLst>
                                          <p:attrName>style.visibility</p:attrName>
                                        </p:attrNameLst>
                                      </p:cBhvr>
                                      <p:to>
                                        <p:strVal val="visible"/>
                                      </p:to>
                                    </p:set>
                                    <p:anim calcmode="lin" valueType="num">
                                      <p:cBhvr>
                                        <p:cTn id="133" dur="5000" fill="hold"/>
                                        <p:tgtEl>
                                          <p:spTgt spid="436331"/>
                                        </p:tgtEl>
                                        <p:attrNameLst>
                                          <p:attrName>ppt_w</p:attrName>
                                        </p:attrNameLst>
                                      </p:cBhvr>
                                      <p:tavLst>
                                        <p:tav tm="0" fmla="#ppt_w*sin(2.5*pi*$)">
                                          <p:val>
                                            <p:fltVal val="0"/>
                                          </p:val>
                                        </p:tav>
                                        <p:tav tm="100000">
                                          <p:val>
                                            <p:fltVal val="1"/>
                                          </p:val>
                                        </p:tav>
                                      </p:tavLst>
                                    </p:anim>
                                    <p:anim calcmode="lin" valueType="num">
                                      <p:cBhvr>
                                        <p:cTn id="134" dur="5000" fill="hold"/>
                                        <p:tgtEl>
                                          <p:spTgt spid="436331"/>
                                        </p:tgtEl>
                                        <p:attrNameLst>
                                          <p:attrName>ppt_h</p:attrName>
                                        </p:attrNameLst>
                                      </p:cBhvr>
                                      <p:tavLst>
                                        <p:tav tm="0">
                                          <p:val>
                                            <p:strVal val="#ppt_h"/>
                                          </p:val>
                                        </p:tav>
                                        <p:tav tm="100000">
                                          <p:val>
                                            <p:strVal val="#ppt_h"/>
                                          </p:val>
                                        </p:tav>
                                      </p:tavLst>
                                    </p:anim>
                                  </p:childTnLst>
                                </p:cTn>
                              </p:par>
                            </p:childTnLst>
                          </p:cTn>
                        </p:par>
                      </p:childTnLst>
                    </p:cTn>
                  </p:par>
                  <p:par>
                    <p:cTn id="135" fill="hold" nodeType="clickPar">
                      <p:stCondLst>
                        <p:cond delay="indefinite"/>
                      </p:stCondLst>
                      <p:childTnLst>
                        <p:par>
                          <p:cTn id="136" fill="hold" nodeType="withGroup">
                            <p:stCondLst>
                              <p:cond delay="0"/>
                            </p:stCondLst>
                            <p:childTnLst>
                              <p:par>
                                <p:cTn id="137" presetID="22" presetClass="entr" presetSubtype="4" fill="hold" grpId="0" nodeType="clickEffect">
                                  <p:stCondLst>
                                    <p:cond delay="0"/>
                                  </p:stCondLst>
                                  <p:childTnLst>
                                    <p:set>
                                      <p:cBhvr>
                                        <p:cTn id="138" dur="1" fill="hold">
                                          <p:stCondLst>
                                            <p:cond delay="0"/>
                                          </p:stCondLst>
                                        </p:cTn>
                                        <p:tgtEl>
                                          <p:spTgt spid="436273"/>
                                        </p:tgtEl>
                                        <p:attrNameLst>
                                          <p:attrName>style.visibility</p:attrName>
                                        </p:attrNameLst>
                                      </p:cBhvr>
                                      <p:to>
                                        <p:strVal val="visible"/>
                                      </p:to>
                                    </p:set>
                                    <p:animEffect transition="in" filter="wipe(down)">
                                      <p:cBhvr>
                                        <p:cTn id="139" dur="500"/>
                                        <p:tgtEl>
                                          <p:spTgt spid="436273"/>
                                        </p:tgtEl>
                                      </p:cBhvr>
                                    </p:animEffect>
                                  </p:childTnLst>
                                </p:cTn>
                              </p:par>
                            </p:childTnLst>
                          </p:cTn>
                        </p:par>
                      </p:childTnLst>
                    </p:cTn>
                  </p:par>
                  <p:par>
                    <p:cTn id="140" fill="hold" nodeType="clickPar">
                      <p:stCondLst>
                        <p:cond delay="indefinite"/>
                      </p:stCondLst>
                      <p:childTnLst>
                        <p:par>
                          <p:cTn id="141" fill="hold" nodeType="withGroup">
                            <p:stCondLst>
                              <p:cond delay="0"/>
                            </p:stCondLst>
                            <p:childTnLst>
                              <p:par>
                                <p:cTn id="142" presetID="19" presetClass="entr" presetSubtype="10" fill="hold" grpId="0" nodeType="clickEffect">
                                  <p:stCondLst>
                                    <p:cond delay="0"/>
                                  </p:stCondLst>
                                  <p:childTnLst>
                                    <p:set>
                                      <p:cBhvr>
                                        <p:cTn id="143" dur="1" fill="hold">
                                          <p:stCondLst>
                                            <p:cond delay="0"/>
                                          </p:stCondLst>
                                        </p:cTn>
                                        <p:tgtEl>
                                          <p:spTgt spid="436332"/>
                                        </p:tgtEl>
                                        <p:attrNameLst>
                                          <p:attrName>style.visibility</p:attrName>
                                        </p:attrNameLst>
                                      </p:cBhvr>
                                      <p:to>
                                        <p:strVal val="visible"/>
                                      </p:to>
                                    </p:set>
                                    <p:anim calcmode="lin" valueType="num">
                                      <p:cBhvr>
                                        <p:cTn id="144" dur="5000" fill="hold"/>
                                        <p:tgtEl>
                                          <p:spTgt spid="436332"/>
                                        </p:tgtEl>
                                        <p:attrNameLst>
                                          <p:attrName>ppt_w</p:attrName>
                                        </p:attrNameLst>
                                      </p:cBhvr>
                                      <p:tavLst>
                                        <p:tav tm="0" fmla="#ppt_w*sin(2.5*pi*$)">
                                          <p:val>
                                            <p:fltVal val="0"/>
                                          </p:val>
                                        </p:tav>
                                        <p:tav tm="100000">
                                          <p:val>
                                            <p:fltVal val="1"/>
                                          </p:val>
                                        </p:tav>
                                      </p:tavLst>
                                    </p:anim>
                                    <p:anim calcmode="lin" valueType="num">
                                      <p:cBhvr>
                                        <p:cTn id="145" dur="5000" fill="hold"/>
                                        <p:tgtEl>
                                          <p:spTgt spid="436332"/>
                                        </p:tgtEl>
                                        <p:attrNameLst>
                                          <p:attrName>ppt_h</p:attrName>
                                        </p:attrNameLst>
                                      </p:cBhvr>
                                      <p:tavLst>
                                        <p:tav tm="0">
                                          <p:val>
                                            <p:strVal val="#ppt_h"/>
                                          </p:val>
                                        </p:tav>
                                        <p:tav tm="100000">
                                          <p:val>
                                            <p:strVal val="#ppt_h"/>
                                          </p:val>
                                        </p:tav>
                                      </p:tavLst>
                                    </p:anim>
                                  </p:childTnLst>
                                </p:cTn>
                              </p:par>
                            </p:childTnLst>
                          </p:cTn>
                        </p:par>
                      </p:childTnLst>
                    </p:cTn>
                  </p:par>
                  <p:par>
                    <p:cTn id="146" fill="hold" nodeType="clickPar">
                      <p:stCondLst>
                        <p:cond delay="indefinite"/>
                      </p:stCondLst>
                      <p:childTnLst>
                        <p:par>
                          <p:cTn id="147" fill="hold" nodeType="withGroup">
                            <p:stCondLst>
                              <p:cond delay="0"/>
                            </p:stCondLst>
                            <p:childTnLst>
                              <p:par>
                                <p:cTn id="148" presetID="22" presetClass="entr" presetSubtype="1" fill="hold" grpId="0" nodeType="clickEffect">
                                  <p:stCondLst>
                                    <p:cond delay="0"/>
                                  </p:stCondLst>
                                  <p:childTnLst>
                                    <p:set>
                                      <p:cBhvr>
                                        <p:cTn id="149" dur="1" fill="hold">
                                          <p:stCondLst>
                                            <p:cond delay="0"/>
                                          </p:stCondLst>
                                        </p:cTn>
                                        <p:tgtEl>
                                          <p:spTgt spid="436274"/>
                                        </p:tgtEl>
                                        <p:attrNameLst>
                                          <p:attrName>style.visibility</p:attrName>
                                        </p:attrNameLst>
                                      </p:cBhvr>
                                      <p:to>
                                        <p:strVal val="visible"/>
                                      </p:to>
                                    </p:set>
                                    <p:animEffect transition="in" filter="wipe(up)">
                                      <p:cBhvr>
                                        <p:cTn id="150" dur="500"/>
                                        <p:tgtEl>
                                          <p:spTgt spid="436274"/>
                                        </p:tgtEl>
                                      </p:cBhvr>
                                    </p:animEffect>
                                  </p:childTnLst>
                                </p:cTn>
                              </p:par>
                            </p:childTnLst>
                          </p:cTn>
                        </p:par>
                      </p:childTnLst>
                    </p:cTn>
                  </p:par>
                  <p:par>
                    <p:cTn id="151" fill="hold" nodeType="clickPar">
                      <p:stCondLst>
                        <p:cond delay="indefinite"/>
                      </p:stCondLst>
                      <p:childTnLst>
                        <p:par>
                          <p:cTn id="152" fill="hold" nodeType="withGroup">
                            <p:stCondLst>
                              <p:cond delay="0"/>
                            </p:stCondLst>
                            <p:childTnLst>
                              <p:par>
                                <p:cTn id="153" presetID="19" presetClass="entr" presetSubtype="10" fill="hold" grpId="0" nodeType="clickEffect">
                                  <p:stCondLst>
                                    <p:cond delay="0"/>
                                  </p:stCondLst>
                                  <p:childTnLst>
                                    <p:set>
                                      <p:cBhvr>
                                        <p:cTn id="154" dur="1" fill="hold">
                                          <p:stCondLst>
                                            <p:cond delay="0"/>
                                          </p:stCondLst>
                                        </p:cTn>
                                        <p:tgtEl>
                                          <p:spTgt spid="436333"/>
                                        </p:tgtEl>
                                        <p:attrNameLst>
                                          <p:attrName>style.visibility</p:attrName>
                                        </p:attrNameLst>
                                      </p:cBhvr>
                                      <p:to>
                                        <p:strVal val="visible"/>
                                      </p:to>
                                    </p:set>
                                    <p:anim calcmode="lin" valueType="num">
                                      <p:cBhvr>
                                        <p:cTn id="155" dur="5000" fill="hold"/>
                                        <p:tgtEl>
                                          <p:spTgt spid="436333"/>
                                        </p:tgtEl>
                                        <p:attrNameLst>
                                          <p:attrName>ppt_w</p:attrName>
                                        </p:attrNameLst>
                                      </p:cBhvr>
                                      <p:tavLst>
                                        <p:tav tm="0" fmla="#ppt_w*sin(2.5*pi*$)">
                                          <p:val>
                                            <p:fltVal val="0"/>
                                          </p:val>
                                        </p:tav>
                                        <p:tav tm="100000">
                                          <p:val>
                                            <p:fltVal val="1"/>
                                          </p:val>
                                        </p:tav>
                                      </p:tavLst>
                                    </p:anim>
                                    <p:anim calcmode="lin" valueType="num">
                                      <p:cBhvr>
                                        <p:cTn id="156" dur="5000" fill="hold"/>
                                        <p:tgtEl>
                                          <p:spTgt spid="436333"/>
                                        </p:tgtEl>
                                        <p:attrNameLst>
                                          <p:attrName>ppt_h</p:attrName>
                                        </p:attrNameLst>
                                      </p:cBhvr>
                                      <p:tavLst>
                                        <p:tav tm="0">
                                          <p:val>
                                            <p:strVal val="#ppt_h"/>
                                          </p:val>
                                        </p:tav>
                                        <p:tav tm="100000">
                                          <p:val>
                                            <p:strVal val="#ppt_h"/>
                                          </p:val>
                                        </p:tav>
                                      </p:tavLst>
                                    </p:anim>
                                  </p:childTnLst>
                                </p:cTn>
                              </p:par>
                            </p:childTnLst>
                          </p:cTn>
                        </p:par>
                      </p:childTnLst>
                    </p:cTn>
                  </p:par>
                  <p:par>
                    <p:cTn id="157" fill="hold" nodeType="clickPar">
                      <p:stCondLst>
                        <p:cond delay="indefinite"/>
                      </p:stCondLst>
                      <p:childTnLst>
                        <p:par>
                          <p:cTn id="158" fill="hold" nodeType="withGroup">
                            <p:stCondLst>
                              <p:cond delay="0"/>
                            </p:stCondLst>
                            <p:childTnLst>
                              <p:par>
                                <p:cTn id="159" presetID="22" presetClass="entr" presetSubtype="8" fill="hold" grpId="0" nodeType="clickEffect">
                                  <p:stCondLst>
                                    <p:cond delay="0"/>
                                  </p:stCondLst>
                                  <p:childTnLst>
                                    <p:set>
                                      <p:cBhvr>
                                        <p:cTn id="160" dur="1" fill="hold">
                                          <p:stCondLst>
                                            <p:cond delay="0"/>
                                          </p:stCondLst>
                                        </p:cTn>
                                        <p:tgtEl>
                                          <p:spTgt spid="436275"/>
                                        </p:tgtEl>
                                        <p:attrNameLst>
                                          <p:attrName>style.visibility</p:attrName>
                                        </p:attrNameLst>
                                      </p:cBhvr>
                                      <p:to>
                                        <p:strVal val="visible"/>
                                      </p:to>
                                    </p:set>
                                    <p:animEffect transition="in" filter="wipe(left)">
                                      <p:cBhvr>
                                        <p:cTn id="161" dur="500"/>
                                        <p:tgtEl>
                                          <p:spTgt spid="436275"/>
                                        </p:tgtEl>
                                      </p:cBhvr>
                                    </p:animEffect>
                                  </p:childTnLst>
                                </p:cTn>
                              </p:par>
                            </p:childTnLst>
                          </p:cTn>
                        </p:par>
                      </p:childTnLst>
                    </p:cTn>
                  </p:par>
                  <p:par>
                    <p:cTn id="162" fill="hold" nodeType="clickPar">
                      <p:stCondLst>
                        <p:cond delay="indefinite"/>
                      </p:stCondLst>
                      <p:childTnLst>
                        <p:par>
                          <p:cTn id="163" fill="hold" nodeType="withGroup">
                            <p:stCondLst>
                              <p:cond delay="0"/>
                            </p:stCondLst>
                            <p:childTnLst>
                              <p:par>
                                <p:cTn id="164" presetID="19" presetClass="entr" presetSubtype="10" fill="hold" grpId="0" nodeType="clickEffect">
                                  <p:stCondLst>
                                    <p:cond delay="0"/>
                                  </p:stCondLst>
                                  <p:childTnLst>
                                    <p:set>
                                      <p:cBhvr>
                                        <p:cTn id="165" dur="1" fill="hold">
                                          <p:stCondLst>
                                            <p:cond delay="0"/>
                                          </p:stCondLst>
                                        </p:cTn>
                                        <p:tgtEl>
                                          <p:spTgt spid="436334"/>
                                        </p:tgtEl>
                                        <p:attrNameLst>
                                          <p:attrName>style.visibility</p:attrName>
                                        </p:attrNameLst>
                                      </p:cBhvr>
                                      <p:to>
                                        <p:strVal val="visible"/>
                                      </p:to>
                                    </p:set>
                                    <p:anim calcmode="lin" valueType="num">
                                      <p:cBhvr>
                                        <p:cTn id="166" dur="5000" fill="hold"/>
                                        <p:tgtEl>
                                          <p:spTgt spid="436334"/>
                                        </p:tgtEl>
                                        <p:attrNameLst>
                                          <p:attrName>ppt_w</p:attrName>
                                        </p:attrNameLst>
                                      </p:cBhvr>
                                      <p:tavLst>
                                        <p:tav tm="0" fmla="#ppt_w*sin(2.5*pi*$)">
                                          <p:val>
                                            <p:fltVal val="0"/>
                                          </p:val>
                                        </p:tav>
                                        <p:tav tm="100000">
                                          <p:val>
                                            <p:fltVal val="1"/>
                                          </p:val>
                                        </p:tav>
                                      </p:tavLst>
                                    </p:anim>
                                    <p:anim calcmode="lin" valueType="num">
                                      <p:cBhvr>
                                        <p:cTn id="167" dur="5000" fill="hold"/>
                                        <p:tgtEl>
                                          <p:spTgt spid="436334"/>
                                        </p:tgtEl>
                                        <p:attrNameLst>
                                          <p:attrName>ppt_h</p:attrName>
                                        </p:attrNameLst>
                                      </p:cBhvr>
                                      <p:tavLst>
                                        <p:tav tm="0">
                                          <p:val>
                                            <p:strVal val="#ppt_h"/>
                                          </p:val>
                                        </p:tav>
                                        <p:tav tm="100000">
                                          <p:val>
                                            <p:strVal val="#ppt_h"/>
                                          </p:val>
                                        </p:tav>
                                      </p:tavLst>
                                    </p:anim>
                                  </p:childTnLst>
                                </p:cTn>
                              </p:par>
                            </p:childTnLst>
                          </p:cTn>
                        </p:par>
                      </p:childTnLst>
                    </p:cTn>
                  </p:par>
                  <p:par>
                    <p:cTn id="168" fill="hold" nodeType="clickPar">
                      <p:stCondLst>
                        <p:cond delay="indefinite"/>
                      </p:stCondLst>
                      <p:childTnLst>
                        <p:par>
                          <p:cTn id="169" fill="hold" nodeType="withGroup">
                            <p:stCondLst>
                              <p:cond delay="0"/>
                            </p:stCondLst>
                            <p:childTnLst>
                              <p:par>
                                <p:cTn id="170" presetID="22" presetClass="entr" presetSubtype="1" fill="hold" grpId="0" nodeType="clickEffect">
                                  <p:stCondLst>
                                    <p:cond delay="0"/>
                                  </p:stCondLst>
                                  <p:childTnLst>
                                    <p:set>
                                      <p:cBhvr>
                                        <p:cTn id="171" dur="1" fill="hold">
                                          <p:stCondLst>
                                            <p:cond delay="0"/>
                                          </p:stCondLst>
                                        </p:cTn>
                                        <p:tgtEl>
                                          <p:spTgt spid="436276"/>
                                        </p:tgtEl>
                                        <p:attrNameLst>
                                          <p:attrName>style.visibility</p:attrName>
                                        </p:attrNameLst>
                                      </p:cBhvr>
                                      <p:to>
                                        <p:strVal val="visible"/>
                                      </p:to>
                                    </p:set>
                                    <p:animEffect transition="in" filter="wipe(up)">
                                      <p:cBhvr>
                                        <p:cTn id="172" dur="500"/>
                                        <p:tgtEl>
                                          <p:spTgt spid="436276"/>
                                        </p:tgtEl>
                                      </p:cBhvr>
                                    </p:animEffect>
                                  </p:childTnLst>
                                </p:cTn>
                              </p:par>
                            </p:childTnLst>
                          </p:cTn>
                        </p:par>
                      </p:childTnLst>
                    </p:cTn>
                  </p:par>
                  <p:par>
                    <p:cTn id="173" fill="hold" nodeType="clickPar">
                      <p:stCondLst>
                        <p:cond delay="indefinite"/>
                      </p:stCondLst>
                      <p:childTnLst>
                        <p:par>
                          <p:cTn id="174" fill="hold" nodeType="withGroup">
                            <p:stCondLst>
                              <p:cond delay="0"/>
                            </p:stCondLst>
                            <p:childTnLst>
                              <p:par>
                                <p:cTn id="175" presetID="19" presetClass="entr" presetSubtype="10" fill="hold" grpId="0" nodeType="clickEffect">
                                  <p:stCondLst>
                                    <p:cond delay="0"/>
                                  </p:stCondLst>
                                  <p:childTnLst>
                                    <p:set>
                                      <p:cBhvr>
                                        <p:cTn id="176" dur="1" fill="hold">
                                          <p:stCondLst>
                                            <p:cond delay="0"/>
                                          </p:stCondLst>
                                        </p:cTn>
                                        <p:tgtEl>
                                          <p:spTgt spid="436335"/>
                                        </p:tgtEl>
                                        <p:attrNameLst>
                                          <p:attrName>style.visibility</p:attrName>
                                        </p:attrNameLst>
                                      </p:cBhvr>
                                      <p:to>
                                        <p:strVal val="visible"/>
                                      </p:to>
                                    </p:set>
                                    <p:anim calcmode="lin" valueType="num">
                                      <p:cBhvr>
                                        <p:cTn id="177" dur="5000" fill="hold"/>
                                        <p:tgtEl>
                                          <p:spTgt spid="436335"/>
                                        </p:tgtEl>
                                        <p:attrNameLst>
                                          <p:attrName>ppt_w</p:attrName>
                                        </p:attrNameLst>
                                      </p:cBhvr>
                                      <p:tavLst>
                                        <p:tav tm="0" fmla="#ppt_w*sin(2.5*pi*$)">
                                          <p:val>
                                            <p:fltVal val="0"/>
                                          </p:val>
                                        </p:tav>
                                        <p:tav tm="100000">
                                          <p:val>
                                            <p:fltVal val="1"/>
                                          </p:val>
                                        </p:tav>
                                      </p:tavLst>
                                    </p:anim>
                                    <p:anim calcmode="lin" valueType="num">
                                      <p:cBhvr>
                                        <p:cTn id="178" dur="5000" fill="hold"/>
                                        <p:tgtEl>
                                          <p:spTgt spid="436335"/>
                                        </p:tgtEl>
                                        <p:attrNameLst>
                                          <p:attrName>ppt_h</p:attrName>
                                        </p:attrNameLst>
                                      </p:cBhvr>
                                      <p:tavLst>
                                        <p:tav tm="0">
                                          <p:val>
                                            <p:strVal val="#ppt_h"/>
                                          </p:val>
                                        </p:tav>
                                        <p:tav tm="100000">
                                          <p:val>
                                            <p:strVal val="#ppt_h"/>
                                          </p:val>
                                        </p:tav>
                                      </p:tavLst>
                                    </p:anim>
                                  </p:childTnLst>
                                </p:cTn>
                              </p:par>
                            </p:childTnLst>
                          </p:cTn>
                        </p:par>
                      </p:childTnLst>
                    </p:cTn>
                  </p:par>
                  <p:par>
                    <p:cTn id="179" fill="hold" nodeType="clickPar">
                      <p:stCondLst>
                        <p:cond delay="indefinite"/>
                      </p:stCondLst>
                      <p:childTnLst>
                        <p:par>
                          <p:cTn id="180" fill="hold" nodeType="withGroup">
                            <p:stCondLst>
                              <p:cond delay="0"/>
                            </p:stCondLst>
                            <p:childTnLst>
                              <p:par>
                                <p:cTn id="181" presetID="22" presetClass="entr" presetSubtype="1" fill="hold" nodeType="clickEffect">
                                  <p:stCondLst>
                                    <p:cond delay="0"/>
                                  </p:stCondLst>
                                  <p:childTnLst>
                                    <p:set>
                                      <p:cBhvr>
                                        <p:cTn id="182" dur="1" fill="hold">
                                          <p:stCondLst>
                                            <p:cond delay="0"/>
                                          </p:stCondLst>
                                        </p:cTn>
                                        <p:tgtEl>
                                          <p:spTgt spid="436279"/>
                                        </p:tgtEl>
                                        <p:attrNameLst>
                                          <p:attrName>style.visibility</p:attrName>
                                        </p:attrNameLst>
                                      </p:cBhvr>
                                      <p:to>
                                        <p:strVal val="visible"/>
                                      </p:to>
                                    </p:set>
                                    <p:animEffect transition="in" filter="wipe(up)">
                                      <p:cBhvr>
                                        <p:cTn id="183" dur="500"/>
                                        <p:tgtEl>
                                          <p:spTgt spid="436279"/>
                                        </p:tgtEl>
                                      </p:cBhvr>
                                    </p:animEffect>
                                  </p:childTnLst>
                                </p:cTn>
                              </p:par>
                            </p:childTnLst>
                          </p:cTn>
                        </p:par>
                      </p:childTnLst>
                    </p:cTn>
                  </p:par>
                  <p:par>
                    <p:cTn id="184" fill="hold" nodeType="clickPar">
                      <p:stCondLst>
                        <p:cond delay="indefinite"/>
                      </p:stCondLst>
                      <p:childTnLst>
                        <p:par>
                          <p:cTn id="185" fill="hold" nodeType="withGroup">
                            <p:stCondLst>
                              <p:cond delay="0"/>
                            </p:stCondLst>
                            <p:childTnLst>
                              <p:par>
                                <p:cTn id="186" presetID="19" presetClass="entr" presetSubtype="10" fill="hold" grpId="0" nodeType="clickEffect">
                                  <p:stCondLst>
                                    <p:cond delay="0"/>
                                  </p:stCondLst>
                                  <p:iterate type="lt">
                                    <p:tmPct val="100000"/>
                                  </p:iterate>
                                  <p:childTnLst>
                                    <p:set>
                                      <p:cBhvr>
                                        <p:cTn id="187" dur="1" fill="hold">
                                          <p:stCondLst>
                                            <p:cond delay="0"/>
                                          </p:stCondLst>
                                        </p:cTn>
                                        <p:tgtEl>
                                          <p:spTgt spid="436308"/>
                                        </p:tgtEl>
                                        <p:attrNameLst>
                                          <p:attrName>style.visibility</p:attrName>
                                        </p:attrNameLst>
                                      </p:cBhvr>
                                      <p:to>
                                        <p:strVal val="visible"/>
                                      </p:to>
                                    </p:set>
                                    <p:anim calcmode="lin" valueType="num">
                                      <p:cBhvr>
                                        <p:cTn id="188" dur="750" fill="hold"/>
                                        <p:tgtEl>
                                          <p:spTgt spid="436308"/>
                                        </p:tgtEl>
                                        <p:attrNameLst>
                                          <p:attrName>ppt_w</p:attrName>
                                        </p:attrNameLst>
                                      </p:cBhvr>
                                      <p:tavLst>
                                        <p:tav tm="0" fmla="#ppt_w*sin(2.5*pi*$)">
                                          <p:val>
                                            <p:fltVal val="0"/>
                                          </p:val>
                                        </p:tav>
                                        <p:tav tm="100000">
                                          <p:val>
                                            <p:fltVal val="1"/>
                                          </p:val>
                                        </p:tav>
                                      </p:tavLst>
                                    </p:anim>
                                    <p:anim calcmode="lin" valueType="num">
                                      <p:cBhvr>
                                        <p:cTn id="189" dur="750" fill="hold"/>
                                        <p:tgtEl>
                                          <p:spTgt spid="436308"/>
                                        </p:tgtEl>
                                        <p:attrNameLst>
                                          <p:attrName>ppt_h</p:attrName>
                                        </p:attrNameLst>
                                      </p:cBhvr>
                                      <p:tavLst>
                                        <p:tav tm="0">
                                          <p:val>
                                            <p:strVal val="#ppt_h"/>
                                          </p:val>
                                        </p:tav>
                                        <p:tav tm="100000">
                                          <p:val>
                                            <p:strVal val="#ppt_h"/>
                                          </p:val>
                                        </p:tav>
                                      </p:tavLst>
                                    </p:anim>
                                  </p:childTnLst>
                                </p:cTn>
                              </p:par>
                            </p:childTnLst>
                          </p:cTn>
                        </p:par>
                      </p:childTnLst>
                    </p:cTn>
                  </p:par>
                  <p:par>
                    <p:cTn id="190" fill="hold" nodeType="clickPar">
                      <p:stCondLst>
                        <p:cond delay="indefinite"/>
                      </p:stCondLst>
                      <p:childTnLst>
                        <p:par>
                          <p:cTn id="191" fill="hold" nodeType="withGroup">
                            <p:stCondLst>
                              <p:cond delay="0"/>
                            </p:stCondLst>
                            <p:childTnLst>
                              <p:par>
                                <p:cTn id="192" presetID="22" presetClass="entr" presetSubtype="8" fill="hold" grpId="0" nodeType="clickEffect">
                                  <p:stCondLst>
                                    <p:cond delay="0"/>
                                  </p:stCondLst>
                                  <p:childTnLst>
                                    <p:set>
                                      <p:cBhvr>
                                        <p:cTn id="193" dur="1" fill="hold">
                                          <p:stCondLst>
                                            <p:cond delay="0"/>
                                          </p:stCondLst>
                                        </p:cTn>
                                        <p:tgtEl>
                                          <p:spTgt spid="436246"/>
                                        </p:tgtEl>
                                        <p:attrNameLst>
                                          <p:attrName>style.visibility</p:attrName>
                                        </p:attrNameLst>
                                      </p:cBhvr>
                                      <p:to>
                                        <p:strVal val="visible"/>
                                      </p:to>
                                    </p:set>
                                    <p:animEffect transition="in" filter="wipe(left)">
                                      <p:cBhvr>
                                        <p:cTn id="194" dur="500"/>
                                        <p:tgtEl>
                                          <p:spTgt spid="436246"/>
                                        </p:tgtEl>
                                      </p:cBhvr>
                                    </p:animEffect>
                                  </p:childTnLst>
                                </p:cTn>
                              </p:par>
                            </p:childTnLst>
                          </p:cTn>
                        </p:par>
                      </p:childTnLst>
                    </p:cTn>
                  </p:par>
                  <p:par>
                    <p:cTn id="195" fill="hold" nodeType="clickPar">
                      <p:stCondLst>
                        <p:cond delay="indefinite"/>
                      </p:stCondLst>
                      <p:childTnLst>
                        <p:par>
                          <p:cTn id="196" fill="hold" nodeType="withGroup">
                            <p:stCondLst>
                              <p:cond delay="0"/>
                            </p:stCondLst>
                            <p:childTnLst>
                              <p:par>
                                <p:cTn id="197" presetID="19" presetClass="entr" presetSubtype="10" fill="hold" grpId="0" nodeType="clickEffect">
                                  <p:stCondLst>
                                    <p:cond delay="0"/>
                                  </p:stCondLst>
                                  <p:childTnLst>
                                    <p:set>
                                      <p:cBhvr>
                                        <p:cTn id="198" dur="1" fill="hold">
                                          <p:stCondLst>
                                            <p:cond delay="0"/>
                                          </p:stCondLst>
                                        </p:cTn>
                                        <p:tgtEl>
                                          <p:spTgt spid="436312"/>
                                        </p:tgtEl>
                                        <p:attrNameLst>
                                          <p:attrName>style.visibility</p:attrName>
                                        </p:attrNameLst>
                                      </p:cBhvr>
                                      <p:to>
                                        <p:strVal val="visible"/>
                                      </p:to>
                                    </p:set>
                                    <p:anim calcmode="lin" valueType="num">
                                      <p:cBhvr>
                                        <p:cTn id="199" dur="5000" fill="hold"/>
                                        <p:tgtEl>
                                          <p:spTgt spid="436312"/>
                                        </p:tgtEl>
                                        <p:attrNameLst>
                                          <p:attrName>ppt_w</p:attrName>
                                        </p:attrNameLst>
                                      </p:cBhvr>
                                      <p:tavLst>
                                        <p:tav tm="0" fmla="#ppt_w*sin(2.5*pi*$)">
                                          <p:val>
                                            <p:fltVal val="0"/>
                                          </p:val>
                                        </p:tav>
                                        <p:tav tm="100000">
                                          <p:val>
                                            <p:fltVal val="1"/>
                                          </p:val>
                                        </p:tav>
                                      </p:tavLst>
                                    </p:anim>
                                    <p:anim calcmode="lin" valueType="num">
                                      <p:cBhvr>
                                        <p:cTn id="200" dur="5000" fill="hold"/>
                                        <p:tgtEl>
                                          <p:spTgt spid="436312"/>
                                        </p:tgtEl>
                                        <p:attrNameLst>
                                          <p:attrName>ppt_h</p:attrName>
                                        </p:attrNameLst>
                                      </p:cBhvr>
                                      <p:tavLst>
                                        <p:tav tm="0">
                                          <p:val>
                                            <p:strVal val="#ppt_h"/>
                                          </p:val>
                                        </p:tav>
                                        <p:tav tm="100000">
                                          <p:val>
                                            <p:strVal val="#ppt_h"/>
                                          </p:val>
                                        </p:tav>
                                      </p:tavLst>
                                    </p:anim>
                                  </p:childTnLst>
                                </p:cTn>
                              </p:par>
                            </p:childTnLst>
                          </p:cTn>
                        </p:par>
                      </p:childTnLst>
                    </p:cTn>
                  </p:par>
                  <p:par>
                    <p:cTn id="201" fill="hold" nodeType="clickPar">
                      <p:stCondLst>
                        <p:cond delay="indefinite"/>
                      </p:stCondLst>
                      <p:childTnLst>
                        <p:par>
                          <p:cTn id="202" fill="hold" nodeType="withGroup">
                            <p:stCondLst>
                              <p:cond delay="0"/>
                            </p:stCondLst>
                            <p:childTnLst>
                              <p:par>
                                <p:cTn id="203" presetID="22" presetClass="entr" presetSubtype="8" fill="hold" grpId="0" nodeType="clickEffect">
                                  <p:stCondLst>
                                    <p:cond delay="0"/>
                                  </p:stCondLst>
                                  <p:childTnLst>
                                    <p:set>
                                      <p:cBhvr>
                                        <p:cTn id="204" dur="1" fill="hold">
                                          <p:stCondLst>
                                            <p:cond delay="0"/>
                                          </p:stCondLst>
                                        </p:cTn>
                                        <p:tgtEl>
                                          <p:spTgt spid="436251"/>
                                        </p:tgtEl>
                                        <p:attrNameLst>
                                          <p:attrName>style.visibility</p:attrName>
                                        </p:attrNameLst>
                                      </p:cBhvr>
                                      <p:to>
                                        <p:strVal val="visible"/>
                                      </p:to>
                                    </p:set>
                                    <p:animEffect transition="in" filter="wipe(left)">
                                      <p:cBhvr>
                                        <p:cTn id="205" dur="500"/>
                                        <p:tgtEl>
                                          <p:spTgt spid="436251"/>
                                        </p:tgtEl>
                                      </p:cBhvr>
                                    </p:animEffect>
                                  </p:childTnLst>
                                </p:cTn>
                              </p:par>
                            </p:childTnLst>
                          </p:cTn>
                        </p:par>
                      </p:childTnLst>
                    </p:cTn>
                  </p:par>
                  <p:par>
                    <p:cTn id="206" fill="hold" nodeType="clickPar">
                      <p:stCondLst>
                        <p:cond delay="indefinite"/>
                      </p:stCondLst>
                      <p:childTnLst>
                        <p:par>
                          <p:cTn id="207" fill="hold" nodeType="withGroup">
                            <p:stCondLst>
                              <p:cond delay="0"/>
                            </p:stCondLst>
                            <p:childTnLst>
                              <p:par>
                                <p:cTn id="208" presetID="19" presetClass="entr" presetSubtype="10" fill="hold" grpId="0" nodeType="clickEffect">
                                  <p:stCondLst>
                                    <p:cond delay="0"/>
                                  </p:stCondLst>
                                  <p:childTnLst>
                                    <p:set>
                                      <p:cBhvr>
                                        <p:cTn id="209" dur="1" fill="hold">
                                          <p:stCondLst>
                                            <p:cond delay="0"/>
                                          </p:stCondLst>
                                        </p:cTn>
                                        <p:tgtEl>
                                          <p:spTgt spid="436311"/>
                                        </p:tgtEl>
                                        <p:attrNameLst>
                                          <p:attrName>style.visibility</p:attrName>
                                        </p:attrNameLst>
                                      </p:cBhvr>
                                      <p:to>
                                        <p:strVal val="visible"/>
                                      </p:to>
                                    </p:set>
                                    <p:anim calcmode="lin" valueType="num">
                                      <p:cBhvr>
                                        <p:cTn id="210" dur="5000" fill="hold"/>
                                        <p:tgtEl>
                                          <p:spTgt spid="436311"/>
                                        </p:tgtEl>
                                        <p:attrNameLst>
                                          <p:attrName>ppt_w</p:attrName>
                                        </p:attrNameLst>
                                      </p:cBhvr>
                                      <p:tavLst>
                                        <p:tav tm="0" fmla="#ppt_w*sin(2.5*pi*$)">
                                          <p:val>
                                            <p:fltVal val="0"/>
                                          </p:val>
                                        </p:tav>
                                        <p:tav tm="100000">
                                          <p:val>
                                            <p:fltVal val="1"/>
                                          </p:val>
                                        </p:tav>
                                      </p:tavLst>
                                    </p:anim>
                                    <p:anim calcmode="lin" valueType="num">
                                      <p:cBhvr>
                                        <p:cTn id="211" dur="5000" fill="hold"/>
                                        <p:tgtEl>
                                          <p:spTgt spid="436311"/>
                                        </p:tgtEl>
                                        <p:attrNameLst>
                                          <p:attrName>ppt_h</p:attrName>
                                        </p:attrNameLst>
                                      </p:cBhvr>
                                      <p:tavLst>
                                        <p:tav tm="0">
                                          <p:val>
                                            <p:strVal val="#ppt_h"/>
                                          </p:val>
                                        </p:tav>
                                        <p:tav tm="100000">
                                          <p:val>
                                            <p:strVal val="#ppt_h"/>
                                          </p:val>
                                        </p:tav>
                                      </p:tavLst>
                                    </p:anim>
                                  </p:childTnLst>
                                </p:cTn>
                              </p:par>
                            </p:childTnLst>
                          </p:cTn>
                        </p:par>
                      </p:childTnLst>
                    </p:cTn>
                  </p:par>
                  <p:par>
                    <p:cTn id="212" fill="hold" nodeType="clickPar">
                      <p:stCondLst>
                        <p:cond delay="indefinite"/>
                      </p:stCondLst>
                      <p:childTnLst>
                        <p:par>
                          <p:cTn id="213" fill="hold" nodeType="withGroup">
                            <p:stCondLst>
                              <p:cond delay="0"/>
                            </p:stCondLst>
                            <p:childTnLst>
                              <p:par>
                                <p:cTn id="214" presetID="22" presetClass="entr" presetSubtype="8" fill="hold" grpId="0" nodeType="clickEffect">
                                  <p:stCondLst>
                                    <p:cond delay="0"/>
                                  </p:stCondLst>
                                  <p:childTnLst>
                                    <p:set>
                                      <p:cBhvr>
                                        <p:cTn id="215" dur="1" fill="hold">
                                          <p:stCondLst>
                                            <p:cond delay="0"/>
                                          </p:stCondLst>
                                        </p:cTn>
                                        <p:tgtEl>
                                          <p:spTgt spid="436247"/>
                                        </p:tgtEl>
                                        <p:attrNameLst>
                                          <p:attrName>style.visibility</p:attrName>
                                        </p:attrNameLst>
                                      </p:cBhvr>
                                      <p:to>
                                        <p:strVal val="visible"/>
                                      </p:to>
                                    </p:set>
                                    <p:animEffect transition="in" filter="wipe(left)">
                                      <p:cBhvr>
                                        <p:cTn id="216" dur="500"/>
                                        <p:tgtEl>
                                          <p:spTgt spid="436247"/>
                                        </p:tgtEl>
                                      </p:cBhvr>
                                    </p:animEffect>
                                  </p:childTnLst>
                                </p:cTn>
                              </p:par>
                            </p:childTnLst>
                          </p:cTn>
                        </p:par>
                      </p:childTnLst>
                    </p:cTn>
                  </p:par>
                  <p:par>
                    <p:cTn id="217" fill="hold" nodeType="clickPar">
                      <p:stCondLst>
                        <p:cond delay="indefinite"/>
                      </p:stCondLst>
                      <p:childTnLst>
                        <p:par>
                          <p:cTn id="218" fill="hold" nodeType="withGroup">
                            <p:stCondLst>
                              <p:cond delay="0"/>
                            </p:stCondLst>
                            <p:childTnLst>
                              <p:par>
                                <p:cTn id="219" presetID="19" presetClass="entr" presetSubtype="10" fill="hold" grpId="0" nodeType="clickEffect">
                                  <p:stCondLst>
                                    <p:cond delay="0"/>
                                  </p:stCondLst>
                                  <p:childTnLst>
                                    <p:set>
                                      <p:cBhvr>
                                        <p:cTn id="220" dur="1" fill="hold">
                                          <p:stCondLst>
                                            <p:cond delay="0"/>
                                          </p:stCondLst>
                                        </p:cTn>
                                        <p:tgtEl>
                                          <p:spTgt spid="436310"/>
                                        </p:tgtEl>
                                        <p:attrNameLst>
                                          <p:attrName>style.visibility</p:attrName>
                                        </p:attrNameLst>
                                      </p:cBhvr>
                                      <p:to>
                                        <p:strVal val="visible"/>
                                      </p:to>
                                    </p:set>
                                    <p:anim calcmode="lin" valueType="num">
                                      <p:cBhvr>
                                        <p:cTn id="221" dur="5000" fill="hold"/>
                                        <p:tgtEl>
                                          <p:spTgt spid="436310"/>
                                        </p:tgtEl>
                                        <p:attrNameLst>
                                          <p:attrName>ppt_w</p:attrName>
                                        </p:attrNameLst>
                                      </p:cBhvr>
                                      <p:tavLst>
                                        <p:tav tm="0" fmla="#ppt_w*sin(2.5*pi*$)">
                                          <p:val>
                                            <p:fltVal val="0"/>
                                          </p:val>
                                        </p:tav>
                                        <p:tav tm="100000">
                                          <p:val>
                                            <p:fltVal val="1"/>
                                          </p:val>
                                        </p:tav>
                                      </p:tavLst>
                                    </p:anim>
                                    <p:anim calcmode="lin" valueType="num">
                                      <p:cBhvr>
                                        <p:cTn id="222" dur="5000" fill="hold"/>
                                        <p:tgtEl>
                                          <p:spTgt spid="436310"/>
                                        </p:tgtEl>
                                        <p:attrNameLst>
                                          <p:attrName>ppt_h</p:attrName>
                                        </p:attrNameLst>
                                      </p:cBhvr>
                                      <p:tavLst>
                                        <p:tav tm="0">
                                          <p:val>
                                            <p:strVal val="#ppt_h"/>
                                          </p:val>
                                        </p:tav>
                                        <p:tav tm="100000">
                                          <p:val>
                                            <p:strVal val="#ppt_h"/>
                                          </p:val>
                                        </p:tav>
                                      </p:tavLst>
                                    </p:anim>
                                  </p:childTnLst>
                                </p:cTn>
                              </p:par>
                            </p:childTnLst>
                          </p:cTn>
                        </p:par>
                      </p:childTnLst>
                    </p:cTn>
                  </p:par>
                  <p:par>
                    <p:cTn id="223" fill="hold" nodeType="clickPar">
                      <p:stCondLst>
                        <p:cond delay="indefinite"/>
                      </p:stCondLst>
                      <p:childTnLst>
                        <p:par>
                          <p:cTn id="224" fill="hold" nodeType="withGroup">
                            <p:stCondLst>
                              <p:cond delay="0"/>
                            </p:stCondLst>
                            <p:childTnLst>
                              <p:par>
                                <p:cTn id="225" presetID="22" presetClass="entr" presetSubtype="4" fill="hold" nodeType="clickEffect">
                                  <p:stCondLst>
                                    <p:cond delay="0"/>
                                  </p:stCondLst>
                                  <p:childTnLst>
                                    <p:set>
                                      <p:cBhvr>
                                        <p:cTn id="226" dur="1" fill="hold">
                                          <p:stCondLst>
                                            <p:cond delay="0"/>
                                          </p:stCondLst>
                                        </p:cTn>
                                        <p:tgtEl>
                                          <p:spTgt spid="436248"/>
                                        </p:tgtEl>
                                        <p:attrNameLst>
                                          <p:attrName>style.visibility</p:attrName>
                                        </p:attrNameLst>
                                      </p:cBhvr>
                                      <p:to>
                                        <p:strVal val="visible"/>
                                      </p:to>
                                    </p:set>
                                    <p:animEffect transition="in" filter="wipe(down)">
                                      <p:cBhvr>
                                        <p:cTn id="227" dur="500"/>
                                        <p:tgtEl>
                                          <p:spTgt spid="436248"/>
                                        </p:tgtEl>
                                      </p:cBhvr>
                                    </p:animEffect>
                                  </p:childTnLst>
                                </p:cTn>
                              </p:par>
                            </p:childTnLst>
                          </p:cTn>
                        </p:par>
                      </p:childTnLst>
                    </p:cTn>
                  </p:par>
                  <p:par>
                    <p:cTn id="228" fill="hold" nodeType="clickPar">
                      <p:stCondLst>
                        <p:cond delay="indefinite"/>
                      </p:stCondLst>
                      <p:childTnLst>
                        <p:par>
                          <p:cTn id="229" fill="hold" nodeType="withGroup">
                            <p:stCondLst>
                              <p:cond delay="0"/>
                            </p:stCondLst>
                            <p:childTnLst>
                              <p:par>
                                <p:cTn id="230" presetID="19" presetClass="entr" presetSubtype="10" fill="hold" grpId="0" nodeType="clickEffect">
                                  <p:stCondLst>
                                    <p:cond delay="0"/>
                                  </p:stCondLst>
                                  <p:childTnLst>
                                    <p:set>
                                      <p:cBhvr>
                                        <p:cTn id="231" dur="1" fill="hold">
                                          <p:stCondLst>
                                            <p:cond delay="0"/>
                                          </p:stCondLst>
                                        </p:cTn>
                                        <p:tgtEl>
                                          <p:spTgt spid="436309"/>
                                        </p:tgtEl>
                                        <p:attrNameLst>
                                          <p:attrName>style.visibility</p:attrName>
                                        </p:attrNameLst>
                                      </p:cBhvr>
                                      <p:to>
                                        <p:strVal val="visible"/>
                                      </p:to>
                                    </p:set>
                                    <p:anim calcmode="lin" valueType="num">
                                      <p:cBhvr>
                                        <p:cTn id="232" dur="5000" fill="hold"/>
                                        <p:tgtEl>
                                          <p:spTgt spid="436309"/>
                                        </p:tgtEl>
                                        <p:attrNameLst>
                                          <p:attrName>ppt_w</p:attrName>
                                        </p:attrNameLst>
                                      </p:cBhvr>
                                      <p:tavLst>
                                        <p:tav tm="0" fmla="#ppt_w*sin(2.5*pi*$)">
                                          <p:val>
                                            <p:fltVal val="0"/>
                                          </p:val>
                                        </p:tav>
                                        <p:tav tm="100000">
                                          <p:val>
                                            <p:fltVal val="1"/>
                                          </p:val>
                                        </p:tav>
                                      </p:tavLst>
                                    </p:anim>
                                    <p:anim calcmode="lin" valueType="num">
                                      <p:cBhvr>
                                        <p:cTn id="233" dur="5000" fill="hold"/>
                                        <p:tgtEl>
                                          <p:spTgt spid="436309"/>
                                        </p:tgtEl>
                                        <p:attrNameLst>
                                          <p:attrName>ppt_h</p:attrName>
                                        </p:attrNameLst>
                                      </p:cBhvr>
                                      <p:tavLst>
                                        <p:tav tm="0">
                                          <p:val>
                                            <p:strVal val="#ppt_h"/>
                                          </p:val>
                                        </p:tav>
                                        <p:tav tm="100000">
                                          <p:val>
                                            <p:strVal val="#ppt_h"/>
                                          </p:val>
                                        </p:tav>
                                      </p:tavLst>
                                    </p:anim>
                                  </p:childTnLst>
                                </p:cTn>
                              </p:par>
                            </p:childTnLst>
                          </p:cTn>
                        </p:par>
                      </p:childTnLst>
                    </p:cTn>
                  </p:par>
                  <p:par>
                    <p:cTn id="234" fill="hold" nodeType="clickPar">
                      <p:stCondLst>
                        <p:cond delay="indefinite"/>
                      </p:stCondLst>
                      <p:childTnLst>
                        <p:par>
                          <p:cTn id="235" fill="hold" nodeType="withGroup">
                            <p:stCondLst>
                              <p:cond delay="0"/>
                            </p:stCondLst>
                            <p:childTnLst>
                              <p:par>
                                <p:cTn id="236" presetID="22" presetClass="entr" presetSubtype="8" fill="hold" grpId="0" nodeType="clickEffect">
                                  <p:stCondLst>
                                    <p:cond delay="0"/>
                                  </p:stCondLst>
                                  <p:childTnLst>
                                    <p:set>
                                      <p:cBhvr>
                                        <p:cTn id="237" dur="1" fill="hold">
                                          <p:stCondLst>
                                            <p:cond delay="0"/>
                                          </p:stCondLst>
                                        </p:cTn>
                                        <p:tgtEl>
                                          <p:spTgt spid="436277"/>
                                        </p:tgtEl>
                                        <p:attrNameLst>
                                          <p:attrName>style.visibility</p:attrName>
                                        </p:attrNameLst>
                                      </p:cBhvr>
                                      <p:to>
                                        <p:strVal val="visible"/>
                                      </p:to>
                                    </p:set>
                                    <p:animEffect transition="in" filter="wipe(left)">
                                      <p:cBhvr>
                                        <p:cTn id="238" dur="500"/>
                                        <p:tgtEl>
                                          <p:spTgt spid="436277"/>
                                        </p:tgtEl>
                                      </p:cBhvr>
                                    </p:animEffect>
                                  </p:childTnLst>
                                </p:cTn>
                              </p:par>
                            </p:childTnLst>
                          </p:cTn>
                        </p:par>
                      </p:childTnLst>
                    </p:cTn>
                  </p:par>
                  <p:par>
                    <p:cTn id="239" fill="hold" nodeType="clickPar">
                      <p:stCondLst>
                        <p:cond delay="indefinite"/>
                      </p:stCondLst>
                      <p:childTnLst>
                        <p:par>
                          <p:cTn id="240" fill="hold" nodeType="withGroup">
                            <p:stCondLst>
                              <p:cond delay="0"/>
                            </p:stCondLst>
                            <p:childTnLst>
                              <p:par>
                                <p:cTn id="241" presetID="19" presetClass="entr" presetSubtype="10" fill="hold" grpId="0" nodeType="clickEffect">
                                  <p:stCondLst>
                                    <p:cond delay="0"/>
                                  </p:stCondLst>
                                  <p:childTnLst>
                                    <p:set>
                                      <p:cBhvr>
                                        <p:cTn id="242" dur="1" fill="hold">
                                          <p:stCondLst>
                                            <p:cond delay="0"/>
                                          </p:stCondLst>
                                        </p:cTn>
                                        <p:tgtEl>
                                          <p:spTgt spid="436313"/>
                                        </p:tgtEl>
                                        <p:attrNameLst>
                                          <p:attrName>style.visibility</p:attrName>
                                        </p:attrNameLst>
                                      </p:cBhvr>
                                      <p:to>
                                        <p:strVal val="visible"/>
                                      </p:to>
                                    </p:set>
                                    <p:anim calcmode="lin" valueType="num">
                                      <p:cBhvr>
                                        <p:cTn id="243" dur="5000" fill="hold"/>
                                        <p:tgtEl>
                                          <p:spTgt spid="436313"/>
                                        </p:tgtEl>
                                        <p:attrNameLst>
                                          <p:attrName>ppt_w</p:attrName>
                                        </p:attrNameLst>
                                      </p:cBhvr>
                                      <p:tavLst>
                                        <p:tav tm="0" fmla="#ppt_w*sin(2.5*pi*$)">
                                          <p:val>
                                            <p:fltVal val="0"/>
                                          </p:val>
                                        </p:tav>
                                        <p:tav tm="100000">
                                          <p:val>
                                            <p:fltVal val="1"/>
                                          </p:val>
                                        </p:tav>
                                      </p:tavLst>
                                    </p:anim>
                                    <p:anim calcmode="lin" valueType="num">
                                      <p:cBhvr>
                                        <p:cTn id="244" dur="5000" fill="hold"/>
                                        <p:tgtEl>
                                          <p:spTgt spid="436313"/>
                                        </p:tgtEl>
                                        <p:attrNameLst>
                                          <p:attrName>ppt_h</p:attrName>
                                        </p:attrNameLst>
                                      </p:cBhvr>
                                      <p:tavLst>
                                        <p:tav tm="0">
                                          <p:val>
                                            <p:strVal val="#ppt_h"/>
                                          </p:val>
                                        </p:tav>
                                        <p:tav tm="100000">
                                          <p:val>
                                            <p:strVal val="#ppt_h"/>
                                          </p:val>
                                        </p:tav>
                                      </p:tavLst>
                                    </p:anim>
                                  </p:childTnLst>
                                </p:cTn>
                              </p:par>
                            </p:childTnLst>
                          </p:cTn>
                        </p:par>
                      </p:childTnLst>
                    </p:cTn>
                  </p:par>
                  <p:par>
                    <p:cTn id="245" fill="hold" nodeType="clickPar">
                      <p:stCondLst>
                        <p:cond delay="indefinite"/>
                      </p:stCondLst>
                      <p:childTnLst>
                        <p:par>
                          <p:cTn id="246" fill="hold" nodeType="withGroup">
                            <p:stCondLst>
                              <p:cond delay="0"/>
                            </p:stCondLst>
                            <p:childTnLst>
                              <p:par>
                                <p:cTn id="247" presetID="22" presetClass="entr" presetSubtype="8" fill="hold" grpId="0" nodeType="clickEffect">
                                  <p:stCondLst>
                                    <p:cond delay="0"/>
                                  </p:stCondLst>
                                  <p:childTnLst>
                                    <p:set>
                                      <p:cBhvr>
                                        <p:cTn id="248" dur="1" fill="hold">
                                          <p:stCondLst>
                                            <p:cond delay="0"/>
                                          </p:stCondLst>
                                        </p:cTn>
                                        <p:tgtEl>
                                          <p:spTgt spid="436278"/>
                                        </p:tgtEl>
                                        <p:attrNameLst>
                                          <p:attrName>style.visibility</p:attrName>
                                        </p:attrNameLst>
                                      </p:cBhvr>
                                      <p:to>
                                        <p:strVal val="visible"/>
                                      </p:to>
                                    </p:set>
                                    <p:animEffect transition="in" filter="wipe(left)">
                                      <p:cBhvr>
                                        <p:cTn id="249" dur="500"/>
                                        <p:tgtEl>
                                          <p:spTgt spid="436278"/>
                                        </p:tgtEl>
                                      </p:cBhvr>
                                    </p:animEffect>
                                  </p:childTnLst>
                                </p:cTn>
                              </p:par>
                            </p:childTnLst>
                          </p:cTn>
                        </p:par>
                      </p:childTnLst>
                    </p:cTn>
                  </p:par>
                  <p:par>
                    <p:cTn id="250" fill="hold" nodeType="clickPar">
                      <p:stCondLst>
                        <p:cond delay="indefinite"/>
                      </p:stCondLst>
                      <p:childTnLst>
                        <p:par>
                          <p:cTn id="251" fill="hold" nodeType="withGroup">
                            <p:stCondLst>
                              <p:cond delay="0"/>
                            </p:stCondLst>
                            <p:childTnLst>
                              <p:par>
                                <p:cTn id="252" presetID="19" presetClass="entr" presetSubtype="10" fill="hold" grpId="0" nodeType="clickEffect">
                                  <p:stCondLst>
                                    <p:cond delay="0"/>
                                  </p:stCondLst>
                                  <p:childTnLst>
                                    <p:set>
                                      <p:cBhvr>
                                        <p:cTn id="253" dur="1" fill="hold">
                                          <p:stCondLst>
                                            <p:cond delay="0"/>
                                          </p:stCondLst>
                                        </p:cTn>
                                        <p:tgtEl>
                                          <p:spTgt spid="436314"/>
                                        </p:tgtEl>
                                        <p:attrNameLst>
                                          <p:attrName>style.visibility</p:attrName>
                                        </p:attrNameLst>
                                      </p:cBhvr>
                                      <p:to>
                                        <p:strVal val="visible"/>
                                      </p:to>
                                    </p:set>
                                    <p:anim calcmode="lin" valueType="num">
                                      <p:cBhvr>
                                        <p:cTn id="254" dur="5000" fill="hold"/>
                                        <p:tgtEl>
                                          <p:spTgt spid="436314"/>
                                        </p:tgtEl>
                                        <p:attrNameLst>
                                          <p:attrName>ppt_w</p:attrName>
                                        </p:attrNameLst>
                                      </p:cBhvr>
                                      <p:tavLst>
                                        <p:tav tm="0" fmla="#ppt_w*sin(2.5*pi*$)">
                                          <p:val>
                                            <p:fltVal val="0"/>
                                          </p:val>
                                        </p:tav>
                                        <p:tav tm="100000">
                                          <p:val>
                                            <p:fltVal val="1"/>
                                          </p:val>
                                        </p:tav>
                                      </p:tavLst>
                                    </p:anim>
                                    <p:anim calcmode="lin" valueType="num">
                                      <p:cBhvr>
                                        <p:cTn id="255" dur="5000" fill="hold"/>
                                        <p:tgtEl>
                                          <p:spTgt spid="436314"/>
                                        </p:tgtEl>
                                        <p:attrNameLst>
                                          <p:attrName>ppt_h</p:attrName>
                                        </p:attrNameLst>
                                      </p:cBhvr>
                                      <p:tavLst>
                                        <p:tav tm="0">
                                          <p:val>
                                            <p:strVal val="#ppt_h"/>
                                          </p:val>
                                        </p:tav>
                                        <p:tav tm="100000">
                                          <p:val>
                                            <p:strVal val="#ppt_h"/>
                                          </p:val>
                                        </p:tav>
                                      </p:tavLst>
                                    </p:anim>
                                  </p:childTnLst>
                                </p:cTn>
                              </p:par>
                            </p:childTnLst>
                          </p:cTn>
                        </p:par>
                      </p:childTnLst>
                    </p:cTn>
                  </p:par>
                  <p:par>
                    <p:cTn id="256" fill="hold" nodeType="clickPar">
                      <p:stCondLst>
                        <p:cond delay="indefinite"/>
                      </p:stCondLst>
                      <p:childTnLst>
                        <p:par>
                          <p:cTn id="257" fill="hold" nodeType="withGroup">
                            <p:stCondLst>
                              <p:cond delay="0"/>
                            </p:stCondLst>
                            <p:childTnLst>
                              <p:par>
                                <p:cTn id="258" presetID="22" presetClass="entr" presetSubtype="1" fill="hold" grpId="0" nodeType="clickEffect">
                                  <p:stCondLst>
                                    <p:cond delay="0"/>
                                  </p:stCondLst>
                                  <p:childTnLst>
                                    <p:set>
                                      <p:cBhvr>
                                        <p:cTn id="259" dur="1" fill="hold">
                                          <p:stCondLst>
                                            <p:cond delay="0"/>
                                          </p:stCondLst>
                                        </p:cTn>
                                        <p:tgtEl>
                                          <p:spTgt spid="436270"/>
                                        </p:tgtEl>
                                        <p:attrNameLst>
                                          <p:attrName>style.visibility</p:attrName>
                                        </p:attrNameLst>
                                      </p:cBhvr>
                                      <p:to>
                                        <p:strVal val="visible"/>
                                      </p:to>
                                    </p:set>
                                    <p:animEffect transition="in" filter="wipe(up)">
                                      <p:cBhvr>
                                        <p:cTn id="260" dur="500"/>
                                        <p:tgtEl>
                                          <p:spTgt spid="436270"/>
                                        </p:tgtEl>
                                      </p:cBhvr>
                                    </p:animEffect>
                                  </p:childTnLst>
                                </p:cTn>
                              </p:par>
                            </p:childTnLst>
                          </p:cTn>
                        </p:par>
                      </p:childTnLst>
                    </p:cTn>
                  </p:par>
                  <p:par>
                    <p:cTn id="261" fill="hold" nodeType="clickPar">
                      <p:stCondLst>
                        <p:cond delay="indefinite"/>
                      </p:stCondLst>
                      <p:childTnLst>
                        <p:par>
                          <p:cTn id="262" fill="hold" nodeType="withGroup">
                            <p:stCondLst>
                              <p:cond delay="0"/>
                            </p:stCondLst>
                            <p:childTnLst>
                              <p:par>
                                <p:cTn id="263" presetID="19" presetClass="entr" presetSubtype="10" fill="hold" grpId="0" nodeType="clickEffect">
                                  <p:stCondLst>
                                    <p:cond delay="0"/>
                                  </p:stCondLst>
                                  <p:childTnLst>
                                    <p:set>
                                      <p:cBhvr>
                                        <p:cTn id="264" dur="1" fill="hold">
                                          <p:stCondLst>
                                            <p:cond delay="0"/>
                                          </p:stCondLst>
                                        </p:cTn>
                                        <p:tgtEl>
                                          <p:spTgt spid="436315"/>
                                        </p:tgtEl>
                                        <p:attrNameLst>
                                          <p:attrName>style.visibility</p:attrName>
                                        </p:attrNameLst>
                                      </p:cBhvr>
                                      <p:to>
                                        <p:strVal val="visible"/>
                                      </p:to>
                                    </p:set>
                                    <p:anim calcmode="lin" valueType="num">
                                      <p:cBhvr>
                                        <p:cTn id="265" dur="5000" fill="hold"/>
                                        <p:tgtEl>
                                          <p:spTgt spid="436315"/>
                                        </p:tgtEl>
                                        <p:attrNameLst>
                                          <p:attrName>ppt_w</p:attrName>
                                        </p:attrNameLst>
                                      </p:cBhvr>
                                      <p:tavLst>
                                        <p:tav tm="0" fmla="#ppt_w*sin(2.5*pi*$)">
                                          <p:val>
                                            <p:fltVal val="0"/>
                                          </p:val>
                                        </p:tav>
                                        <p:tav tm="100000">
                                          <p:val>
                                            <p:fltVal val="1"/>
                                          </p:val>
                                        </p:tav>
                                      </p:tavLst>
                                    </p:anim>
                                    <p:anim calcmode="lin" valueType="num">
                                      <p:cBhvr>
                                        <p:cTn id="266" dur="5000" fill="hold"/>
                                        <p:tgtEl>
                                          <p:spTgt spid="436315"/>
                                        </p:tgtEl>
                                        <p:attrNameLst>
                                          <p:attrName>ppt_h</p:attrName>
                                        </p:attrNameLst>
                                      </p:cBhvr>
                                      <p:tavLst>
                                        <p:tav tm="0">
                                          <p:val>
                                            <p:strVal val="#ppt_h"/>
                                          </p:val>
                                        </p:tav>
                                        <p:tav tm="100000">
                                          <p:val>
                                            <p:strVal val="#ppt_h"/>
                                          </p:val>
                                        </p:tav>
                                      </p:tavLst>
                                    </p:anim>
                                  </p:childTnLst>
                                </p:cTn>
                              </p:par>
                            </p:childTnLst>
                          </p:cTn>
                        </p:par>
                      </p:childTnLst>
                    </p:cTn>
                  </p:par>
                  <p:par>
                    <p:cTn id="267" fill="hold" nodeType="clickPar">
                      <p:stCondLst>
                        <p:cond delay="indefinite"/>
                      </p:stCondLst>
                      <p:childTnLst>
                        <p:par>
                          <p:cTn id="268" fill="hold" nodeType="withGroup">
                            <p:stCondLst>
                              <p:cond delay="0"/>
                            </p:stCondLst>
                            <p:childTnLst>
                              <p:par>
                                <p:cTn id="269" presetID="9" presetClass="entr" presetSubtype="0" fill="hold" nodeType="clickEffect">
                                  <p:stCondLst>
                                    <p:cond delay="0"/>
                                  </p:stCondLst>
                                  <p:childTnLst>
                                    <p:set>
                                      <p:cBhvr>
                                        <p:cTn id="270" dur="1" fill="hold">
                                          <p:stCondLst>
                                            <p:cond delay="0"/>
                                          </p:stCondLst>
                                        </p:cTn>
                                        <p:tgtEl>
                                          <p:spTgt spid="436282"/>
                                        </p:tgtEl>
                                        <p:attrNameLst>
                                          <p:attrName>style.visibility</p:attrName>
                                        </p:attrNameLst>
                                      </p:cBhvr>
                                      <p:to>
                                        <p:strVal val="visible"/>
                                      </p:to>
                                    </p:set>
                                    <p:animEffect transition="in" filter="dissolve">
                                      <p:cBhvr>
                                        <p:cTn id="271" dur="500"/>
                                        <p:tgtEl>
                                          <p:spTgt spid="436282"/>
                                        </p:tgtEl>
                                      </p:cBhvr>
                                    </p:animEffect>
                                  </p:childTnLst>
                                  <p:subTnLst>
                                    <p:set>
                                      <p:cBhvr override="childStyle">
                                        <p:cTn dur="1" fill="hold" display="0" masterRel="sameClick" afterEffect="1">
                                          <p:stCondLst>
                                            <p:cond evt="end" delay="0">
                                              <p:tn val="269"/>
                                            </p:cond>
                                          </p:stCondLst>
                                        </p:cTn>
                                        <p:tgtEl>
                                          <p:spTgt spid="436282"/>
                                        </p:tgtEl>
                                        <p:attrNameLst>
                                          <p:attrName>style.visibility</p:attrName>
                                        </p:attrNameLst>
                                      </p:cBhvr>
                                      <p:to>
                                        <p:strVal val="hidden"/>
                                      </p:to>
                                    </p:set>
                                  </p:subTnLst>
                                </p:cTn>
                              </p:par>
                            </p:childTnLst>
                          </p:cTn>
                        </p:par>
                        <p:par>
                          <p:cTn id="272" fill="hold" nodeType="afterGroup">
                            <p:stCondLst>
                              <p:cond delay="500"/>
                            </p:stCondLst>
                            <p:childTnLst>
                              <p:par>
                                <p:cTn id="273" presetID="1" presetClass="entr" presetSubtype="0" fill="hold" nodeType="afterEffect">
                                  <p:stCondLst>
                                    <p:cond delay="1000"/>
                                  </p:stCondLst>
                                  <p:childTnLst>
                                    <p:set>
                                      <p:cBhvr>
                                        <p:cTn id="274" dur="1" fill="hold">
                                          <p:stCondLst>
                                            <p:cond delay="499"/>
                                          </p:stCondLst>
                                        </p:cTn>
                                        <p:tgtEl>
                                          <p:spTgt spid="436286"/>
                                        </p:tgtEl>
                                        <p:attrNameLst>
                                          <p:attrName>style.visibility</p:attrName>
                                        </p:attrNameLst>
                                      </p:cBhvr>
                                      <p:to>
                                        <p:strVal val="visible"/>
                                      </p:to>
                                    </p:set>
                                  </p:childTnLst>
                                  <p:subTnLst>
                                    <p:set>
                                      <p:cBhvr override="childStyle">
                                        <p:cTn dur="1" fill="hold" display="0" masterRel="sameClick" afterEffect="1">
                                          <p:stCondLst>
                                            <p:cond evt="end" delay="0">
                                              <p:tn val="273"/>
                                            </p:cond>
                                          </p:stCondLst>
                                        </p:cTn>
                                        <p:tgtEl>
                                          <p:spTgt spid="436286"/>
                                        </p:tgtEl>
                                        <p:attrNameLst>
                                          <p:attrName>style.visibility</p:attrName>
                                        </p:attrNameLst>
                                      </p:cBhvr>
                                      <p:to>
                                        <p:strVal val="hidden"/>
                                      </p:to>
                                    </p:set>
                                  </p:subTnLst>
                                </p:cTn>
                              </p:par>
                            </p:childTnLst>
                          </p:cTn>
                        </p:par>
                        <p:par>
                          <p:cTn id="275" fill="hold" nodeType="afterGroup">
                            <p:stCondLst>
                              <p:cond delay="2000"/>
                            </p:stCondLst>
                            <p:childTnLst>
                              <p:par>
                                <p:cTn id="276" presetID="1" presetClass="entr" presetSubtype="0" fill="hold" nodeType="afterEffect">
                                  <p:stCondLst>
                                    <p:cond delay="1000"/>
                                  </p:stCondLst>
                                  <p:childTnLst>
                                    <p:set>
                                      <p:cBhvr>
                                        <p:cTn id="277" dur="1" fill="hold">
                                          <p:stCondLst>
                                            <p:cond delay="499"/>
                                          </p:stCondLst>
                                        </p:cTn>
                                        <p:tgtEl>
                                          <p:spTgt spid="436290"/>
                                        </p:tgtEl>
                                        <p:attrNameLst>
                                          <p:attrName>style.visibility</p:attrName>
                                        </p:attrNameLst>
                                      </p:cBhvr>
                                      <p:to>
                                        <p:strVal val="visible"/>
                                      </p:to>
                                    </p:set>
                                  </p:childTnLst>
                                  <p:subTnLst>
                                    <p:set>
                                      <p:cBhvr override="childStyle">
                                        <p:cTn dur="1" fill="hold" display="0" masterRel="sameClick" afterEffect="1">
                                          <p:stCondLst>
                                            <p:cond evt="end" delay="0">
                                              <p:tn val="276"/>
                                            </p:cond>
                                          </p:stCondLst>
                                        </p:cTn>
                                        <p:tgtEl>
                                          <p:spTgt spid="436290"/>
                                        </p:tgtEl>
                                        <p:attrNameLst>
                                          <p:attrName>style.visibility</p:attrName>
                                        </p:attrNameLst>
                                      </p:cBhvr>
                                      <p:to>
                                        <p:strVal val="hidden"/>
                                      </p:to>
                                    </p:set>
                                  </p:subTnLst>
                                </p:cTn>
                              </p:par>
                            </p:childTnLst>
                          </p:cTn>
                        </p:par>
                        <p:par>
                          <p:cTn id="278" fill="hold" nodeType="afterGroup">
                            <p:stCondLst>
                              <p:cond delay="3500"/>
                            </p:stCondLst>
                            <p:childTnLst>
                              <p:par>
                                <p:cTn id="279" presetID="1" presetClass="entr" presetSubtype="0" fill="hold" nodeType="afterEffect">
                                  <p:stCondLst>
                                    <p:cond delay="1000"/>
                                  </p:stCondLst>
                                  <p:childTnLst>
                                    <p:set>
                                      <p:cBhvr>
                                        <p:cTn id="280" dur="1" fill="hold">
                                          <p:stCondLst>
                                            <p:cond delay="499"/>
                                          </p:stCondLst>
                                        </p:cTn>
                                        <p:tgtEl>
                                          <p:spTgt spid="436254"/>
                                        </p:tgtEl>
                                        <p:attrNameLst>
                                          <p:attrName>style.visibility</p:attrName>
                                        </p:attrNameLst>
                                      </p:cBhvr>
                                      <p:to>
                                        <p:strVal val="visible"/>
                                      </p:to>
                                    </p:set>
                                  </p:childTnLst>
                                  <p:subTnLst>
                                    <p:set>
                                      <p:cBhvr override="childStyle">
                                        <p:cTn dur="1" fill="hold" display="0" masterRel="nextClick" afterEffect="1"/>
                                        <p:tgtEl>
                                          <p:spTgt spid="436254"/>
                                        </p:tgtEl>
                                        <p:attrNameLst>
                                          <p:attrName>style.visibility</p:attrName>
                                        </p:attrNameLst>
                                      </p:cBhvr>
                                      <p:to>
                                        <p:strVal val="hidden"/>
                                      </p:to>
                                    </p:set>
                                  </p:subTnLst>
                                </p:cTn>
                              </p:par>
                            </p:childTnLst>
                          </p:cTn>
                        </p:par>
                        <p:par>
                          <p:cTn id="281" fill="hold" nodeType="afterGroup">
                            <p:stCondLst>
                              <p:cond delay="5000"/>
                            </p:stCondLst>
                            <p:childTnLst>
                              <p:par>
                                <p:cTn id="282" presetID="17" presetClass="entr" presetSubtype="8" fill="hold" grpId="0" nodeType="afterEffect">
                                  <p:stCondLst>
                                    <p:cond delay="0"/>
                                  </p:stCondLst>
                                  <p:childTnLst>
                                    <p:set>
                                      <p:cBhvr>
                                        <p:cTn id="283" dur="1" fill="hold">
                                          <p:stCondLst>
                                            <p:cond delay="0"/>
                                          </p:stCondLst>
                                        </p:cTn>
                                        <p:tgtEl>
                                          <p:spTgt spid="436337"/>
                                        </p:tgtEl>
                                        <p:attrNameLst>
                                          <p:attrName>style.visibility</p:attrName>
                                        </p:attrNameLst>
                                      </p:cBhvr>
                                      <p:to>
                                        <p:strVal val="visible"/>
                                      </p:to>
                                    </p:set>
                                    <p:anim calcmode="lin" valueType="num">
                                      <p:cBhvr>
                                        <p:cTn id="284" dur="500" fill="hold"/>
                                        <p:tgtEl>
                                          <p:spTgt spid="436337"/>
                                        </p:tgtEl>
                                        <p:attrNameLst>
                                          <p:attrName>ppt_x</p:attrName>
                                        </p:attrNameLst>
                                      </p:cBhvr>
                                      <p:tavLst>
                                        <p:tav tm="0">
                                          <p:val>
                                            <p:strVal val="#ppt_x-#ppt_w/2"/>
                                          </p:val>
                                        </p:tav>
                                        <p:tav tm="100000">
                                          <p:val>
                                            <p:strVal val="#ppt_x"/>
                                          </p:val>
                                        </p:tav>
                                      </p:tavLst>
                                    </p:anim>
                                    <p:anim calcmode="lin" valueType="num">
                                      <p:cBhvr>
                                        <p:cTn id="285" dur="500" fill="hold"/>
                                        <p:tgtEl>
                                          <p:spTgt spid="436337"/>
                                        </p:tgtEl>
                                        <p:attrNameLst>
                                          <p:attrName>ppt_y</p:attrName>
                                        </p:attrNameLst>
                                      </p:cBhvr>
                                      <p:tavLst>
                                        <p:tav tm="0">
                                          <p:val>
                                            <p:strVal val="#ppt_y"/>
                                          </p:val>
                                        </p:tav>
                                        <p:tav tm="100000">
                                          <p:val>
                                            <p:strVal val="#ppt_y"/>
                                          </p:val>
                                        </p:tav>
                                      </p:tavLst>
                                    </p:anim>
                                    <p:anim calcmode="lin" valueType="num">
                                      <p:cBhvr>
                                        <p:cTn id="286" dur="500" fill="hold"/>
                                        <p:tgtEl>
                                          <p:spTgt spid="436337"/>
                                        </p:tgtEl>
                                        <p:attrNameLst>
                                          <p:attrName>ppt_w</p:attrName>
                                        </p:attrNameLst>
                                      </p:cBhvr>
                                      <p:tavLst>
                                        <p:tav tm="0">
                                          <p:val>
                                            <p:fltVal val="0"/>
                                          </p:val>
                                        </p:tav>
                                        <p:tav tm="100000">
                                          <p:val>
                                            <p:strVal val="#ppt_w"/>
                                          </p:val>
                                        </p:tav>
                                      </p:tavLst>
                                    </p:anim>
                                    <p:anim calcmode="lin" valueType="num">
                                      <p:cBhvr>
                                        <p:cTn id="287" dur="500" fill="hold"/>
                                        <p:tgtEl>
                                          <p:spTgt spid="436337"/>
                                        </p:tgtEl>
                                        <p:attrNameLst>
                                          <p:attrName>ppt_h</p:attrName>
                                        </p:attrNameLst>
                                      </p:cBhvr>
                                      <p:tavLst>
                                        <p:tav tm="0">
                                          <p:val>
                                            <p:strVal val="#ppt_h"/>
                                          </p:val>
                                        </p:tav>
                                        <p:tav tm="100000">
                                          <p:val>
                                            <p:strVal val="#ppt_h"/>
                                          </p:val>
                                        </p:tav>
                                      </p:tavLst>
                                    </p:anim>
                                  </p:childTnLst>
                                </p:cTn>
                              </p:par>
                            </p:childTnLst>
                          </p:cTn>
                        </p:par>
                      </p:childTnLst>
                    </p:cTn>
                  </p:par>
                  <p:par>
                    <p:cTn id="288" fill="hold" nodeType="clickPar">
                      <p:stCondLst>
                        <p:cond delay="indefinite"/>
                      </p:stCondLst>
                      <p:childTnLst>
                        <p:par>
                          <p:cTn id="289" fill="hold" nodeType="withGroup">
                            <p:stCondLst>
                              <p:cond delay="0"/>
                            </p:stCondLst>
                            <p:childTnLst>
                              <p:par>
                                <p:cTn id="290" presetID="22" presetClass="entr" presetSubtype="1" fill="hold" grpId="0" nodeType="clickEffect">
                                  <p:stCondLst>
                                    <p:cond delay="0"/>
                                  </p:stCondLst>
                                  <p:childTnLst>
                                    <p:set>
                                      <p:cBhvr>
                                        <p:cTn id="291" dur="1" fill="hold">
                                          <p:stCondLst>
                                            <p:cond delay="0"/>
                                          </p:stCondLst>
                                        </p:cTn>
                                        <p:tgtEl>
                                          <p:spTgt spid="436243"/>
                                        </p:tgtEl>
                                        <p:attrNameLst>
                                          <p:attrName>style.visibility</p:attrName>
                                        </p:attrNameLst>
                                      </p:cBhvr>
                                      <p:to>
                                        <p:strVal val="visible"/>
                                      </p:to>
                                    </p:set>
                                    <p:animEffect transition="in" filter="wipe(up)">
                                      <p:cBhvr>
                                        <p:cTn id="292" dur="500"/>
                                        <p:tgtEl>
                                          <p:spTgt spid="436243"/>
                                        </p:tgtEl>
                                      </p:cBhvr>
                                    </p:animEffect>
                                  </p:childTnLst>
                                </p:cTn>
                              </p:par>
                            </p:childTnLst>
                          </p:cTn>
                        </p:par>
                      </p:childTnLst>
                    </p:cTn>
                  </p:par>
                  <p:par>
                    <p:cTn id="293" fill="hold" nodeType="clickPar">
                      <p:stCondLst>
                        <p:cond delay="indefinite"/>
                      </p:stCondLst>
                      <p:childTnLst>
                        <p:par>
                          <p:cTn id="294" fill="hold" nodeType="withGroup">
                            <p:stCondLst>
                              <p:cond delay="0"/>
                            </p:stCondLst>
                            <p:childTnLst>
                              <p:par>
                                <p:cTn id="295" presetID="19" presetClass="entr" presetSubtype="10" fill="hold" grpId="0" nodeType="clickEffect">
                                  <p:stCondLst>
                                    <p:cond delay="0"/>
                                  </p:stCondLst>
                                  <p:childTnLst>
                                    <p:set>
                                      <p:cBhvr>
                                        <p:cTn id="296" dur="1" fill="hold">
                                          <p:stCondLst>
                                            <p:cond delay="0"/>
                                          </p:stCondLst>
                                        </p:cTn>
                                        <p:tgtEl>
                                          <p:spTgt spid="436317"/>
                                        </p:tgtEl>
                                        <p:attrNameLst>
                                          <p:attrName>style.visibility</p:attrName>
                                        </p:attrNameLst>
                                      </p:cBhvr>
                                      <p:to>
                                        <p:strVal val="visible"/>
                                      </p:to>
                                    </p:set>
                                    <p:anim calcmode="lin" valueType="num">
                                      <p:cBhvr>
                                        <p:cTn id="297" dur="5000" fill="hold"/>
                                        <p:tgtEl>
                                          <p:spTgt spid="436317"/>
                                        </p:tgtEl>
                                        <p:attrNameLst>
                                          <p:attrName>ppt_w</p:attrName>
                                        </p:attrNameLst>
                                      </p:cBhvr>
                                      <p:tavLst>
                                        <p:tav tm="0" fmla="#ppt_w*sin(2.5*pi*$)">
                                          <p:val>
                                            <p:fltVal val="0"/>
                                          </p:val>
                                        </p:tav>
                                        <p:tav tm="100000">
                                          <p:val>
                                            <p:fltVal val="1"/>
                                          </p:val>
                                        </p:tav>
                                      </p:tavLst>
                                    </p:anim>
                                    <p:anim calcmode="lin" valueType="num">
                                      <p:cBhvr>
                                        <p:cTn id="298" dur="5000" fill="hold"/>
                                        <p:tgtEl>
                                          <p:spTgt spid="436317"/>
                                        </p:tgtEl>
                                        <p:attrNameLst>
                                          <p:attrName>ppt_h</p:attrName>
                                        </p:attrNameLst>
                                      </p:cBhvr>
                                      <p:tavLst>
                                        <p:tav tm="0">
                                          <p:val>
                                            <p:strVal val="#ppt_h"/>
                                          </p:val>
                                        </p:tav>
                                        <p:tav tm="100000">
                                          <p:val>
                                            <p:strVal val="#ppt_h"/>
                                          </p:val>
                                        </p:tav>
                                      </p:tavLst>
                                    </p:anim>
                                  </p:childTnLst>
                                </p:cTn>
                              </p:par>
                            </p:childTnLst>
                          </p:cTn>
                        </p:par>
                      </p:childTnLst>
                    </p:cTn>
                  </p:par>
                  <p:par>
                    <p:cTn id="299" fill="hold" nodeType="clickPar">
                      <p:stCondLst>
                        <p:cond delay="indefinite"/>
                      </p:stCondLst>
                      <p:childTnLst>
                        <p:par>
                          <p:cTn id="300" fill="hold" nodeType="withGroup">
                            <p:stCondLst>
                              <p:cond delay="0"/>
                            </p:stCondLst>
                            <p:childTnLst>
                              <p:par>
                                <p:cTn id="301" presetID="22" presetClass="entr" presetSubtype="1" fill="hold" grpId="0" nodeType="clickEffect">
                                  <p:stCondLst>
                                    <p:cond delay="0"/>
                                  </p:stCondLst>
                                  <p:childTnLst>
                                    <p:set>
                                      <p:cBhvr>
                                        <p:cTn id="302" dur="1" fill="hold">
                                          <p:stCondLst>
                                            <p:cond delay="0"/>
                                          </p:stCondLst>
                                        </p:cTn>
                                        <p:tgtEl>
                                          <p:spTgt spid="436271"/>
                                        </p:tgtEl>
                                        <p:attrNameLst>
                                          <p:attrName>style.visibility</p:attrName>
                                        </p:attrNameLst>
                                      </p:cBhvr>
                                      <p:to>
                                        <p:strVal val="visible"/>
                                      </p:to>
                                    </p:set>
                                    <p:animEffect transition="in" filter="wipe(up)">
                                      <p:cBhvr>
                                        <p:cTn id="303" dur="500"/>
                                        <p:tgtEl>
                                          <p:spTgt spid="436271"/>
                                        </p:tgtEl>
                                      </p:cBhvr>
                                    </p:animEffect>
                                  </p:childTnLst>
                                </p:cTn>
                              </p:par>
                            </p:childTnLst>
                          </p:cTn>
                        </p:par>
                      </p:childTnLst>
                    </p:cTn>
                  </p:par>
                  <p:par>
                    <p:cTn id="304" fill="hold" nodeType="clickPar">
                      <p:stCondLst>
                        <p:cond delay="indefinite"/>
                      </p:stCondLst>
                      <p:childTnLst>
                        <p:par>
                          <p:cTn id="305" fill="hold" nodeType="withGroup">
                            <p:stCondLst>
                              <p:cond delay="0"/>
                            </p:stCondLst>
                            <p:childTnLst>
                              <p:par>
                                <p:cTn id="306" presetID="19" presetClass="entr" presetSubtype="10" fill="hold" grpId="0" nodeType="clickEffect">
                                  <p:stCondLst>
                                    <p:cond delay="0"/>
                                  </p:stCondLst>
                                  <p:childTnLst>
                                    <p:set>
                                      <p:cBhvr>
                                        <p:cTn id="307" dur="1" fill="hold">
                                          <p:stCondLst>
                                            <p:cond delay="0"/>
                                          </p:stCondLst>
                                        </p:cTn>
                                        <p:tgtEl>
                                          <p:spTgt spid="436316"/>
                                        </p:tgtEl>
                                        <p:attrNameLst>
                                          <p:attrName>style.visibility</p:attrName>
                                        </p:attrNameLst>
                                      </p:cBhvr>
                                      <p:to>
                                        <p:strVal val="visible"/>
                                      </p:to>
                                    </p:set>
                                    <p:anim calcmode="lin" valueType="num">
                                      <p:cBhvr>
                                        <p:cTn id="308" dur="5000" fill="hold"/>
                                        <p:tgtEl>
                                          <p:spTgt spid="436316"/>
                                        </p:tgtEl>
                                        <p:attrNameLst>
                                          <p:attrName>ppt_w</p:attrName>
                                        </p:attrNameLst>
                                      </p:cBhvr>
                                      <p:tavLst>
                                        <p:tav tm="0" fmla="#ppt_w*sin(2.5*pi*$)">
                                          <p:val>
                                            <p:fltVal val="0"/>
                                          </p:val>
                                        </p:tav>
                                        <p:tav tm="100000">
                                          <p:val>
                                            <p:fltVal val="1"/>
                                          </p:val>
                                        </p:tav>
                                      </p:tavLst>
                                    </p:anim>
                                    <p:anim calcmode="lin" valueType="num">
                                      <p:cBhvr>
                                        <p:cTn id="309" dur="5000" fill="hold"/>
                                        <p:tgtEl>
                                          <p:spTgt spid="436316"/>
                                        </p:tgtEl>
                                        <p:attrNameLst>
                                          <p:attrName>ppt_h</p:attrName>
                                        </p:attrNameLst>
                                      </p:cBhvr>
                                      <p:tavLst>
                                        <p:tav tm="0">
                                          <p:val>
                                            <p:strVal val="#ppt_h"/>
                                          </p:val>
                                        </p:tav>
                                        <p:tav tm="100000">
                                          <p:val>
                                            <p:strVal val="#ppt_h"/>
                                          </p:val>
                                        </p:tav>
                                      </p:tavLst>
                                    </p:anim>
                                  </p:childTnLst>
                                </p:cTn>
                              </p:par>
                            </p:childTnLst>
                          </p:cTn>
                        </p:par>
                      </p:childTnLst>
                    </p:cTn>
                  </p:par>
                  <p:par>
                    <p:cTn id="310" fill="hold" nodeType="clickPar">
                      <p:stCondLst>
                        <p:cond delay="indefinite"/>
                      </p:stCondLst>
                      <p:childTnLst>
                        <p:par>
                          <p:cTn id="311" fill="hold" nodeType="withGroup">
                            <p:stCondLst>
                              <p:cond delay="0"/>
                            </p:stCondLst>
                            <p:childTnLst>
                              <p:par>
                                <p:cTn id="312" presetID="22" presetClass="entr" presetSubtype="2" fill="hold" grpId="0" nodeType="clickEffect">
                                  <p:stCondLst>
                                    <p:cond delay="0"/>
                                  </p:stCondLst>
                                  <p:childTnLst>
                                    <p:set>
                                      <p:cBhvr>
                                        <p:cTn id="313" dur="1" fill="hold">
                                          <p:stCondLst>
                                            <p:cond delay="0"/>
                                          </p:stCondLst>
                                        </p:cTn>
                                        <p:tgtEl>
                                          <p:spTgt spid="436242"/>
                                        </p:tgtEl>
                                        <p:attrNameLst>
                                          <p:attrName>style.visibility</p:attrName>
                                        </p:attrNameLst>
                                      </p:cBhvr>
                                      <p:to>
                                        <p:strVal val="visible"/>
                                      </p:to>
                                    </p:set>
                                    <p:animEffect transition="in" filter="wipe(right)">
                                      <p:cBhvr>
                                        <p:cTn id="314" dur="500"/>
                                        <p:tgtEl>
                                          <p:spTgt spid="436242"/>
                                        </p:tgtEl>
                                      </p:cBhvr>
                                    </p:animEffect>
                                  </p:childTnLst>
                                </p:cTn>
                              </p:par>
                            </p:childTnLst>
                          </p:cTn>
                        </p:par>
                      </p:childTnLst>
                    </p:cTn>
                  </p:par>
                  <p:par>
                    <p:cTn id="315" fill="hold" nodeType="clickPar">
                      <p:stCondLst>
                        <p:cond delay="indefinite"/>
                      </p:stCondLst>
                      <p:childTnLst>
                        <p:par>
                          <p:cTn id="316" fill="hold" nodeType="withGroup">
                            <p:stCondLst>
                              <p:cond delay="0"/>
                            </p:stCondLst>
                            <p:childTnLst>
                              <p:par>
                                <p:cTn id="317" presetID="19" presetClass="entr" presetSubtype="10" fill="hold" grpId="0" nodeType="clickEffect">
                                  <p:stCondLst>
                                    <p:cond delay="0"/>
                                  </p:stCondLst>
                                  <p:childTnLst>
                                    <p:set>
                                      <p:cBhvr>
                                        <p:cTn id="318" dur="1" fill="hold">
                                          <p:stCondLst>
                                            <p:cond delay="0"/>
                                          </p:stCondLst>
                                        </p:cTn>
                                        <p:tgtEl>
                                          <p:spTgt spid="436318"/>
                                        </p:tgtEl>
                                        <p:attrNameLst>
                                          <p:attrName>style.visibility</p:attrName>
                                        </p:attrNameLst>
                                      </p:cBhvr>
                                      <p:to>
                                        <p:strVal val="visible"/>
                                      </p:to>
                                    </p:set>
                                    <p:anim calcmode="lin" valueType="num">
                                      <p:cBhvr>
                                        <p:cTn id="319" dur="5000" fill="hold"/>
                                        <p:tgtEl>
                                          <p:spTgt spid="436318"/>
                                        </p:tgtEl>
                                        <p:attrNameLst>
                                          <p:attrName>ppt_w</p:attrName>
                                        </p:attrNameLst>
                                      </p:cBhvr>
                                      <p:tavLst>
                                        <p:tav tm="0" fmla="#ppt_w*sin(2.5*pi*$)">
                                          <p:val>
                                            <p:fltVal val="0"/>
                                          </p:val>
                                        </p:tav>
                                        <p:tav tm="100000">
                                          <p:val>
                                            <p:fltVal val="1"/>
                                          </p:val>
                                        </p:tav>
                                      </p:tavLst>
                                    </p:anim>
                                    <p:anim calcmode="lin" valueType="num">
                                      <p:cBhvr>
                                        <p:cTn id="320" dur="5000" fill="hold"/>
                                        <p:tgtEl>
                                          <p:spTgt spid="436318"/>
                                        </p:tgtEl>
                                        <p:attrNameLst>
                                          <p:attrName>ppt_h</p:attrName>
                                        </p:attrNameLst>
                                      </p:cBhvr>
                                      <p:tavLst>
                                        <p:tav tm="0">
                                          <p:val>
                                            <p:strVal val="#ppt_h"/>
                                          </p:val>
                                        </p:tav>
                                        <p:tav tm="100000">
                                          <p:val>
                                            <p:strVal val="#ppt_h"/>
                                          </p:val>
                                        </p:tav>
                                      </p:tavLst>
                                    </p:anim>
                                  </p:childTnLst>
                                </p:cTn>
                              </p:par>
                            </p:childTnLst>
                          </p:cTn>
                        </p:par>
                      </p:childTnLst>
                    </p:cTn>
                  </p:par>
                  <p:par>
                    <p:cTn id="321" fill="hold" nodeType="clickPar">
                      <p:stCondLst>
                        <p:cond delay="indefinite"/>
                      </p:stCondLst>
                      <p:childTnLst>
                        <p:par>
                          <p:cTn id="322" fill="hold" nodeType="withGroup">
                            <p:stCondLst>
                              <p:cond delay="0"/>
                            </p:stCondLst>
                            <p:childTnLst>
                              <p:par>
                                <p:cTn id="323" presetID="9" presetClass="entr" presetSubtype="0" fill="hold" nodeType="clickEffect">
                                  <p:stCondLst>
                                    <p:cond delay="0"/>
                                  </p:stCondLst>
                                  <p:childTnLst>
                                    <p:set>
                                      <p:cBhvr>
                                        <p:cTn id="324" dur="1" fill="hold">
                                          <p:stCondLst>
                                            <p:cond delay="0"/>
                                          </p:stCondLst>
                                        </p:cTn>
                                        <p:tgtEl>
                                          <p:spTgt spid="436294"/>
                                        </p:tgtEl>
                                        <p:attrNameLst>
                                          <p:attrName>style.visibility</p:attrName>
                                        </p:attrNameLst>
                                      </p:cBhvr>
                                      <p:to>
                                        <p:strVal val="visible"/>
                                      </p:to>
                                    </p:set>
                                    <p:animEffect transition="in" filter="dissolve">
                                      <p:cBhvr>
                                        <p:cTn id="325" dur="500"/>
                                        <p:tgtEl>
                                          <p:spTgt spid="436294"/>
                                        </p:tgtEl>
                                      </p:cBhvr>
                                    </p:animEffect>
                                  </p:childTnLst>
                                  <p:subTnLst>
                                    <p:set>
                                      <p:cBhvr override="childStyle">
                                        <p:cTn dur="1" fill="hold" display="0" masterRel="sameClick" afterEffect="1">
                                          <p:stCondLst>
                                            <p:cond evt="end" delay="0">
                                              <p:tn val="323"/>
                                            </p:cond>
                                          </p:stCondLst>
                                        </p:cTn>
                                        <p:tgtEl>
                                          <p:spTgt spid="436294"/>
                                        </p:tgtEl>
                                        <p:attrNameLst>
                                          <p:attrName>style.visibility</p:attrName>
                                        </p:attrNameLst>
                                      </p:cBhvr>
                                      <p:to>
                                        <p:strVal val="hidden"/>
                                      </p:to>
                                    </p:set>
                                  </p:subTnLst>
                                </p:cTn>
                              </p:par>
                            </p:childTnLst>
                          </p:cTn>
                        </p:par>
                        <p:par>
                          <p:cTn id="326" fill="hold" nodeType="afterGroup">
                            <p:stCondLst>
                              <p:cond delay="500"/>
                            </p:stCondLst>
                            <p:childTnLst>
                              <p:par>
                                <p:cTn id="327" presetID="1" presetClass="entr" presetSubtype="0" fill="hold" nodeType="afterEffect">
                                  <p:stCondLst>
                                    <p:cond delay="1000"/>
                                  </p:stCondLst>
                                  <p:childTnLst>
                                    <p:set>
                                      <p:cBhvr>
                                        <p:cTn id="328" dur="1" fill="hold">
                                          <p:stCondLst>
                                            <p:cond delay="499"/>
                                          </p:stCondLst>
                                        </p:cTn>
                                        <p:tgtEl>
                                          <p:spTgt spid="436297"/>
                                        </p:tgtEl>
                                        <p:attrNameLst>
                                          <p:attrName>style.visibility</p:attrName>
                                        </p:attrNameLst>
                                      </p:cBhvr>
                                      <p:to>
                                        <p:strVal val="visible"/>
                                      </p:to>
                                    </p:set>
                                  </p:childTnLst>
                                  <p:subTnLst>
                                    <p:set>
                                      <p:cBhvr override="childStyle">
                                        <p:cTn dur="1" fill="hold" display="0" masterRel="sameClick" afterEffect="1">
                                          <p:stCondLst>
                                            <p:cond evt="end" delay="0">
                                              <p:tn val="327"/>
                                            </p:cond>
                                          </p:stCondLst>
                                        </p:cTn>
                                        <p:tgtEl>
                                          <p:spTgt spid="436297"/>
                                        </p:tgtEl>
                                        <p:attrNameLst>
                                          <p:attrName>style.visibility</p:attrName>
                                        </p:attrNameLst>
                                      </p:cBhvr>
                                      <p:to>
                                        <p:strVal val="hidden"/>
                                      </p:to>
                                    </p:set>
                                  </p:subTnLst>
                                </p:cTn>
                              </p:par>
                            </p:childTnLst>
                          </p:cTn>
                        </p:par>
                        <p:par>
                          <p:cTn id="329" fill="hold" nodeType="afterGroup">
                            <p:stCondLst>
                              <p:cond delay="2000"/>
                            </p:stCondLst>
                            <p:childTnLst>
                              <p:par>
                                <p:cTn id="330" presetID="1" presetClass="entr" presetSubtype="0" fill="hold" nodeType="afterEffect">
                                  <p:stCondLst>
                                    <p:cond delay="1000"/>
                                  </p:stCondLst>
                                  <p:childTnLst>
                                    <p:set>
                                      <p:cBhvr>
                                        <p:cTn id="331" dur="1" fill="hold">
                                          <p:stCondLst>
                                            <p:cond delay="499"/>
                                          </p:stCondLst>
                                        </p:cTn>
                                        <p:tgtEl>
                                          <p:spTgt spid="436300"/>
                                        </p:tgtEl>
                                        <p:attrNameLst>
                                          <p:attrName>style.visibility</p:attrName>
                                        </p:attrNameLst>
                                      </p:cBhvr>
                                      <p:to>
                                        <p:strVal val="visible"/>
                                      </p:to>
                                    </p:set>
                                  </p:childTnLst>
                                  <p:subTnLst>
                                    <p:set>
                                      <p:cBhvr override="childStyle">
                                        <p:cTn dur="1" fill="hold" display="0" masterRel="sameClick" afterEffect="1">
                                          <p:stCondLst>
                                            <p:cond evt="end" delay="0">
                                              <p:tn val="330"/>
                                            </p:cond>
                                          </p:stCondLst>
                                        </p:cTn>
                                        <p:tgtEl>
                                          <p:spTgt spid="436300"/>
                                        </p:tgtEl>
                                        <p:attrNameLst>
                                          <p:attrName>style.visibility</p:attrName>
                                        </p:attrNameLst>
                                      </p:cBhvr>
                                      <p:to>
                                        <p:strVal val="hidden"/>
                                      </p:to>
                                    </p:set>
                                  </p:subTnLst>
                                </p:cTn>
                              </p:par>
                            </p:childTnLst>
                          </p:cTn>
                        </p:par>
                        <p:par>
                          <p:cTn id="332" fill="hold" nodeType="afterGroup">
                            <p:stCondLst>
                              <p:cond delay="3500"/>
                            </p:stCondLst>
                            <p:childTnLst>
                              <p:par>
                                <p:cTn id="333" presetID="1" presetClass="entr" presetSubtype="0" fill="hold" nodeType="afterEffect">
                                  <p:stCondLst>
                                    <p:cond delay="1000"/>
                                  </p:stCondLst>
                                  <p:childTnLst>
                                    <p:set>
                                      <p:cBhvr>
                                        <p:cTn id="334" dur="1" fill="hold">
                                          <p:stCondLst>
                                            <p:cond delay="499"/>
                                          </p:stCondLst>
                                        </p:cTn>
                                        <p:tgtEl>
                                          <p:spTgt spid="436239"/>
                                        </p:tgtEl>
                                        <p:attrNameLst>
                                          <p:attrName>style.visibility</p:attrName>
                                        </p:attrNameLst>
                                      </p:cBhvr>
                                      <p:to>
                                        <p:strVal val="visible"/>
                                      </p:to>
                                    </p:set>
                                  </p:childTnLst>
                                  <p:subTnLst>
                                    <p:set>
                                      <p:cBhvr override="childStyle">
                                        <p:cTn dur="1" fill="hold" display="0" masterRel="nextClick" afterEffect="1"/>
                                        <p:tgtEl>
                                          <p:spTgt spid="436239"/>
                                        </p:tgtEl>
                                        <p:attrNameLst>
                                          <p:attrName>style.visibility</p:attrName>
                                        </p:attrNameLst>
                                      </p:cBhvr>
                                      <p:to>
                                        <p:strVal val="hidden"/>
                                      </p:to>
                                    </p:set>
                                  </p:subTnLst>
                                </p:cTn>
                              </p:par>
                            </p:childTnLst>
                          </p:cTn>
                        </p:par>
                        <p:par>
                          <p:cTn id="335" fill="hold" nodeType="afterGroup">
                            <p:stCondLst>
                              <p:cond delay="5000"/>
                            </p:stCondLst>
                            <p:childTnLst>
                              <p:par>
                                <p:cTn id="336" presetID="17" presetClass="entr" presetSubtype="1" fill="hold" grpId="0" nodeType="afterEffect">
                                  <p:stCondLst>
                                    <p:cond delay="0"/>
                                  </p:stCondLst>
                                  <p:childTnLst>
                                    <p:set>
                                      <p:cBhvr>
                                        <p:cTn id="337" dur="1" fill="hold">
                                          <p:stCondLst>
                                            <p:cond delay="0"/>
                                          </p:stCondLst>
                                        </p:cTn>
                                        <p:tgtEl>
                                          <p:spTgt spid="436338"/>
                                        </p:tgtEl>
                                        <p:attrNameLst>
                                          <p:attrName>style.visibility</p:attrName>
                                        </p:attrNameLst>
                                      </p:cBhvr>
                                      <p:to>
                                        <p:strVal val="visible"/>
                                      </p:to>
                                    </p:set>
                                    <p:anim calcmode="lin" valueType="num">
                                      <p:cBhvr>
                                        <p:cTn id="338" dur="500" fill="hold"/>
                                        <p:tgtEl>
                                          <p:spTgt spid="436338"/>
                                        </p:tgtEl>
                                        <p:attrNameLst>
                                          <p:attrName>ppt_x</p:attrName>
                                        </p:attrNameLst>
                                      </p:cBhvr>
                                      <p:tavLst>
                                        <p:tav tm="0">
                                          <p:val>
                                            <p:strVal val="#ppt_x"/>
                                          </p:val>
                                        </p:tav>
                                        <p:tav tm="100000">
                                          <p:val>
                                            <p:strVal val="#ppt_x"/>
                                          </p:val>
                                        </p:tav>
                                      </p:tavLst>
                                    </p:anim>
                                    <p:anim calcmode="lin" valueType="num">
                                      <p:cBhvr>
                                        <p:cTn id="339" dur="500" fill="hold"/>
                                        <p:tgtEl>
                                          <p:spTgt spid="436338"/>
                                        </p:tgtEl>
                                        <p:attrNameLst>
                                          <p:attrName>ppt_y</p:attrName>
                                        </p:attrNameLst>
                                      </p:cBhvr>
                                      <p:tavLst>
                                        <p:tav tm="0">
                                          <p:val>
                                            <p:strVal val="#ppt_y-#ppt_h/2"/>
                                          </p:val>
                                        </p:tav>
                                        <p:tav tm="100000">
                                          <p:val>
                                            <p:strVal val="#ppt_y"/>
                                          </p:val>
                                        </p:tav>
                                      </p:tavLst>
                                    </p:anim>
                                    <p:anim calcmode="lin" valueType="num">
                                      <p:cBhvr>
                                        <p:cTn id="340" dur="500" fill="hold"/>
                                        <p:tgtEl>
                                          <p:spTgt spid="436338"/>
                                        </p:tgtEl>
                                        <p:attrNameLst>
                                          <p:attrName>ppt_w</p:attrName>
                                        </p:attrNameLst>
                                      </p:cBhvr>
                                      <p:tavLst>
                                        <p:tav tm="0">
                                          <p:val>
                                            <p:strVal val="#ppt_w"/>
                                          </p:val>
                                        </p:tav>
                                        <p:tav tm="100000">
                                          <p:val>
                                            <p:strVal val="#ppt_w"/>
                                          </p:val>
                                        </p:tav>
                                      </p:tavLst>
                                    </p:anim>
                                    <p:anim calcmode="lin" valueType="num">
                                      <p:cBhvr>
                                        <p:cTn id="341" dur="500" fill="hold"/>
                                        <p:tgtEl>
                                          <p:spTgt spid="436338"/>
                                        </p:tgtEl>
                                        <p:attrNameLst>
                                          <p:attrName>ppt_h</p:attrName>
                                        </p:attrNameLst>
                                      </p:cBhvr>
                                      <p:tavLst>
                                        <p:tav tm="0">
                                          <p:val>
                                            <p:fltVal val="0"/>
                                          </p:val>
                                        </p:tav>
                                        <p:tav tm="100000">
                                          <p:val>
                                            <p:strVal val="#ppt_h"/>
                                          </p:val>
                                        </p:tav>
                                      </p:tavLst>
                                    </p:anim>
                                  </p:childTnLst>
                                </p:cTn>
                              </p:par>
                            </p:childTnLst>
                          </p:cTn>
                        </p:par>
                      </p:childTnLst>
                    </p:cTn>
                  </p:par>
                  <p:par>
                    <p:cTn id="342" fill="hold" nodeType="clickPar">
                      <p:stCondLst>
                        <p:cond delay="indefinite"/>
                      </p:stCondLst>
                      <p:childTnLst>
                        <p:par>
                          <p:cTn id="343" fill="hold" nodeType="withGroup">
                            <p:stCondLst>
                              <p:cond delay="0"/>
                            </p:stCondLst>
                            <p:childTnLst>
                              <p:par>
                                <p:cTn id="344" presetID="22" presetClass="entr" presetSubtype="2" fill="hold" grpId="0" nodeType="clickEffect">
                                  <p:stCondLst>
                                    <p:cond delay="0"/>
                                  </p:stCondLst>
                                  <p:childTnLst>
                                    <p:set>
                                      <p:cBhvr>
                                        <p:cTn id="345" dur="1" fill="hold">
                                          <p:stCondLst>
                                            <p:cond delay="0"/>
                                          </p:stCondLst>
                                        </p:cTn>
                                        <p:tgtEl>
                                          <p:spTgt spid="436262"/>
                                        </p:tgtEl>
                                        <p:attrNameLst>
                                          <p:attrName>style.visibility</p:attrName>
                                        </p:attrNameLst>
                                      </p:cBhvr>
                                      <p:to>
                                        <p:strVal val="visible"/>
                                      </p:to>
                                    </p:set>
                                    <p:animEffect transition="in" filter="wipe(right)">
                                      <p:cBhvr>
                                        <p:cTn id="346" dur="500"/>
                                        <p:tgtEl>
                                          <p:spTgt spid="436262"/>
                                        </p:tgtEl>
                                      </p:cBhvr>
                                    </p:animEffect>
                                  </p:childTnLst>
                                </p:cTn>
                              </p:par>
                            </p:childTnLst>
                          </p:cTn>
                        </p:par>
                      </p:childTnLst>
                    </p:cTn>
                  </p:par>
                  <p:par>
                    <p:cTn id="347" fill="hold" nodeType="clickPar">
                      <p:stCondLst>
                        <p:cond delay="indefinite"/>
                      </p:stCondLst>
                      <p:childTnLst>
                        <p:par>
                          <p:cTn id="348" fill="hold" nodeType="withGroup">
                            <p:stCondLst>
                              <p:cond delay="0"/>
                            </p:stCondLst>
                            <p:childTnLst>
                              <p:par>
                                <p:cTn id="349" presetID="19" presetClass="entr" presetSubtype="10" fill="hold" grpId="0" nodeType="clickEffect">
                                  <p:stCondLst>
                                    <p:cond delay="0"/>
                                  </p:stCondLst>
                                  <p:childTnLst>
                                    <p:set>
                                      <p:cBhvr>
                                        <p:cTn id="350" dur="1" fill="hold">
                                          <p:stCondLst>
                                            <p:cond delay="0"/>
                                          </p:stCondLst>
                                        </p:cTn>
                                        <p:tgtEl>
                                          <p:spTgt spid="436319"/>
                                        </p:tgtEl>
                                        <p:attrNameLst>
                                          <p:attrName>style.visibility</p:attrName>
                                        </p:attrNameLst>
                                      </p:cBhvr>
                                      <p:to>
                                        <p:strVal val="visible"/>
                                      </p:to>
                                    </p:set>
                                    <p:anim calcmode="lin" valueType="num">
                                      <p:cBhvr>
                                        <p:cTn id="351" dur="5000" fill="hold"/>
                                        <p:tgtEl>
                                          <p:spTgt spid="436319"/>
                                        </p:tgtEl>
                                        <p:attrNameLst>
                                          <p:attrName>ppt_w</p:attrName>
                                        </p:attrNameLst>
                                      </p:cBhvr>
                                      <p:tavLst>
                                        <p:tav tm="0" fmla="#ppt_w*sin(2.5*pi*$)">
                                          <p:val>
                                            <p:fltVal val="0"/>
                                          </p:val>
                                        </p:tav>
                                        <p:tav tm="100000">
                                          <p:val>
                                            <p:fltVal val="1"/>
                                          </p:val>
                                        </p:tav>
                                      </p:tavLst>
                                    </p:anim>
                                    <p:anim calcmode="lin" valueType="num">
                                      <p:cBhvr>
                                        <p:cTn id="352" dur="5000" fill="hold"/>
                                        <p:tgtEl>
                                          <p:spTgt spid="436319"/>
                                        </p:tgtEl>
                                        <p:attrNameLst>
                                          <p:attrName>ppt_h</p:attrName>
                                        </p:attrNameLst>
                                      </p:cBhvr>
                                      <p:tavLst>
                                        <p:tav tm="0">
                                          <p:val>
                                            <p:strVal val="#ppt_h"/>
                                          </p:val>
                                        </p:tav>
                                        <p:tav tm="100000">
                                          <p:val>
                                            <p:strVal val="#ppt_h"/>
                                          </p:val>
                                        </p:tav>
                                      </p:tavLst>
                                    </p:anim>
                                  </p:childTnLst>
                                </p:cTn>
                              </p:par>
                            </p:childTnLst>
                          </p:cTn>
                        </p:par>
                      </p:childTnLst>
                    </p:cTn>
                  </p:par>
                  <p:par>
                    <p:cTn id="353" fill="hold" nodeType="clickPar">
                      <p:stCondLst>
                        <p:cond delay="indefinite"/>
                      </p:stCondLst>
                      <p:childTnLst>
                        <p:par>
                          <p:cTn id="354" fill="hold" nodeType="withGroup">
                            <p:stCondLst>
                              <p:cond delay="0"/>
                            </p:stCondLst>
                            <p:childTnLst>
                              <p:par>
                                <p:cTn id="355" presetID="9" presetClass="entr" presetSubtype="0" fill="hold" grpId="0" nodeType="clickEffect">
                                  <p:stCondLst>
                                    <p:cond delay="0"/>
                                  </p:stCondLst>
                                  <p:childTnLst>
                                    <p:set>
                                      <p:cBhvr>
                                        <p:cTn id="356" dur="1" fill="hold">
                                          <p:stCondLst>
                                            <p:cond delay="0"/>
                                          </p:stCondLst>
                                        </p:cTn>
                                        <p:tgtEl>
                                          <p:spTgt spid="436303"/>
                                        </p:tgtEl>
                                        <p:attrNameLst>
                                          <p:attrName>style.visibility</p:attrName>
                                        </p:attrNameLst>
                                      </p:cBhvr>
                                      <p:to>
                                        <p:strVal val="visible"/>
                                      </p:to>
                                    </p:set>
                                    <p:animEffect transition="in" filter="dissolve">
                                      <p:cBhvr>
                                        <p:cTn id="357" dur="500"/>
                                        <p:tgtEl>
                                          <p:spTgt spid="436303"/>
                                        </p:tgtEl>
                                      </p:cBhvr>
                                    </p:animEffect>
                                  </p:childTnLst>
                                  <p:subTnLst>
                                    <p:set>
                                      <p:cBhvr override="childStyle">
                                        <p:cTn dur="1" fill="hold" display="0" masterRel="sameClick" afterEffect="1">
                                          <p:stCondLst>
                                            <p:cond evt="end" delay="0">
                                              <p:tn val="355"/>
                                            </p:cond>
                                          </p:stCondLst>
                                        </p:cTn>
                                        <p:tgtEl>
                                          <p:spTgt spid="436303"/>
                                        </p:tgtEl>
                                        <p:attrNameLst>
                                          <p:attrName>style.visibility</p:attrName>
                                        </p:attrNameLst>
                                      </p:cBhvr>
                                      <p:to>
                                        <p:strVal val="hidden"/>
                                      </p:to>
                                    </p:set>
                                  </p:subTnLst>
                                </p:cTn>
                              </p:par>
                            </p:childTnLst>
                          </p:cTn>
                        </p:par>
                        <p:par>
                          <p:cTn id="358" fill="hold" nodeType="afterGroup">
                            <p:stCondLst>
                              <p:cond delay="500"/>
                            </p:stCondLst>
                            <p:childTnLst>
                              <p:par>
                                <p:cTn id="359" presetID="1" presetClass="entr" presetSubtype="0" fill="hold" grpId="0" nodeType="afterEffect">
                                  <p:stCondLst>
                                    <p:cond delay="1000"/>
                                  </p:stCondLst>
                                  <p:childTnLst>
                                    <p:set>
                                      <p:cBhvr>
                                        <p:cTn id="360" dur="1" fill="hold">
                                          <p:stCondLst>
                                            <p:cond delay="499"/>
                                          </p:stCondLst>
                                        </p:cTn>
                                        <p:tgtEl>
                                          <p:spTgt spid="436304"/>
                                        </p:tgtEl>
                                        <p:attrNameLst>
                                          <p:attrName>style.visibility</p:attrName>
                                        </p:attrNameLst>
                                      </p:cBhvr>
                                      <p:to>
                                        <p:strVal val="visible"/>
                                      </p:to>
                                    </p:set>
                                  </p:childTnLst>
                                  <p:subTnLst>
                                    <p:set>
                                      <p:cBhvr override="childStyle">
                                        <p:cTn dur="1" fill="hold" display="0" masterRel="sameClick" afterEffect="1">
                                          <p:stCondLst>
                                            <p:cond evt="end" delay="0">
                                              <p:tn val="359"/>
                                            </p:cond>
                                          </p:stCondLst>
                                        </p:cTn>
                                        <p:tgtEl>
                                          <p:spTgt spid="436304"/>
                                        </p:tgtEl>
                                        <p:attrNameLst>
                                          <p:attrName>style.visibility</p:attrName>
                                        </p:attrNameLst>
                                      </p:cBhvr>
                                      <p:to>
                                        <p:strVal val="hidden"/>
                                      </p:to>
                                    </p:set>
                                  </p:subTnLst>
                                </p:cTn>
                              </p:par>
                            </p:childTnLst>
                          </p:cTn>
                        </p:par>
                        <p:par>
                          <p:cTn id="361" fill="hold" nodeType="afterGroup">
                            <p:stCondLst>
                              <p:cond delay="2000"/>
                            </p:stCondLst>
                            <p:childTnLst>
                              <p:par>
                                <p:cTn id="362" presetID="1" presetClass="entr" presetSubtype="0" fill="hold" grpId="0" nodeType="afterEffect">
                                  <p:stCondLst>
                                    <p:cond delay="1000"/>
                                  </p:stCondLst>
                                  <p:childTnLst>
                                    <p:set>
                                      <p:cBhvr>
                                        <p:cTn id="363" dur="1" fill="hold">
                                          <p:stCondLst>
                                            <p:cond delay="499"/>
                                          </p:stCondLst>
                                        </p:cTn>
                                        <p:tgtEl>
                                          <p:spTgt spid="436305"/>
                                        </p:tgtEl>
                                        <p:attrNameLst>
                                          <p:attrName>style.visibility</p:attrName>
                                        </p:attrNameLst>
                                      </p:cBhvr>
                                      <p:to>
                                        <p:strVal val="visible"/>
                                      </p:to>
                                    </p:set>
                                  </p:childTnLst>
                                  <p:subTnLst>
                                    <p:set>
                                      <p:cBhvr override="childStyle">
                                        <p:cTn dur="1" fill="hold" display="0" masterRel="sameClick" afterEffect="1">
                                          <p:stCondLst>
                                            <p:cond evt="end" delay="0">
                                              <p:tn val="362"/>
                                            </p:cond>
                                          </p:stCondLst>
                                        </p:cTn>
                                        <p:tgtEl>
                                          <p:spTgt spid="436305"/>
                                        </p:tgtEl>
                                        <p:attrNameLst>
                                          <p:attrName>style.visibility</p:attrName>
                                        </p:attrNameLst>
                                      </p:cBhvr>
                                      <p:to>
                                        <p:strVal val="hidden"/>
                                      </p:to>
                                    </p:set>
                                  </p:subTnLst>
                                </p:cTn>
                              </p:par>
                            </p:childTnLst>
                          </p:cTn>
                        </p:par>
                        <p:par>
                          <p:cTn id="364" fill="hold" nodeType="afterGroup">
                            <p:stCondLst>
                              <p:cond delay="3500"/>
                            </p:stCondLst>
                            <p:childTnLst>
                              <p:par>
                                <p:cTn id="365" presetID="17" presetClass="entr" presetSubtype="8" fill="hold" grpId="0" nodeType="afterEffect">
                                  <p:stCondLst>
                                    <p:cond delay="0"/>
                                  </p:stCondLst>
                                  <p:childTnLst>
                                    <p:set>
                                      <p:cBhvr>
                                        <p:cTn id="366" dur="1" fill="hold">
                                          <p:stCondLst>
                                            <p:cond delay="0"/>
                                          </p:stCondLst>
                                        </p:cTn>
                                        <p:tgtEl>
                                          <p:spTgt spid="436339"/>
                                        </p:tgtEl>
                                        <p:attrNameLst>
                                          <p:attrName>style.visibility</p:attrName>
                                        </p:attrNameLst>
                                      </p:cBhvr>
                                      <p:to>
                                        <p:strVal val="visible"/>
                                      </p:to>
                                    </p:set>
                                    <p:anim calcmode="lin" valueType="num">
                                      <p:cBhvr>
                                        <p:cTn id="367" dur="500" fill="hold"/>
                                        <p:tgtEl>
                                          <p:spTgt spid="436339"/>
                                        </p:tgtEl>
                                        <p:attrNameLst>
                                          <p:attrName>ppt_x</p:attrName>
                                        </p:attrNameLst>
                                      </p:cBhvr>
                                      <p:tavLst>
                                        <p:tav tm="0">
                                          <p:val>
                                            <p:strVal val="#ppt_x-#ppt_w/2"/>
                                          </p:val>
                                        </p:tav>
                                        <p:tav tm="100000">
                                          <p:val>
                                            <p:strVal val="#ppt_x"/>
                                          </p:val>
                                        </p:tav>
                                      </p:tavLst>
                                    </p:anim>
                                    <p:anim calcmode="lin" valueType="num">
                                      <p:cBhvr>
                                        <p:cTn id="368" dur="500" fill="hold"/>
                                        <p:tgtEl>
                                          <p:spTgt spid="436339"/>
                                        </p:tgtEl>
                                        <p:attrNameLst>
                                          <p:attrName>ppt_y</p:attrName>
                                        </p:attrNameLst>
                                      </p:cBhvr>
                                      <p:tavLst>
                                        <p:tav tm="0">
                                          <p:val>
                                            <p:strVal val="#ppt_y"/>
                                          </p:val>
                                        </p:tav>
                                        <p:tav tm="100000">
                                          <p:val>
                                            <p:strVal val="#ppt_y"/>
                                          </p:val>
                                        </p:tav>
                                      </p:tavLst>
                                    </p:anim>
                                    <p:anim calcmode="lin" valueType="num">
                                      <p:cBhvr>
                                        <p:cTn id="369" dur="500" fill="hold"/>
                                        <p:tgtEl>
                                          <p:spTgt spid="436339"/>
                                        </p:tgtEl>
                                        <p:attrNameLst>
                                          <p:attrName>ppt_w</p:attrName>
                                        </p:attrNameLst>
                                      </p:cBhvr>
                                      <p:tavLst>
                                        <p:tav tm="0">
                                          <p:val>
                                            <p:fltVal val="0"/>
                                          </p:val>
                                        </p:tav>
                                        <p:tav tm="100000">
                                          <p:val>
                                            <p:strVal val="#ppt_w"/>
                                          </p:val>
                                        </p:tav>
                                      </p:tavLst>
                                    </p:anim>
                                    <p:anim calcmode="lin" valueType="num">
                                      <p:cBhvr>
                                        <p:cTn id="370" dur="500" fill="hold"/>
                                        <p:tgtEl>
                                          <p:spTgt spid="436339"/>
                                        </p:tgtEl>
                                        <p:attrNameLst>
                                          <p:attrName>ppt_h</p:attrName>
                                        </p:attrNameLst>
                                      </p:cBhvr>
                                      <p:tavLst>
                                        <p:tav tm="0">
                                          <p:val>
                                            <p:strVal val="#ppt_h"/>
                                          </p:val>
                                        </p:tav>
                                        <p:tav tm="100000">
                                          <p:val>
                                            <p:strVal val="#ppt_h"/>
                                          </p:val>
                                        </p:tav>
                                      </p:tavLst>
                                    </p:anim>
                                  </p:childTnLst>
                                </p:cTn>
                              </p:par>
                            </p:childTnLst>
                          </p:cTn>
                        </p:par>
                      </p:childTnLst>
                    </p:cTn>
                  </p:par>
                  <p:par>
                    <p:cTn id="371" fill="hold" nodeType="clickPar">
                      <p:stCondLst>
                        <p:cond delay="indefinite"/>
                      </p:stCondLst>
                      <p:childTnLst>
                        <p:par>
                          <p:cTn id="372" fill="hold" nodeType="withGroup">
                            <p:stCondLst>
                              <p:cond delay="0"/>
                            </p:stCondLst>
                            <p:childTnLst>
                              <p:par>
                                <p:cTn id="373" presetID="22" presetClass="entr" presetSubtype="8" fill="hold" grpId="0" nodeType="clickEffect">
                                  <p:stCondLst>
                                    <p:cond delay="0"/>
                                  </p:stCondLst>
                                  <p:childTnLst>
                                    <p:set>
                                      <p:cBhvr>
                                        <p:cTn id="374" dur="1" fill="hold">
                                          <p:stCondLst>
                                            <p:cond delay="0"/>
                                          </p:stCondLst>
                                        </p:cTn>
                                        <p:tgtEl>
                                          <p:spTgt spid="436252"/>
                                        </p:tgtEl>
                                        <p:attrNameLst>
                                          <p:attrName>style.visibility</p:attrName>
                                        </p:attrNameLst>
                                      </p:cBhvr>
                                      <p:to>
                                        <p:strVal val="visible"/>
                                      </p:to>
                                    </p:set>
                                    <p:animEffect transition="in" filter="wipe(left)">
                                      <p:cBhvr>
                                        <p:cTn id="375" dur="500"/>
                                        <p:tgtEl>
                                          <p:spTgt spid="436252"/>
                                        </p:tgtEl>
                                      </p:cBhvr>
                                    </p:animEffect>
                                  </p:childTnLst>
                                </p:cTn>
                              </p:par>
                            </p:childTnLst>
                          </p:cTn>
                        </p:par>
                      </p:childTnLst>
                    </p:cTn>
                  </p:par>
                  <p:par>
                    <p:cTn id="376" fill="hold" nodeType="clickPar">
                      <p:stCondLst>
                        <p:cond delay="indefinite"/>
                      </p:stCondLst>
                      <p:childTnLst>
                        <p:par>
                          <p:cTn id="377" fill="hold" nodeType="withGroup">
                            <p:stCondLst>
                              <p:cond delay="0"/>
                            </p:stCondLst>
                            <p:childTnLst>
                              <p:par>
                                <p:cTn id="378" presetID="19" presetClass="entr" presetSubtype="10" fill="hold" grpId="0" nodeType="clickEffect">
                                  <p:stCondLst>
                                    <p:cond delay="0"/>
                                  </p:stCondLst>
                                  <p:childTnLst>
                                    <p:set>
                                      <p:cBhvr>
                                        <p:cTn id="379" dur="1" fill="hold">
                                          <p:stCondLst>
                                            <p:cond delay="0"/>
                                          </p:stCondLst>
                                        </p:cTn>
                                        <p:tgtEl>
                                          <p:spTgt spid="436320"/>
                                        </p:tgtEl>
                                        <p:attrNameLst>
                                          <p:attrName>style.visibility</p:attrName>
                                        </p:attrNameLst>
                                      </p:cBhvr>
                                      <p:to>
                                        <p:strVal val="visible"/>
                                      </p:to>
                                    </p:set>
                                    <p:anim calcmode="lin" valueType="num">
                                      <p:cBhvr>
                                        <p:cTn id="380" dur="5000" fill="hold"/>
                                        <p:tgtEl>
                                          <p:spTgt spid="436320"/>
                                        </p:tgtEl>
                                        <p:attrNameLst>
                                          <p:attrName>ppt_w</p:attrName>
                                        </p:attrNameLst>
                                      </p:cBhvr>
                                      <p:tavLst>
                                        <p:tav tm="0" fmla="#ppt_w*sin(2.5*pi*$)">
                                          <p:val>
                                            <p:fltVal val="0"/>
                                          </p:val>
                                        </p:tav>
                                        <p:tav tm="100000">
                                          <p:val>
                                            <p:fltVal val="1"/>
                                          </p:val>
                                        </p:tav>
                                      </p:tavLst>
                                    </p:anim>
                                    <p:anim calcmode="lin" valueType="num">
                                      <p:cBhvr>
                                        <p:cTn id="381" dur="5000" fill="hold"/>
                                        <p:tgtEl>
                                          <p:spTgt spid="436320"/>
                                        </p:tgtEl>
                                        <p:attrNameLst>
                                          <p:attrName>ppt_h</p:attrName>
                                        </p:attrNameLst>
                                      </p:cBhvr>
                                      <p:tavLst>
                                        <p:tav tm="0">
                                          <p:val>
                                            <p:strVal val="#ppt_h"/>
                                          </p:val>
                                        </p:tav>
                                        <p:tav tm="100000">
                                          <p:val>
                                            <p:strVal val="#ppt_h"/>
                                          </p:val>
                                        </p:tav>
                                      </p:tavLst>
                                    </p:anim>
                                  </p:childTnLst>
                                </p:cTn>
                              </p:par>
                            </p:childTnLst>
                          </p:cTn>
                        </p:par>
                      </p:childTnLst>
                    </p:cTn>
                  </p:par>
                  <p:par>
                    <p:cTn id="382" fill="hold" nodeType="clickPar">
                      <p:stCondLst>
                        <p:cond delay="indefinite"/>
                      </p:stCondLst>
                      <p:childTnLst>
                        <p:par>
                          <p:cTn id="383" fill="hold" nodeType="withGroup">
                            <p:stCondLst>
                              <p:cond delay="0"/>
                            </p:stCondLst>
                            <p:childTnLst>
                              <p:par>
                                <p:cTn id="384" presetID="22" presetClass="entr" presetSubtype="1" fill="hold" grpId="0" nodeType="clickEffect">
                                  <p:stCondLst>
                                    <p:cond delay="0"/>
                                  </p:stCondLst>
                                  <p:childTnLst>
                                    <p:set>
                                      <p:cBhvr>
                                        <p:cTn id="385" dur="1" fill="hold">
                                          <p:stCondLst>
                                            <p:cond delay="0"/>
                                          </p:stCondLst>
                                        </p:cTn>
                                        <p:tgtEl>
                                          <p:spTgt spid="436344"/>
                                        </p:tgtEl>
                                        <p:attrNameLst>
                                          <p:attrName>style.visibility</p:attrName>
                                        </p:attrNameLst>
                                      </p:cBhvr>
                                      <p:to>
                                        <p:strVal val="visible"/>
                                      </p:to>
                                    </p:set>
                                    <p:animEffect transition="in" filter="wipe(up)">
                                      <p:cBhvr>
                                        <p:cTn id="386" dur="500"/>
                                        <p:tgtEl>
                                          <p:spTgt spid="436344"/>
                                        </p:tgtEl>
                                      </p:cBhvr>
                                    </p:animEffect>
                                  </p:childTnLst>
                                </p:cTn>
                              </p:par>
                            </p:childTnLst>
                          </p:cTn>
                        </p:par>
                      </p:childTnLst>
                    </p:cTn>
                  </p:par>
                  <p:par>
                    <p:cTn id="387" fill="hold" nodeType="clickPar">
                      <p:stCondLst>
                        <p:cond delay="indefinite"/>
                      </p:stCondLst>
                      <p:childTnLst>
                        <p:par>
                          <p:cTn id="388" fill="hold" nodeType="withGroup">
                            <p:stCondLst>
                              <p:cond delay="0"/>
                            </p:stCondLst>
                            <p:childTnLst>
                              <p:par>
                                <p:cTn id="389" presetID="1" presetClass="entr" presetSubtype="0" fill="hold" nodeType="clickEffect">
                                  <p:stCondLst>
                                    <p:cond delay="0"/>
                                  </p:stCondLst>
                                  <p:childTnLst>
                                    <p:set>
                                      <p:cBhvr>
                                        <p:cTn id="390" dur="1" fill="hold">
                                          <p:stCondLst>
                                            <p:cond delay="499"/>
                                          </p:stCondLst>
                                        </p:cTn>
                                        <p:tgtEl>
                                          <p:spTgt spid="436258"/>
                                        </p:tgtEl>
                                        <p:attrNameLst>
                                          <p:attrName>style.visibility</p:attrName>
                                        </p:attrNameLst>
                                      </p:cBhvr>
                                      <p:to>
                                        <p:strVal val="visible"/>
                                      </p:to>
                                    </p:set>
                                  </p:childTnLst>
                                  <p:subTnLst>
                                    <p:set>
                                      <p:cBhvr override="childStyle">
                                        <p:cTn dur="1" fill="hold" display="0" masterRel="nextClick" afterEffect="1"/>
                                        <p:tgtEl>
                                          <p:spTgt spid="436258"/>
                                        </p:tgtEl>
                                        <p:attrNameLst>
                                          <p:attrName>style.visibility</p:attrName>
                                        </p:attrNameLst>
                                      </p:cBhvr>
                                      <p:to>
                                        <p:strVal val="hidden"/>
                                      </p:to>
                                    </p:set>
                                  </p:subTnLst>
                                </p:cTn>
                              </p:par>
                            </p:childTnLst>
                          </p:cTn>
                        </p:par>
                        <p:par>
                          <p:cTn id="391" fill="hold" nodeType="afterGroup">
                            <p:stCondLst>
                              <p:cond delay="500"/>
                            </p:stCondLst>
                            <p:childTnLst>
                              <p:par>
                                <p:cTn id="392" presetID="9" presetClass="entr" presetSubtype="0" fill="hold" nodeType="afterEffect">
                                  <p:stCondLst>
                                    <p:cond delay="1000"/>
                                  </p:stCondLst>
                                  <p:childTnLst>
                                    <p:set>
                                      <p:cBhvr>
                                        <p:cTn id="393" dur="1" fill="hold">
                                          <p:stCondLst>
                                            <p:cond delay="0"/>
                                          </p:stCondLst>
                                        </p:cTn>
                                        <p:tgtEl>
                                          <p:spTgt spid="436227"/>
                                        </p:tgtEl>
                                        <p:attrNameLst>
                                          <p:attrName>style.visibility</p:attrName>
                                        </p:attrNameLst>
                                      </p:cBhvr>
                                      <p:to>
                                        <p:strVal val="visible"/>
                                      </p:to>
                                    </p:set>
                                    <p:animEffect transition="in" filter="dissolve">
                                      <p:cBhvr>
                                        <p:cTn id="394" dur="500"/>
                                        <p:tgtEl>
                                          <p:spTgt spid="436227"/>
                                        </p:tgtEl>
                                      </p:cBhvr>
                                    </p:animEffect>
                                  </p:childTnLst>
                                  <p:subTnLst>
                                    <p:set>
                                      <p:cBhvr override="childStyle">
                                        <p:cTn dur="1" fill="hold" display="0" masterRel="sameClick" afterEffect="1">
                                          <p:stCondLst>
                                            <p:cond evt="end" delay="0">
                                              <p:tn val="392"/>
                                            </p:cond>
                                          </p:stCondLst>
                                        </p:cTn>
                                        <p:tgtEl>
                                          <p:spTgt spid="436227"/>
                                        </p:tgtEl>
                                        <p:attrNameLst>
                                          <p:attrName>style.visibility</p:attrName>
                                        </p:attrNameLst>
                                      </p:cBhvr>
                                      <p:to>
                                        <p:strVal val="hidden"/>
                                      </p:to>
                                    </p:set>
                                  </p:subTnLst>
                                </p:cTn>
                              </p:par>
                            </p:childTnLst>
                          </p:cTn>
                        </p:par>
                        <p:par>
                          <p:cTn id="395" fill="hold" nodeType="afterGroup">
                            <p:stCondLst>
                              <p:cond delay="2000"/>
                            </p:stCondLst>
                            <p:childTnLst>
                              <p:par>
                                <p:cTn id="396" presetID="1" presetClass="entr" presetSubtype="0" fill="hold" nodeType="afterEffect">
                                  <p:stCondLst>
                                    <p:cond delay="1000"/>
                                  </p:stCondLst>
                                  <p:childTnLst>
                                    <p:set>
                                      <p:cBhvr>
                                        <p:cTn id="397" dur="1" fill="hold">
                                          <p:stCondLst>
                                            <p:cond delay="499"/>
                                          </p:stCondLst>
                                        </p:cTn>
                                        <p:tgtEl>
                                          <p:spTgt spid="436231"/>
                                        </p:tgtEl>
                                        <p:attrNameLst>
                                          <p:attrName>style.visibility</p:attrName>
                                        </p:attrNameLst>
                                      </p:cBhvr>
                                      <p:to>
                                        <p:strVal val="visible"/>
                                      </p:to>
                                    </p:set>
                                  </p:childTnLst>
                                  <p:subTnLst>
                                    <p:set>
                                      <p:cBhvr override="childStyle">
                                        <p:cTn dur="1" fill="hold" display="0" masterRel="sameClick" afterEffect="1">
                                          <p:stCondLst>
                                            <p:cond evt="end" delay="0">
                                              <p:tn val="396"/>
                                            </p:cond>
                                          </p:stCondLst>
                                        </p:cTn>
                                        <p:tgtEl>
                                          <p:spTgt spid="436231"/>
                                        </p:tgtEl>
                                        <p:attrNameLst>
                                          <p:attrName>style.visibility</p:attrName>
                                        </p:attrNameLst>
                                      </p:cBhvr>
                                      <p:to>
                                        <p:strVal val="hidden"/>
                                      </p:to>
                                    </p:set>
                                  </p:subTnLst>
                                </p:cTn>
                              </p:par>
                            </p:childTnLst>
                          </p:cTn>
                        </p:par>
                        <p:par>
                          <p:cTn id="398" fill="hold" nodeType="afterGroup">
                            <p:stCondLst>
                              <p:cond delay="3500"/>
                            </p:stCondLst>
                            <p:childTnLst>
                              <p:par>
                                <p:cTn id="399" presetID="1" presetClass="entr" presetSubtype="0" fill="hold" nodeType="afterEffect">
                                  <p:stCondLst>
                                    <p:cond delay="1000"/>
                                  </p:stCondLst>
                                  <p:childTnLst>
                                    <p:set>
                                      <p:cBhvr>
                                        <p:cTn id="400" dur="1" fill="hold">
                                          <p:stCondLst>
                                            <p:cond delay="499"/>
                                          </p:stCondLst>
                                        </p:cTn>
                                        <p:tgtEl>
                                          <p:spTgt spid="436235"/>
                                        </p:tgtEl>
                                        <p:attrNameLst>
                                          <p:attrName>style.visibility</p:attrName>
                                        </p:attrNameLst>
                                      </p:cBhvr>
                                      <p:to>
                                        <p:strVal val="visible"/>
                                      </p:to>
                                    </p:set>
                                  </p:childTnLst>
                                  <p:subTnLst>
                                    <p:set>
                                      <p:cBhvr override="childStyle">
                                        <p:cTn dur="1" fill="hold" display="0" masterRel="sameClick" afterEffect="1">
                                          <p:stCondLst>
                                            <p:cond evt="end" delay="0">
                                              <p:tn val="399"/>
                                            </p:cond>
                                          </p:stCondLst>
                                        </p:cTn>
                                        <p:tgtEl>
                                          <p:spTgt spid="436235"/>
                                        </p:tgtEl>
                                        <p:attrNameLst>
                                          <p:attrName>style.visibility</p:attrName>
                                        </p:attrNameLst>
                                      </p:cBhvr>
                                      <p:to>
                                        <p:strVal val="hidden"/>
                                      </p:to>
                                    </p:set>
                                  </p:subTnLst>
                                </p:cTn>
                              </p:par>
                            </p:childTnLst>
                          </p:cTn>
                        </p:par>
                        <p:par>
                          <p:cTn id="401" fill="hold" nodeType="afterGroup">
                            <p:stCondLst>
                              <p:cond delay="5000"/>
                            </p:stCondLst>
                            <p:childTnLst>
                              <p:par>
                                <p:cTn id="402" presetID="19" presetClass="entr" presetSubtype="10" fill="hold" grpId="0" nodeType="afterEffect">
                                  <p:stCondLst>
                                    <p:cond delay="1000"/>
                                  </p:stCondLst>
                                  <p:childTnLst>
                                    <p:set>
                                      <p:cBhvr>
                                        <p:cTn id="403" dur="1" fill="hold">
                                          <p:stCondLst>
                                            <p:cond delay="0"/>
                                          </p:stCondLst>
                                        </p:cTn>
                                        <p:tgtEl>
                                          <p:spTgt spid="436340"/>
                                        </p:tgtEl>
                                        <p:attrNameLst>
                                          <p:attrName>style.visibility</p:attrName>
                                        </p:attrNameLst>
                                      </p:cBhvr>
                                      <p:to>
                                        <p:strVal val="visible"/>
                                      </p:to>
                                    </p:set>
                                    <p:anim calcmode="lin" valueType="num">
                                      <p:cBhvr>
                                        <p:cTn id="404" dur="5000" fill="hold"/>
                                        <p:tgtEl>
                                          <p:spTgt spid="436340"/>
                                        </p:tgtEl>
                                        <p:attrNameLst>
                                          <p:attrName>ppt_w</p:attrName>
                                        </p:attrNameLst>
                                      </p:cBhvr>
                                      <p:tavLst>
                                        <p:tav tm="0" fmla="#ppt_w*sin(2.5*pi*$)">
                                          <p:val>
                                            <p:fltVal val="0"/>
                                          </p:val>
                                        </p:tav>
                                        <p:tav tm="100000">
                                          <p:val>
                                            <p:fltVal val="1"/>
                                          </p:val>
                                        </p:tav>
                                      </p:tavLst>
                                    </p:anim>
                                    <p:anim calcmode="lin" valueType="num">
                                      <p:cBhvr>
                                        <p:cTn id="405" dur="5000" fill="hold"/>
                                        <p:tgtEl>
                                          <p:spTgt spid="436340"/>
                                        </p:tgtEl>
                                        <p:attrNameLst>
                                          <p:attrName>ppt_h</p:attrName>
                                        </p:attrNameLst>
                                      </p:cBhvr>
                                      <p:tavLst>
                                        <p:tav tm="0">
                                          <p:val>
                                            <p:strVal val="#ppt_h"/>
                                          </p:val>
                                        </p:tav>
                                        <p:tav tm="100000">
                                          <p:val>
                                            <p:strVal val="#ppt_h"/>
                                          </p:val>
                                        </p:tav>
                                      </p:tavLst>
                                    </p:anim>
                                  </p:childTnLst>
                                </p:cTn>
                              </p:par>
                            </p:childTnLst>
                          </p:cTn>
                        </p:par>
                      </p:childTnLst>
                    </p:cTn>
                  </p:par>
                  <p:par>
                    <p:cTn id="406" fill="hold" nodeType="clickPar">
                      <p:stCondLst>
                        <p:cond delay="indefinite"/>
                      </p:stCondLst>
                      <p:childTnLst>
                        <p:par>
                          <p:cTn id="407" fill="hold" nodeType="withGroup">
                            <p:stCondLst>
                              <p:cond delay="0"/>
                            </p:stCondLst>
                            <p:childTnLst>
                              <p:par>
                                <p:cTn id="408" presetID="22" presetClass="entr" presetSubtype="1" fill="hold" grpId="0" nodeType="clickEffect">
                                  <p:stCondLst>
                                    <p:cond delay="0"/>
                                  </p:stCondLst>
                                  <p:childTnLst>
                                    <p:set>
                                      <p:cBhvr>
                                        <p:cTn id="409" dur="1" fill="hold">
                                          <p:stCondLst>
                                            <p:cond delay="0"/>
                                          </p:stCondLst>
                                        </p:cTn>
                                        <p:tgtEl>
                                          <p:spTgt spid="436253"/>
                                        </p:tgtEl>
                                        <p:attrNameLst>
                                          <p:attrName>style.visibility</p:attrName>
                                        </p:attrNameLst>
                                      </p:cBhvr>
                                      <p:to>
                                        <p:strVal val="visible"/>
                                      </p:to>
                                    </p:set>
                                    <p:animEffect transition="in" filter="wipe(up)">
                                      <p:cBhvr>
                                        <p:cTn id="410" dur="500"/>
                                        <p:tgtEl>
                                          <p:spTgt spid="436253"/>
                                        </p:tgtEl>
                                      </p:cBhvr>
                                    </p:animEffect>
                                  </p:childTnLst>
                                </p:cTn>
                              </p:par>
                            </p:childTnLst>
                          </p:cTn>
                        </p:par>
                      </p:childTnLst>
                    </p:cTn>
                  </p:par>
                  <p:par>
                    <p:cTn id="411" fill="hold" nodeType="clickPar">
                      <p:stCondLst>
                        <p:cond delay="indefinite"/>
                      </p:stCondLst>
                      <p:childTnLst>
                        <p:par>
                          <p:cTn id="412" fill="hold" nodeType="withGroup">
                            <p:stCondLst>
                              <p:cond delay="0"/>
                            </p:stCondLst>
                            <p:childTnLst>
                              <p:par>
                                <p:cTn id="413" presetID="19" presetClass="entr" presetSubtype="10" fill="hold" grpId="0" nodeType="clickEffect">
                                  <p:stCondLst>
                                    <p:cond delay="0"/>
                                  </p:stCondLst>
                                  <p:childTnLst>
                                    <p:set>
                                      <p:cBhvr>
                                        <p:cTn id="414" dur="1" fill="hold">
                                          <p:stCondLst>
                                            <p:cond delay="0"/>
                                          </p:stCondLst>
                                        </p:cTn>
                                        <p:tgtEl>
                                          <p:spTgt spid="436345"/>
                                        </p:tgtEl>
                                        <p:attrNameLst>
                                          <p:attrName>style.visibility</p:attrName>
                                        </p:attrNameLst>
                                      </p:cBhvr>
                                      <p:to>
                                        <p:strVal val="visible"/>
                                      </p:to>
                                    </p:set>
                                    <p:anim calcmode="lin" valueType="num">
                                      <p:cBhvr>
                                        <p:cTn id="415" dur="5000" fill="hold"/>
                                        <p:tgtEl>
                                          <p:spTgt spid="436345"/>
                                        </p:tgtEl>
                                        <p:attrNameLst>
                                          <p:attrName>ppt_w</p:attrName>
                                        </p:attrNameLst>
                                      </p:cBhvr>
                                      <p:tavLst>
                                        <p:tav tm="0" fmla="#ppt_w*sin(2.5*pi*$)">
                                          <p:val>
                                            <p:fltVal val="0"/>
                                          </p:val>
                                        </p:tav>
                                        <p:tav tm="100000">
                                          <p:val>
                                            <p:fltVal val="1"/>
                                          </p:val>
                                        </p:tav>
                                      </p:tavLst>
                                    </p:anim>
                                    <p:anim calcmode="lin" valueType="num">
                                      <p:cBhvr>
                                        <p:cTn id="416" dur="5000" fill="hold"/>
                                        <p:tgtEl>
                                          <p:spTgt spid="436345"/>
                                        </p:tgtEl>
                                        <p:attrNameLst>
                                          <p:attrName>ppt_h</p:attrName>
                                        </p:attrNameLst>
                                      </p:cBhvr>
                                      <p:tavLst>
                                        <p:tav tm="0">
                                          <p:val>
                                            <p:strVal val="#ppt_h"/>
                                          </p:val>
                                        </p:tav>
                                        <p:tav tm="100000">
                                          <p:val>
                                            <p:strVal val="#ppt_h"/>
                                          </p:val>
                                        </p:tav>
                                      </p:tavLst>
                                    </p:anim>
                                  </p:childTnLst>
                                </p:cTn>
                              </p:par>
                            </p:childTnLst>
                          </p:cTn>
                        </p:par>
                        <p:par>
                          <p:cTn id="417" fill="hold" nodeType="afterGroup">
                            <p:stCondLst>
                              <p:cond delay="5000"/>
                            </p:stCondLst>
                            <p:childTnLst>
                              <p:par>
                                <p:cTn id="418" presetID="19" presetClass="entr" presetSubtype="10" fill="hold" grpId="0" nodeType="afterEffect">
                                  <p:stCondLst>
                                    <p:cond delay="0"/>
                                  </p:stCondLst>
                                  <p:childTnLst>
                                    <p:set>
                                      <p:cBhvr>
                                        <p:cTn id="419" dur="1" fill="hold">
                                          <p:stCondLst>
                                            <p:cond delay="0"/>
                                          </p:stCondLst>
                                        </p:cTn>
                                        <p:tgtEl>
                                          <p:spTgt spid="436346"/>
                                        </p:tgtEl>
                                        <p:attrNameLst>
                                          <p:attrName>style.visibility</p:attrName>
                                        </p:attrNameLst>
                                      </p:cBhvr>
                                      <p:to>
                                        <p:strVal val="visible"/>
                                      </p:to>
                                    </p:set>
                                    <p:anim calcmode="lin" valueType="num">
                                      <p:cBhvr>
                                        <p:cTn id="420" dur="5000" fill="hold"/>
                                        <p:tgtEl>
                                          <p:spTgt spid="436346"/>
                                        </p:tgtEl>
                                        <p:attrNameLst>
                                          <p:attrName>ppt_w</p:attrName>
                                        </p:attrNameLst>
                                      </p:cBhvr>
                                      <p:tavLst>
                                        <p:tav tm="0" fmla="#ppt_w*sin(2.5*pi*$)">
                                          <p:val>
                                            <p:fltVal val="0"/>
                                          </p:val>
                                        </p:tav>
                                        <p:tav tm="100000">
                                          <p:val>
                                            <p:fltVal val="1"/>
                                          </p:val>
                                        </p:tav>
                                      </p:tavLst>
                                    </p:anim>
                                    <p:anim calcmode="lin" valueType="num">
                                      <p:cBhvr>
                                        <p:cTn id="421" dur="5000" fill="hold"/>
                                        <p:tgtEl>
                                          <p:spTgt spid="436346"/>
                                        </p:tgtEl>
                                        <p:attrNameLst>
                                          <p:attrName>ppt_h</p:attrName>
                                        </p:attrNameLst>
                                      </p:cBhvr>
                                      <p:tavLst>
                                        <p:tav tm="0">
                                          <p:val>
                                            <p:strVal val="#ppt_h"/>
                                          </p:val>
                                        </p:tav>
                                        <p:tav tm="100000">
                                          <p:val>
                                            <p:strVal val="#ppt_h"/>
                                          </p:val>
                                        </p:tav>
                                      </p:tavLst>
                                    </p:anim>
                                  </p:childTnLst>
                                </p:cTn>
                              </p:par>
                            </p:childTnLst>
                          </p:cTn>
                        </p:par>
                        <p:par>
                          <p:cTn id="422" fill="hold" nodeType="afterGroup">
                            <p:stCondLst>
                              <p:cond delay="10000"/>
                            </p:stCondLst>
                            <p:childTnLst>
                              <p:par>
                                <p:cTn id="423" presetID="19" presetClass="entr" presetSubtype="10" fill="hold" grpId="0" nodeType="afterEffect">
                                  <p:stCondLst>
                                    <p:cond delay="0"/>
                                  </p:stCondLst>
                                  <p:childTnLst>
                                    <p:set>
                                      <p:cBhvr>
                                        <p:cTn id="424" dur="1" fill="hold">
                                          <p:stCondLst>
                                            <p:cond delay="0"/>
                                          </p:stCondLst>
                                        </p:cTn>
                                        <p:tgtEl>
                                          <p:spTgt spid="436347"/>
                                        </p:tgtEl>
                                        <p:attrNameLst>
                                          <p:attrName>style.visibility</p:attrName>
                                        </p:attrNameLst>
                                      </p:cBhvr>
                                      <p:to>
                                        <p:strVal val="visible"/>
                                      </p:to>
                                    </p:set>
                                    <p:anim calcmode="lin" valueType="num">
                                      <p:cBhvr>
                                        <p:cTn id="425" dur="5000" fill="hold"/>
                                        <p:tgtEl>
                                          <p:spTgt spid="436347"/>
                                        </p:tgtEl>
                                        <p:attrNameLst>
                                          <p:attrName>ppt_w</p:attrName>
                                        </p:attrNameLst>
                                      </p:cBhvr>
                                      <p:tavLst>
                                        <p:tav tm="0" fmla="#ppt_w*sin(2.5*pi*$)">
                                          <p:val>
                                            <p:fltVal val="0"/>
                                          </p:val>
                                        </p:tav>
                                        <p:tav tm="100000">
                                          <p:val>
                                            <p:fltVal val="1"/>
                                          </p:val>
                                        </p:tav>
                                      </p:tavLst>
                                    </p:anim>
                                    <p:anim calcmode="lin" valueType="num">
                                      <p:cBhvr>
                                        <p:cTn id="426" dur="5000" fill="hold"/>
                                        <p:tgtEl>
                                          <p:spTgt spid="436347"/>
                                        </p:tgtEl>
                                        <p:attrNameLst>
                                          <p:attrName>ppt_h</p:attrName>
                                        </p:attrNameLst>
                                      </p:cBhvr>
                                      <p:tavLst>
                                        <p:tav tm="0">
                                          <p:val>
                                            <p:strVal val="#ppt_h"/>
                                          </p:val>
                                        </p:tav>
                                        <p:tav tm="100000">
                                          <p:val>
                                            <p:strVal val="#ppt_h"/>
                                          </p:val>
                                        </p:tav>
                                      </p:tavLst>
                                    </p:anim>
                                  </p:childTnLst>
                                </p:cTn>
                              </p:par>
                            </p:childTnLst>
                          </p:cTn>
                        </p:par>
                        <p:par>
                          <p:cTn id="427" fill="hold" nodeType="afterGroup">
                            <p:stCondLst>
                              <p:cond delay="15000"/>
                            </p:stCondLst>
                            <p:childTnLst>
                              <p:par>
                                <p:cTn id="428" presetID="43" presetClass="entr" presetSubtype="0" fill="hold" grpId="0" nodeType="afterEffect">
                                  <p:stCondLst>
                                    <p:cond delay="0"/>
                                  </p:stCondLst>
                                  <p:childTnLst>
                                    <p:set>
                                      <p:cBhvr>
                                        <p:cTn id="429" dur="1" fill="hold">
                                          <p:stCondLst>
                                            <p:cond delay="0"/>
                                          </p:stCondLst>
                                        </p:cTn>
                                        <p:tgtEl>
                                          <p:spTgt spid="436350"/>
                                        </p:tgtEl>
                                        <p:attrNameLst>
                                          <p:attrName>style.visibility</p:attrName>
                                        </p:attrNameLst>
                                      </p:cBhvr>
                                      <p:to>
                                        <p:strVal val="visible"/>
                                      </p:to>
                                    </p:set>
                                    <p:animEffect transition="in" filter="fade">
                                      <p:cBhvr>
                                        <p:cTn id="430" dur="100"/>
                                        <p:tgtEl>
                                          <p:spTgt spid="436350"/>
                                        </p:tgtEl>
                                      </p:cBhvr>
                                    </p:animEffect>
                                    <p:anim calcmode="lin" valueType="num">
                                      <p:cBhvr>
                                        <p:cTn id="431" dur="400" fill="hold"/>
                                        <p:tgtEl>
                                          <p:spTgt spid="436350"/>
                                        </p:tgtEl>
                                        <p:attrNameLst>
                                          <p:attrName>ppt_x</p:attrName>
                                        </p:attrNameLst>
                                      </p:cBhvr>
                                      <p:tavLst>
                                        <p:tav tm="0">
                                          <p:val>
                                            <p:strVal val="#ppt_x"/>
                                          </p:val>
                                        </p:tav>
                                        <p:tav tm="100000">
                                          <p:val>
                                            <p:strVal val="#ppt_x"/>
                                          </p:val>
                                        </p:tav>
                                      </p:tavLst>
                                    </p:anim>
                                    <p:anim calcmode="lin" valueType="num">
                                      <p:cBhvr>
                                        <p:cTn id="432" dur="400" fill="hold"/>
                                        <p:tgtEl>
                                          <p:spTgt spid="436350"/>
                                        </p:tgtEl>
                                        <p:attrNameLst>
                                          <p:attrName>ppt_y</p:attrName>
                                        </p:attrNameLst>
                                      </p:cBhvr>
                                      <p:tavLst>
                                        <p:tav tm="0">
                                          <p:val>
                                            <p:strVal val="#ppt_y+0.31"/>
                                          </p:val>
                                        </p:tav>
                                        <p:tav tm="100000">
                                          <p:val>
                                            <p:strVal val="#ppt_y+0.31"/>
                                          </p:val>
                                        </p:tav>
                                      </p:tavLst>
                                    </p:anim>
                                    <p:anim calcmode="lin" valueType="num">
                                      <p:cBhvr>
                                        <p:cTn id="433" dur="600" decel="50000" fill="hold">
                                          <p:stCondLst>
                                            <p:cond delay="400"/>
                                          </p:stCondLst>
                                        </p:cTn>
                                        <p:tgtEl>
                                          <p:spTgt spid="436350"/>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434" dur="600" decel="50000" fill="hold">
                                          <p:stCondLst>
                                            <p:cond delay="400"/>
                                          </p:stCondLst>
                                        </p:cTn>
                                        <p:tgtEl>
                                          <p:spTgt spid="436350"/>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par>
                          <p:cTn id="435" fill="hold" nodeType="afterGroup">
                            <p:stCondLst>
                              <p:cond delay="16000"/>
                            </p:stCondLst>
                            <p:childTnLst>
                              <p:par>
                                <p:cTn id="436" presetID="19" presetClass="entr" presetSubtype="10" fill="hold" grpId="0" nodeType="afterEffect">
                                  <p:stCondLst>
                                    <p:cond delay="0"/>
                                  </p:stCondLst>
                                  <p:childTnLst>
                                    <p:set>
                                      <p:cBhvr>
                                        <p:cTn id="437" dur="1" fill="hold">
                                          <p:stCondLst>
                                            <p:cond delay="0"/>
                                          </p:stCondLst>
                                        </p:cTn>
                                        <p:tgtEl>
                                          <p:spTgt spid="436348"/>
                                        </p:tgtEl>
                                        <p:attrNameLst>
                                          <p:attrName>style.visibility</p:attrName>
                                        </p:attrNameLst>
                                      </p:cBhvr>
                                      <p:to>
                                        <p:strVal val="visible"/>
                                      </p:to>
                                    </p:set>
                                    <p:anim calcmode="lin" valueType="num">
                                      <p:cBhvr>
                                        <p:cTn id="438" dur="5000" fill="hold"/>
                                        <p:tgtEl>
                                          <p:spTgt spid="436348"/>
                                        </p:tgtEl>
                                        <p:attrNameLst>
                                          <p:attrName>ppt_w</p:attrName>
                                        </p:attrNameLst>
                                      </p:cBhvr>
                                      <p:tavLst>
                                        <p:tav tm="0" fmla="#ppt_w*sin(2.5*pi*$)">
                                          <p:val>
                                            <p:fltVal val="0"/>
                                          </p:val>
                                        </p:tav>
                                        <p:tav tm="100000">
                                          <p:val>
                                            <p:fltVal val="1"/>
                                          </p:val>
                                        </p:tav>
                                      </p:tavLst>
                                    </p:anim>
                                    <p:anim calcmode="lin" valueType="num">
                                      <p:cBhvr>
                                        <p:cTn id="439" dur="5000" fill="hold"/>
                                        <p:tgtEl>
                                          <p:spTgt spid="436348"/>
                                        </p:tgtEl>
                                        <p:attrNameLst>
                                          <p:attrName>ppt_h</p:attrName>
                                        </p:attrNameLst>
                                      </p:cBhvr>
                                      <p:tavLst>
                                        <p:tav tm="0">
                                          <p:val>
                                            <p:strVal val="#ppt_h"/>
                                          </p:val>
                                        </p:tav>
                                        <p:tav tm="100000">
                                          <p:val>
                                            <p:strVal val="#ppt_h"/>
                                          </p:val>
                                        </p:tav>
                                      </p:tavLst>
                                    </p:anim>
                                  </p:childTnLst>
                                </p:cTn>
                              </p:par>
                            </p:childTnLst>
                          </p:cTn>
                        </p:par>
                        <p:par>
                          <p:cTn id="440" fill="hold" nodeType="afterGroup">
                            <p:stCondLst>
                              <p:cond delay="21000"/>
                            </p:stCondLst>
                            <p:childTnLst>
                              <p:par>
                                <p:cTn id="441" presetID="19" presetClass="entr" presetSubtype="10" fill="hold" grpId="0" nodeType="afterEffect">
                                  <p:stCondLst>
                                    <p:cond delay="0"/>
                                  </p:stCondLst>
                                  <p:childTnLst>
                                    <p:set>
                                      <p:cBhvr>
                                        <p:cTn id="442" dur="1" fill="hold">
                                          <p:stCondLst>
                                            <p:cond delay="0"/>
                                          </p:stCondLst>
                                        </p:cTn>
                                        <p:tgtEl>
                                          <p:spTgt spid="436349"/>
                                        </p:tgtEl>
                                        <p:attrNameLst>
                                          <p:attrName>style.visibility</p:attrName>
                                        </p:attrNameLst>
                                      </p:cBhvr>
                                      <p:to>
                                        <p:strVal val="visible"/>
                                      </p:to>
                                    </p:set>
                                    <p:anim calcmode="lin" valueType="num">
                                      <p:cBhvr>
                                        <p:cTn id="443" dur="5000" fill="hold"/>
                                        <p:tgtEl>
                                          <p:spTgt spid="436349"/>
                                        </p:tgtEl>
                                        <p:attrNameLst>
                                          <p:attrName>ppt_w</p:attrName>
                                        </p:attrNameLst>
                                      </p:cBhvr>
                                      <p:tavLst>
                                        <p:tav tm="0" fmla="#ppt_w*sin(2.5*pi*$)">
                                          <p:val>
                                            <p:fltVal val="0"/>
                                          </p:val>
                                        </p:tav>
                                        <p:tav tm="100000">
                                          <p:val>
                                            <p:fltVal val="1"/>
                                          </p:val>
                                        </p:tav>
                                      </p:tavLst>
                                    </p:anim>
                                    <p:anim calcmode="lin" valueType="num">
                                      <p:cBhvr>
                                        <p:cTn id="444" dur="5000" fill="hold"/>
                                        <p:tgtEl>
                                          <p:spTgt spid="436349"/>
                                        </p:tgtEl>
                                        <p:attrNameLst>
                                          <p:attrName>ppt_h</p:attrName>
                                        </p:attrNameLst>
                                      </p:cBhvr>
                                      <p:tavLst>
                                        <p:tav tm="0">
                                          <p:val>
                                            <p:strVal val="#ppt_h"/>
                                          </p:val>
                                        </p:tav>
                                        <p:tav tm="100000">
                                          <p:val>
                                            <p:strVal val="#ppt_h"/>
                                          </p:val>
                                        </p:tav>
                                      </p:tavLst>
                                    </p:anim>
                                  </p:childTnLst>
                                </p:cTn>
                              </p:par>
                            </p:childTnLst>
                          </p:cTn>
                        </p:par>
                      </p:childTnLst>
                    </p:cTn>
                  </p:par>
                  <p:par>
                    <p:cTn id="445" fill="hold" nodeType="clickPar">
                      <p:stCondLst>
                        <p:cond delay="indefinite"/>
                      </p:stCondLst>
                      <p:childTnLst>
                        <p:par>
                          <p:cTn id="446" fill="hold" nodeType="withGroup">
                            <p:stCondLst>
                              <p:cond delay="0"/>
                            </p:stCondLst>
                            <p:childTnLst>
                              <p:par>
                                <p:cTn id="447" presetID="1" presetClass="entr" presetSubtype="0" fill="hold" grpId="0" nodeType="clickEffect">
                                  <p:stCondLst>
                                    <p:cond delay="0"/>
                                  </p:stCondLst>
                                  <p:childTnLst>
                                    <p:set>
                                      <p:cBhvr>
                                        <p:cTn id="448" dur="1" fill="hold">
                                          <p:stCondLst>
                                            <p:cond delay="499"/>
                                          </p:stCondLst>
                                        </p:cTn>
                                        <p:tgtEl>
                                          <p:spTgt spid="436306"/>
                                        </p:tgtEl>
                                        <p:attrNameLst>
                                          <p:attrName>style.visibility</p:attrName>
                                        </p:attrNameLst>
                                      </p:cBhvr>
                                      <p:to>
                                        <p:strVal val="visible"/>
                                      </p:to>
                                    </p:set>
                                  </p:childTnLst>
                                  <p:subTnLst>
                                    <p:set>
                                      <p:cBhvr override="childStyle">
                                        <p:cTn dur="1" fill="hold" display="0" masterRel="nextClick" afterEffect="1"/>
                                        <p:tgtEl>
                                          <p:spTgt spid="436306"/>
                                        </p:tgtEl>
                                        <p:attrNameLst>
                                          <p:attrName>style.visibility</p:attrName>
                                        </p:attrNameLst>
                                      </p:cBhvr>
                                      <p:to>
                                        <p:strVal val="hidden"/>
                                      </p:to>
                                    </p:set>
                                  </p:subTnLst>
                                </p:cTn>
                              </p:par>
                            </p:childTnLst>
                          </p:cTn>
                        </p:par>
                      </p:childTnLst>
                    </p:cTn>
                  </p:par>
                  <p:par>
                    <p:cTn id="449" fill="hold" nodeType="clickPar">
                      <p:stCondLst>
                        <p:cond delay="indefinite"/>
                      </p:stCondLst>
                      <p:childTnLst>
                        <p:par>
                          <p:cTn id="450" fill="hold" nodeType="withGroup">
                            <p:stCondLst>
                              <p:cond delay="0"/>
                            </p:stCondLst>
                            <p:childTnLst>
                              <p:par>
                                <p:cTn id="451" presetID="19" presetClass="entr" presetSubtype="10" fill="hold" grpId="0" nodeType="clickEffect">
                                  <p:stCondLst>
                                    <p:cond delay="0"/>
                                  </p:stCondLst>
                                  <p:childTnLst>
                                    <p:set>
                                      <p:cBhvr>
                                        <p:cTn id="452" dur="1" fill="hold">
                                          <p:stCondLst>
                                            <p:cond delay="0"/>
                                          </p:stCondLst>
                                        </p:cTn>
                                        <p:tgtEl>
                                          <p:spTgt spid="436336"/>
                                        </p:tgtEl>
                                        <p:attrNameLst>
                                          <p:attrName>style.visibility</p:attrName>
                                        </p:attrNameLst>
                                      </p:cBhvr>
                                      <p:to>
                                        <p:strVal val="visible"/>
                                      </p:to>
                                    </p:set>
                                    <p:anim calcmode="lin" valueType="num">
                                      <p:cBhvr>
                                        <p:cTn id="453" dur="5000" fill="hold"/>
                                        <p:tgtEl>
                                          <p:spTgt spid="436336"/>
                                        </p:tgtEl>
                                        <p:attrNameLst>
                                          <p:attrName>ppt_w</p:attrName>
                                        </p:attrNameLst>
                                      </p:cBhvr>
                                      <p:tavLst>
                                        <p:tav tm="0" fmla="#ppt_w*sin(2.5*pi*$)">
                                          <p:val>
                                            <p:fltVal val="0"/>
                                          </p:val>
                                        </p:tav>
                                        <p:tav tm="100000">
                                          <p:val>
                                            <p:fltVal val="1"/>
                                          </p:val>
                                        </p:tav>
                                      </p:tavLst>
                                    </p:anim>
                                    <p:anim calcmode="lin" valueType="num">
                                      <p:cBhvr>
                                        <p:cTn id="454" dur="5000" fill="hold"/>
                                        <p:tgtEl>
                                          <p:spTgt spid="43633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6242" grpId="0" animBg="1"/>
      <p:bldP spid="436243" grpId="0" animBg="1"/>
      <p:bldP spid="436244" grpId="0" animBg="1"/>
      <p:bldP spid="436245" grpId="0" animBg="1"/>
      <p:bldP spid="436246" grpId="0" animBg="1"/>
      <p:bldP spid="436247" grpId="0" animBg="1"/>
      <p:bldP spid="436251" grpId="0" animBg="1"/>
      <p:bldP spid="436252" grpId="0" animBg="1"/>
      <p:bldP spid="436253" grpId="0" animBg="1"/>
      <p:bldP spid="436262" grpId="0" animBg="1"/>
      <p:bldP spid="436263" grpId="0" autoUpdateAnimBg="0"/>
      <p:bldP spid="436264" grpId="0" animBg="1"/>
      <p:bldP spid="436265" grpId="0" animBg="1"/>
      <p:bldP spid="436266" grpId="0" animBg="1"/>
      <p:bldP spid="436267" grpId="0" animBg="1"/>
      <p:bldP spid="436268" grpId="0" animBg="1"/>
      <p:bldP spid="436269" grpId="0" animBg="1"/>
      <p:bldP spid="436270" grpId="0" animBg="1"/>
      <p:bldP spid="436271" grpId="0" animBg="1"/>
      <p:bldP spid="436272" grpId="0" animBg="1"/>
      <p:bldP spid="436273" grpId="0" animBg="1"/>
      <p:bldP spid="436274" grpId="0" animBg="1"/>
      <p:bldP spid="436275" grpId="0" animBg="1"/>
      <p:bldP spid="436276" grpId="0" animBg="1"/>
      <p:bldP spid="436277" grpId="0" animBg="1"/>
      <p:bldP spid="436278" grpId="0" animBg="1"/>
      <p:bldP spid="436303" grpId="0" animBg="1"/>
      <p:bldP spid="436304" grpId="0" animBg="1"/>
      <p:bldP spid="436305" grpId="0" animBg="1"/>
      <p:bldP spid="436306" grpId="0" animBg="1"/>
      <p:bldP spid="436307" grpId="0" autoUpdateAnimBg="0"/>
      <p:bldP spid="436308" grpId="0" autoUpdateAnimBg="0"/>
      <p:bldP spid="436309" grpId="0" autoUpdateAnimBg="0"/>
      <p:bldP spid="436310" grpId="0" autoUpdateAnimBg="0"/>
      <p:bldP spid="436311" grpId="0" autoUpdateAnimBg="0"/>
      <p:bldP spid="436312" grpId="0" autoUpdateAnimBg="0"/>
      <p:bldP spid="436313" grpId="0" autoUpdateAnimBg="0"/>
      <p:bldP spid="436314" grpId="0" autoUpdateAnimBg="0"/>
      <p:bldP spid="436315" grpId="0" autoUpdateAnimBg="0"/>
      <p:bldP spid="436316" grpId="0" autoUpdateAnimBg="0"/>
      <p:bldP spid="436317" grpId="0" autoUpdateAnimBg="0"/>
      <p:bldP spid="436318" grpId="0" autoUpdateAnimBg="0"/>
      <p:bldP spid="436319" grpId="0" autoUpdateAnimBg="0"/>
      <p:bldP spid="436320" grpId="0" autoUpdateAnimBg="0"/>
      <p:bldP spid="436321" grpId="0" autoUpdateAnimBg="0"/>
      <p:bldP spid="436322" grpId="0" animBg="1"/>
      <p:bldP spid="436323" grpId="0" animBg="1"/>
      <p:bldP spid="436324" grpId="0" autoUpdateAnimBg="0"/>
      <p:bldP spid="436325" grpId="0" autoUpdateAnimBg="0"/>
      <p:bldP spid="436326" grpId="0" autoUpdateAnimBg="0"/>
      <p:bldP spid="436327" grpId="0" autoUpdateAnimBg="0"/>
      <p:bldP spid="436328" grpId="0" autoUpdateAnimBg="0"/>
      <p:bldP spid="436329" grpId="0" autoUpdateAnimBg="0"/>
      <p:bldP spid="436330" grpId="0" autoUpdateAnimBg="0"/>
      <p:bldP spid="436331" grpId="0" autoUpdateAnimBg="0"/>
      <p:bldP spid="436332" grpId="0" autoUpdateAnimBg="0"/>
      <p:bldP spid="436333" grpId="0" autoUpdateAnimBg="0"/>
      <p:bldP spid="436334" grpId="0" autoUpdateAnimBg="0"/>
      <p:bldP spid="436335" grpId="0" autoUpdateAnimBg="0"/>
      <p:bldP spid="436336" grpId="0" autoUpdateAnimBg="0"/>
      <p:bldP spid="436337" grpId="0" animBg="1" autoUpdateAnimBg="0"/>
      <p:bldP spid="436338" grpId="0" animBg="1" autoUpdateAnimBg="0"/>
      <p:bldP spid="436339" grpId="0" animBg="1" autoUpdateAnimBg="0"/>
      <p:bldP spid="436340" grpId="0" autoUpdateAnimBg="0"/>
      <p:bldP spid="436342" grpId="0" animBg="1"/>
      <p:bldP spid="436343" grpId="0" autoUpdateAnimBg="0"/>
      <p:bldP spid="436344" grpId="0" animBg="1"/>
      <p:bldP spid="436345" grpId="0" autoUpdateAnimBg="0"/>
      <p:bldP spid="436346" grpId="0" autoUpdateAnimBg="0"/>
      <p:bldP spid="436347" grpId="0" autoUpdateAnimBg="0"/>
      <p:bldP spid="436348" grpId="0" autoUpdateAnimBg="0"/>
      <p:bldP spid="436349" grpId="0" autoUpdateAnimBg="0"/>
      <p:bldP spid="436350"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custDataLst>
              <p:tags r:id="rId1"/>
            </p:custDataLst>
          </p:nvPr>
        </p:nvSpPr>
        <p:spPr>
          <a:xfrm>
            <a:off x="3610401" y="82862"/>
            <a:ext cx="5666105" cy="583565"/>
          </a:xfrm>
          <a:prstGeom prst="rect">
            <a:avLst/>
          </a:prstGeom>
        </p:spPr>
        <p:txBody>
          <a:bodyPr wrap="none">
            <a:spAutoFit/>
          </a:bodyPr>
          <a:lstStyle/>
          <a:p>
            <a:pPr algn="just">
              <a:spcAft>
                <a:spcPct val="0"/>
              </a:spcAft>
            </a:pPr>
            <a:r>
              <a:rPr lang="zh-CN" altLang="zh-CN" sz="3200" b="1" kern="100">
                <a:latin typeface="微软雅黑" panose="020B0503020204020204" charset="-122"/>
                <a:ea typeface="微软雅黑"/>
                <a:cs typeface="Times New Roman" panose="02020603050405020304" pitchFamily="18" charset="0"/>
              </a:rPr>
              <a:t>探究二     湖泊为什么会变小？</a:t>
            </a:r>
            <a:endParaRPr lang="zh-CN" altLang="zh-CN" sz="3200" kern="100">
              <a:latin typeface="微软雅黑" panose="020B0503020204020204" charset="-122"/>
              <a:ea typeface="微软雅黑"/>
              <a:cs typeface="Times New Roman" panose="02020603050405020304" pitchFamily="18" charset="0"/>
            </a:endParaRPr>
          </a:p>
        </p:txBody>
      </p:sp>
      <p:grpSp>
        <p:nvGrpSpPr>
          <p:cNvPr id="102428" name="组合 1"/>
          <p:cNvGrpSpPr/>
          <p:nvPr>
            <p:custDataLst>
              <p:tags r:id="rId2"/>
            </p:custDataLst>
          </p:nvPr>
        </p:nvGrpSpPr>
        <p:grpSpPr>
          <a:xfrm>
            <a:off x="0" y="770255"/>
            <a:ext cx="12151995" cy="128270"/>
            <a:chOff x="57" y="1058"/>
            <a:chExt cx="13204" cy="202"/>
          </a:xfrm>
        </p:grpSpPr>
        <p:cxnSp>
          <p:nvCxnSpPr>
            <p:cNvPr id="14" name="直接连接符 13"/>
            <p:cNvCxnSpPr/>
            <p:nvPr>
              <p:custDataLst>
                <p:tags r:id="rId11"/>
              </p:custDataLst>
            </p:nvPr>
          </p:nvCxnSpPr>
          <p:spPr>
            <a:xfrm>
              <a:off x="57" y="1259"/>
              <a:ext cx="13205"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custDataLst>
                <p:tags r:id="rId12"/>
              </p:custDataLst>
            </p:nvPr>
          </p:nvCxnSpPr>
          <p:spPr>
            <a:xfrm>
              <a:off x="57" y="1057"/>
              <a:ext cx="13205" cy="0"/>
            </a:xfrm>
            <a:prstGeom prst="line">
              <a:avLst/>
            </a:prstGeom>
            <a:ln w="571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100" name="文本框 99"/>
          <p:cNvSpPr txBox="1"/>
          <p:nvPr>
            <p:custDataLst>
              <p:tags r:id="rId3"/>
            </p:custDataLst>
          </p:nvPr>
        </p:nvSpPr>
        <p:spPr>
          <a:xfrm>
            <a:off x="-47625" y="897890"/>
            <a:ext cx="5810250" cy="2368550"/>
          </a:xfrm>
          <a:prstGeom prst="rect">
            <a:avLst/>
          </a:prstGeom>
          <a:noFill/>
          <a:ln w="9525">
            <a:noFill/>
          </a:ln>
        </p:spPr>
        <p:txBody>
          <a:bodyPr wrap="square">
            <a:spAutoFit/>
          </a:bodyPr>
          <a:lstStyle/>
          <a:p>
            <a:pPr indent="0"/>
            <a:r>
              <a:rPr lang="en-US" altLang="zh-CN" sz="2800">
                <a:latin typeface="楷体" panose="02010609060101010101" pitchFamily="49" charset="-122"/>
                <a:ea typeface="楷体" panose="02010609060101010101" pitchFamily="49" charset="-122"/>
                <a:cs typeface="楷体" panose="02010609060101010101" pitchFamily="49" charset="-122"/>
              </a:rPr>
              <a:t>  </a:t>
            </a:r>
            <a:r>
              <a:rPr lang="zh-CN" altLang="en-US" sz="2800">
                <a:latin typeface="楷体" panose="02010609060101010101" pitchFamily="49" charset="-122"/>
                <a:ea typeface="楷体" panose="02010609060101010101" pitchFamily="49" charset="-122"/>
                <a:cs typeface="楷体" panose="02010609060101010101" pitchFamily="49" charset="-122"/>
              </a:rPr>
              <a:t>活动一：</a:t>
            </a:r>
            <a:r>
              <a:rPr lang="zh-CN" sz="2400">
                <a:latin typeface="楷体" panose="02010609060101010101" pitchFamily="49" charset="-122"/>
                <a:ea typeface="楷体" panose="02010609060101010101" pitchFamily="49" charset="-122"/>
                <a:cs typeface="楷体" panose="02010609060101010101" pitchFamily="49" charset="-122"/>
              </a:rPr>
              <a:t>清代初年，洞庭湖面积约6000</a:t>
            </a:r>
            <a:r>
              <a:rPr lang="en-US" altLang="zh-CN" sz="2400">
                <a:latin typeface="楷体" panose="02010609060101010101" pitchFamily="49" charset="-122"/>
                <a:ea typeface="楷体" panose="02010609060101010101" pitchFamily="49" charset="-122"/>
                <a:cs typeface="楷体" panose="02010609060101010101" pitchFamily="49" charset="-122"/>
              </a:rPr>
              <a:t>km</a:t>
            </a:r>
            <a:r>
              <a:rPr lang="en-US" altLang="zh-CN" sz="2400" baseline="30000">
                <a:solidFill>
                  <a:schemeClr val="tx1"/>
                </a:solidFill>
                <a:uFillTx/>
                <a:latin typeface="楷体" panose="02010609060101010101" pitchFamily="49" charset="-122"/>
                <a:ea typeface="楷体" panose="02010609060101010101" pitchFamily="49" charset="-122"/>
                <a:cs typeface="楷体" panose="02010609060101010101" pitchFamily="49" charset="-122"/>
              </a:rPr>
              <a:t>2</a:t>
            </a:r>
            <a:r>
              <a:rPr lang="zh-CN" sz="2400">
                <a:latin typeface="楷体" panose="02010609060101010101" pitchFamily="49" charset="-122"/>
                <a:ea typeface="楷体" panose="02010609060101010101" pitchFamily="49" charset="-122"/>
                <a:cs typeface="楷体" panose="02010609060101010101" pitchFamily="49" charset="-122"/>
              </a:rPr>
              <a:t>，是我国第一大淡水湖。然而洞庭湖水域的泥沙淤积非常严重，到20世纪末，面积仅剩下2625</a:t>
            </a:r>
            <a:r>
              <a:rPr lang="en-US" altLang="zh-CN" sz="2400">
                <a:latin typeface="楷体" panose="02010609060101010101" pitchFamily="49" charset="-122"/>
                <a:ea typeface="楷体" panose="02010609060101010101" pitchFamily="49" charset="-122"/>
                <a:cs typeface="楷体" panose="02010609060101010101" pitchFamily="49" charset="-122"/>
                <a:sym typeface="+mn-ea"/>
              </a:rPr>
              <a:t>km</a:t>
            </a:r>
            <a:r>
              <a:rPr lang="en-US" altLang="zh-CN" sz="2400" baseline="30000">
                <a:uFillTx/>
                <a:latin typeface="楷体" panose="02010609060101010101" pitchFamily="49" charset="-122"/>
                <a:ea typeface="楷体" panose="02010609060101010101" pitchFamily="49" charset="-122"/>
                <a:cs typeface="楷体" panose="02010609060101010101" pitchFamily="49" charset="-122"/>
                <a:sym typeface="+mn-ea"/>
              </a:rPr>
              <a:t>2</a:t>
            </a:r>
            <a:r>
              <a:rPr lang="zh-CN" sz="2400">
                <a:latin typeface="楷体" panose="02010609060101010101" pitchFamily="49" charset="-122"/>
                <a:ea typeface="楷体" panose="02010609060101010101" pitchFamily="49" charset="-122"/>
                <a:cs typeface="楷体" panose="02010609060101010101" pitchFamily="49" charset="-122"/>
              </a:rPr>
              <a:t>。洞庭湖目前已由我国第一大淡水湖退居为第二大淡水湖，其地位被鄱阳湖取代。</a:t>
            </a:r>
          </a:p>
        </p:txBody>
      </p:sp>
      <p:pic>
        <p:nvPicPr>
          <p:cNvPr id="100007" name="图片 100007" descr="figure"/>
          <p:cNvPicPr>
            <a:picLocks noChangeAspect="1"/>
          </p:cNvPicPr>
          <p:nvPr>
            <p:custDataLst>
              <p:tags r:id="rId4"/>
            </p:custDataLst>
          </p:nvPr>
        </p:nvPicPr>
        <p:blipFill>
          <a:blip r:embed="rId14"/>
          <a:stretch>
            <a:fillRect/>
          </a:stretch>
        </p:blipFill>
        <p:spPr>
          <a:xfrm>
            <a:off x="0" y="3266440"/>
            <a:ext cx="5762625" cy="2797175"/>
          </a:xfrm>
          <a:prstGeom prst="rect">
            <a:avLst/>
          </a:prstGeom>
        </p:spPr>
      </p:pic>
      <p:sp>
        <p:nvSpPr>
          <p:cNvPr id="2" name="文本框 1"/>
          <p:cNvSpPr txBox="1"/>
          <p:nvPr>
            <p:custDataLst>
              <p:tags r:id="rId5"/>
            </p:custDataLst>
          </p:nvPr>
        </p:nvSpPr>
        <p:spPr>
          <a:xfrm>
            <a:off x="-23495" y="5882640"/>
            <a:ext cx="5809615" cy="953135"/>
          </a:xfrm>
          <a:prstGeom prst="rect">
            <a:avLst/>
          </a:prstGeom>
          <a:solidFill>
            <a:schemeClr val="bg1">
              <a:lumMod val="65000"/>
            </a:schemeClr>
          </a:solidFill>
        </p:spPr>
        <p:txBody>
          <a:bodyPr wrap="square" rtlCol="0">
            <a:spAutoFit/>
          </a:bodyPr>
          <a:lstStyle/>
          <a:p>
            <a:r>
              <a:rPr lang="en-US" altLang="zh-CN" sz="2800">
                <a:latin typeface="Times New Roman" panose="02020603050405020304" pitchFamily="18" charset="0"/>
                <a:cs typeface="Times New Roman" panose="02020603050405020304" pitchFamily="18" charset="0"/>
              </a:rPr>
              <a:t>1.</a:t>
            </a:r>
            <a:r>
              <a:rPr lang="zh-CN" altLang="en-US" sz="2800">
                <a:latin typeface="Times New Roman" panose="02020603050405020304" pitchFamily="18" charset="0"/>
                <a:cs typeface="Times New Roman" panose="02020603050405020304" pitchFamily="18" charset="0"/>
              </a:rPr>
              <a:t>分析洞庭湖面积减小的原因。（</a:t>
            </a:r>
            <a:r>
              <a:rPr lang="en-US" altLang="zh-CN" sz="2800">
                <a:latin typeface="Times New Roman" panose="02020603050405020304" pitchFamily="18" charset="0"/>
                <a:cs typeface="Times New Roman" panose="02020603050405020304" pitchFamily="18" charset="0"/>
              </a:rPr>
              <a:t>6</a:t>
            </a:r>
            <a:r>
              <a:rPr lang="zh-CN" altLang="en-US" sz="2800">
                <a:latin typeface="Times New Roman" panose="02020603050405020304" pitchFamily="18" charset="0"/>
                <a:cs typeface="Times New Roman" panose="02020603050405020304" pitchFamily="18" charset="0"/>
              </a:rPr>
              <a:t>分）</a:t>
            </a:r>
          </a:p>
        </p:txBody>
      </p:sp>
      <p:sp>
        <p:nvSpPr>
          <p:cNvPr id="3" name="文本框 2"/>
          <p:cNvSpPr txBox="1"/>
          <p:nvPr>
            <p:custDataLst>
              <p:tags r:id="rId6"/>
            </p:custDataLst>
          </p:nvPr>
        </p:nvSpPr>
        <p:spPr>
          <a:xfrm>
            <a:off x="5828665" y="897890"/>
            <a:ext cx="6467475" cy="2306955"/>
          </a:xfrm>
          <a:prstGeom prst="rect">
            <a:avLst/>
          </a:prstGeom>
          <a:noFill/>
          <a:ln w="9525">
            <a:noFill/>
          </a:ln>
        </p:spPr>
        <p:txBody>
          <a:bodyPr wrap="square">
            <a:spAutoFit/>
          </a:bodyPr>
          <a:lstStyle/>
          <a:p>
            <a:pPr indent="266700"/>
            <a:r>
              <a:rPr lang="zh-CN" sz="2400">
                <a:latin typeface="Times New Roman" panose="02020603050405020304" pitchFamily="18" charset="0"/>
                <a:ea typeface="楷体" panose="02010609060101010101" pitchFamily="49" charset="-122"/>
                <a:cs typeface="Times New Roman" panose="02020603050405020304" pitchFamily="18" charset="0"/>
              </a:rPr>
              <a:t>活动二：新疆罗布泊水面在古代曾经超3000km</a:t>
            </a:r>
            <a:r>
              <a:rPr lang="zh-CN" sz="2400" baseline="30000">
                <a:latin typeface="Times New Roman" panose="02020603050405020304" pitchFamily="18" charset="0"/>
                <a:ea typeface="楷体" panose="02010609060101010101" pitchFamily="49" charset="-122"/>
                <a:cs typeface="Times New Roman" panose="02020603050405020304" pitchFamily="18" charset="0"/>
              </a:rPr>
              <a:t>2</a:t>
            </a:r>
            <a:r>
              <a:rPr lang="zh-CN" sz="2400">
                <a:latin typeface="Times New Roman" panose="02020603050405020304" pitchFamily="18" charset="0"/>
                <a:ea typeface="楷体" panose="02010609060101010101" pitchFamily="49" charset="-122"/>
                <a:cs typeface="Times New Roman" panose="02020603050405020304" pitchFamily="18" charset="0"/>
              </a:rPr>
              <a:t>，100多年前尚存500多km</a:t>
            </a:r>
            <a:r>
              <a:rPr lang="zh-CN" sz="2400" baseline="30000">
                <a:latin typeface="Times New Roman" panose="02020603050405020304" pitchFamily="18" charset="0"/>
                <a:ea typeface="楷体" panose="02010609060101010101" pitchFamily="49" charset="-122"/>
                <a:cs typeface="Times New Roman" panose="02020603050405020304" pitchFamily="18" charset="0"/>
              </a:rPr>
              <a:t>2</a:t>
            </a:r>
            <a:r>
              <a:rPr lang="zh-CN" sz="2400">
                <a:latin typeface="Times New Roman" panose="02020603050405020304" pitchFamily="18" charset="0"/>
                <a:ea typeface="楷体" panose="02010609060101010101" pitchFamily="49" charset="-122"/>
                <a:cs typeface="Times New Roman" panose="02020603050405020304" pitchFamily="18" charset="0"/>
              </a:rPr>
              <a:t>，1972年完全干涸。塔里木河曾经是罗布泊的主要水源。20世纪下半叶，塔里木河流域修建水库200多座，耕地面积扩大约1倍。下图为罗布泊位置及古罗布泊湖岸线及河流入湖口三角洲分布示意图。</a:t>
            </a:r>
          </a:p>
        </p:txBody>
      </p:sp>
      <p:pic>
        <p:nvPicPr>
          <p:cNvPr id="5" name="图片 4" descr="image001"/>
          <p:cNvPicPr>
            <a:picLocks noChangeAspect="1"/>
          </p:cNvPicPr>
          <p:nvPr>
            <p:custDataLst>
              <p:tags r:id="rId7"/>
            </p:custDataLst>
          </p:nvPr>
        </p:nvPicPr>
        <p:blipFill>
          <a:blip r:embed="rId15"/>
          <a:stretch>
            <a:fillRect/>
          </a:stretch>
        </p:blipFill>
        <p:spPr>
          <a:xfrm>
            <a:off x="5828665" y="3154045"/>
            <a:ext cx="3517900" cy="3021965"/>
          </a:xfrm>
          <a:prstGeom prst="rect">
            <a:avLst/>
          </a:prstGeom>
        </p:spPr>
      </p:pic>
      <p:pic>
        <p:nvPicPr>
          <p:cNvPr id="4" name="图片 1019094986" descr="figure"/>
          <p:cNvPicPr/>
          <p:nvPr>
            <p:custDataLst>
              <p:tags r:id="rId8"/>
            </p:custDataLst>
          </p:nvPr>
        </p:nvPicPr>
        <p:blipFill>
          <a:blip r:embed="rId16"/>
          <a:stretch>
            <a:fillRect/>
          </a:stretch>
        </p:blipFill>
        <p:spPr>
          <a:xfrm>
            <a:off x="8990330" y="3153410"/>
            <a:ext cx="3162935" cy="3021965"/>
          </a:xfrm>
          <a:prstGeom prst="rect">
            <a:avLst/>
          </a:prstGeom>
        </p:spPr>
      </p:pic>
      <p:cxnSp>
        <p:nvCxnSpPr>
          <p:cNvPr id="6" name="直接连接符 5"/>
          <p:cNvCxnSpPr/>
          <p:nvPr>
            <p:custDataLst>
              <p:tags r:id="rId9"/>
            </p:custDataLst>
          </p:nvPr>
        </p:nvCxnSpPr>
        <p:spPr>
          <a:xfrm flipH="1">
            <a:off x="5828665" y="897890"/>
            <a:ext cx="0" cy="5937885"/>
          </a:xfrm>
          <a:prstGeom prst="line">
            <a:avLst/>
          </a:prstGeom>
          <a:ln w="28575" cmpd="sng">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8" name="文本框 7"/>
          <p:cNvSpPr txBox="1"/>
          <p:nvPr>
            <p:custDataLst>
              <p:tags r:id="rId10"/>
            </p:custDataLst>
          </p:nvPr>
        </p:nvSpPr>
        <p:spPr>
          <a:xfrm>
            <a:off x="5828665" y="5882640"/>
            <a:ext cx="6323965" cy="953135"/>
          </a:xfrm>
          <a:prstGeom prst="rect">
            <a:avLst/>
          </a:prstGeom>
          <a:solidFill>
            <a:schemeClr val="bg1">
              <a:lumMod val="65000"/>
            </a:schemeClr>
          </a:solidFill>
          <a:ln w="9525">
            <a:noFill/>
          </a:ln>
        </p:spPr>
        <p:txBody>
          <a:bodyPr wrap="square">
            <a:spAutoFit/>
          </a:bodyPr>
          <a:lstStyle/>
          <a:p>
            <a:pPr indent="0"/>
            <a:r>
              <a:rPr lang="en-US" altLang="zh-CN" sz="2800" b="1">
                <a:latin typeface="新宋体" panose="02010609030101010101" charset="-122"/>
                <a:ea typeface="新宋体" panose="02010609030101010101" charset="-122"/>
                <a:cs typeface="新宋体" panose="02010609030101010101" charset="-122"/>
              </a:rPr>
              <a:t>2.</a:t>
            </a:r>
            <a:r>
              <a:rPr lang="zh-CN" altLang="en-US" sz="2800" b="1">
                <a:latin typeface="新宋体" panose="02010609030101010101" charset="-122"/>
                <a:ea typeface="新宋体" panose="02010609030101010101" charset="-122"/>
                <a:cs typeface="新宋体" panose="02010609030101010101" charset="-122"/>
              </a:rPr>
              <a:t>结合图文</a:t>
            </a:r>
            <a:r>
              <a:rPr lang="zh-CN" sz="2800" b="1">
                <a:latin typeface="新宋体" panose="02010609030101010101" charset="-122"/>
                <a:ea typeface="新宋体" panose="02010609030101010101" charset="-122"/>
                <a:cs typeface="新宋体" panose="02010609030101010101" charset="-122"/>
              </a:rPr>
              <a:t>分析罗布泊逐渐干涸的原因。（</a:t>
            </a:r>
            <a:r>
              <a:rPr lang="en-US" altLang="zh-CN" sz="2800" b="1">
                <a:latin typeface="新宋体" panose="02010609030101010101" charset="-122"/>
                <a:ea typeface="新宋体" panose="02010609030101010101" charset="-122"/>
                <a:cs typeface="新宋体" panose="02010609030101010101" charset="-122"/>
              </a:rPr>
              <a:t>8</a:t>
            </a:r>
            <a:r>
              <a:rPr lang="zh-CN" altLang="en-US" sz="2800" b="1">
                <a:latin typeface="新宋体" panose="02010609030101010101" charset="-122"/>
                <a:ea typeface="新宋体" panose="02010609030101010101" charset="-122"/>
                <a:cs typeface="新宋体" panose="02010609030101010101" charset="-122"/>
              </a:rPr>
              <a:t>分）</a:t>
            </a:r>
          </a:p>
        </p:txBody>
      </p:sp>
    </p:spTree>
    <p:extLst>
      <p:ext uri="{BB962C8B-B14F-4D97-AF65-F5344CB8AC3E}">
        <p14:creationId xmlns:p14="http://schemas.microsoft.com/office/powerpoint/2010/main" val="24898142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文本框 99"/>
          <p:cNvSpPr txBox="1"/>
          <p:nvPr>
            <p:custDataLst>
              <p:tags r:id="rId1"/>
            </p:custDataLst>
          </p:nvPr>
        </p:nvSpPr>
        <p:spPr>
          <a:xfrm>
            <a:off x="-47625" y="897890"/>
            <a:ext cx="12143740" cy="2061210"/>
          </a:xfrm>
          <a:prstGeom prst="rect">
            <a:avLst/>
          </a:prstGeom>
          <a:noFill/>
          <a:ln w="9525">
            <a:noFill/>
          </a:ln>
        </p:spPr>
        <p:txBody>
          <a:bodyPr wrap="square">
            <a:spAutoFit/>
          </a:bodyPr>
          <a:lstStyle/>
          <a:p>
            <a:pPr indent="0"/>
            <a:r>
              <a:rPr lang="en-US" altLang="zh-CN" sz="2800">
                <a:latin typeface="楷体" panose="02010609060101010101" pitchFamily="49" charset="-122"/>
                <a:ea typeface="楷体" panose="02010609060101010101" pitchFamily="49" charset="-122"/>
                <a:cs typeface="楷体" panose="02010609060101010101" pitchFamily="49" charset="-122"/>
              </a:rPr>
              <a:t>  </a:t>
            </a:r>
            <a:r>
              <a:rPr lang="zh-CN" sz="3200">
                <a:latin typeface="楷体" panose="02010609060101010101" pitchFamily="49" charset="-122"/>
                <a:ea typeface="楷体" panose="02010609060101010101" pitchFamily="49" charset="-122"/>
                <a:cs typeface="楷体" panose="02010609060101010101" pitchFamily="49" charset="-122"/>
              </a:rPr>
              <a:t>清代初年，洞庭湖面积约6000</a:t>
            </a:r>
            <a:r>
              <a:rPr lang="en-US" altLang="zh-CN" sz="3200">
                <a:latin typeface="楷体" panose="02010609060101010101" pitchFamily="49" charset="-122"/>
                <a:ea typeface="楷体" panose="02010609060101010101" pitchFamily="49" charset="-122"/>
                <a:cs typeface="楷体" panose="02010609060101010101" pitchFamily="49" charset="-122"/>
              </a:rPr>
              <a:t>km</a:t>
            </a:r>
            <a:r>
              <a:rPr lang="en-US" altLang="zh-CN" sz="3200" baseline="30000">
                <a:solidFill>
                  <a:schemeClr val="tx1"/>
                </a:solidFill>
                <a:uFillTx/>
                <a:latin typeface="楷体" panose="02010609060101010101" pitchFamily="49" charset="-122"/>
                <a:ea typeface="楷体" panose="02010609060101010101" pitchFamily="49" charset="-122"/>
                <a:cs typeface="楷体" panose="02010609060101010101" pitchFamily="49" charset="-122"/>
              </a:rPr>
              <a:t>2</a:t>
            </a:r>
            <a:r>
              <a:rPr lang="zh-CN" sz="3200">
                <a:latin typeface="楷体" panose="02010609060101010101" pitchFamily="49" charset="-122"/>
                <a:ea typeface="楷体" panose="02010609060101010101" pitchFamily="49" charset="-122"/>
                <a:cs typeface="楷体" panose="02010609060101010101" pitchFamily="49" charset="-122"/>
              </a:rPr>
              <a:t>，是我国第一大淡水湖。然而洞庭湖水域的泥沙淤积非常严重，到20世纪末，面积仅剩下2625</a:t>
            </a:r>
            <a:r>
              <a:rPr lang="en-US" altLang="zh-CN" sz="3200">
                <a:latin typeface="楷体" panose="02010609060101010101" pitchFamily="49" charset="-122"/>
                <a:ea typeface="楷体" panose="02010609060101010101" pitchFamily="49" charset="-122"/>
                <a:cs typeface="楷体" panose="02010609060101010101" pitchFamily="49" charset="-122"/>
                <a:sym typeface="+mn-ea"/>
              </a:rPr>
              <a:t>km</a:t>
            </a:r>
            <a:r>
              <a:rPr lang="en-US" altLang="zh-CN" sz="3200" baseline="30000">
                <a:uFillTx/>
                <a:latin typeface="楷体" panose="02010609060101010101" pitchFamily="49" charset="-122"/>
                <a:ea typeface="楷体" panose="02010609060101010101" pitchFamily="49" charset="-122"/>
                <a:cs typeface="楷体" panose="02010609060101010101" pitchFamily="49" charset="-122"/>
                <a:sym typeface="+mn-ea"/>
              </a:rPr>
              <a:t>2</a:t>
            </a:r>
            <a:r>
              <a:rPr lang="zh-CN" sz="3200">
                <a:latin typeface="楷体" panose="02010609060101010101" pitchFamily="49" charset="-122"/>
                <a:ea typeface="楷体" panose="02010609060101010101" pitchFamily="49" charset="-122"/>
                <a:cs typeface="楷体" panose="02010609060101010101" pitchFamily="49" charset="-122"/>
              </a:rPr>
              <a:t>。洞庭湖目前已由我国第一大淡水湖退居为第二大淡水湖，其地位被鄱阳湖取代。</a:t>
            </a:r>
          </a:p>
        </p:txBody>
      </p:sp>
      <p:pic>
        <p:nvPicPr>
          <p:cNvPr id="100007" name="图片 100007" descr="figure"/>
          <p:cNvPicPr>
            <a:picLocks noChangeAspect="1"/>
          </p:cNvPicPr>
          <p:nvPr>
            <p:custDataLst>
              <p:tags r:id="rId2"/>
            </p:custDataLst>
          </p:nvPr>
        </p:nvPicPr>
        <p:blipFill>
          <a:blip r:embed="rId10"/>
          <a:stretch>
            <a:fillRect/>
          </a:stretch>
        </p:blipFill>
        <p:spPr>
          <a:xfrm>
            <a:off x="-47625" y="2959100"/>
            <a:ext cx="6676390" cy="3240405"/>
          </a:xfrm>
          <a:prstGeom prst="rect">
            <a:avLst/>
          </a:prstGeom>
        </p:spPr>
      </p:pic>
      <p:sp>
        <p:nvSpPr>
          <p:cNvPr id="2" name="文本框 1"/>
          <p:cNvSpPr txBox="1"/>
          <p:nvPr>
            <p:custDataLst>
              <p:tags r:id="rId3"/>
            </p:custDataLst>
          </p:nvPr>
        </p:nvSpPr>
        <p:spPr>
          <a:xfrm>
            <a:off x="6828155" y="2959100"/>
            <a:ext cx="4996180" cy="953135"/>
          </a:xfrm>
          <a:prstGeom prst="rect">
            <a:avLst/>
          </a:prstGeom>
          <a:noFill/>
        </p:spPr>
        <p:txBody>
          <a:bodyPr wrap="square" rtlCol="0">
            <a:spAutoFit/>
          </a:bodyPr>
          <a:lstStyle/>
          <a:p>
            <a:r>
              <a:rPr lang="en-US" altLang="zh-CN" sz="2800"/>
              <a:t>1.</a:t>
            </a:r>
            <a:r>
              <a:rPr lang="zh-CN" altLang="en-US" sz="2800"/>
              <a:t>分析洞庭湖面积减小的原因。（</a:t>
            </a:r>
            <a:r>
              <a:rPr lang="en-US" altLang="zh-CN" sz="2800"/>
              <a:t>6</a:t>
            </a:r>
            <a:r>
              <a:rPr lang="zh-CN" altLang="en-US" sz="2800"/>
              <a:t>分）</a:t>
            </a:r>
          </a:p>
        </p:txBody>
      </p:sp>
      <p:sp>
        <p:nvSpPr>
          <p:cNvPr id="5" name="文本框 4"/>
          <p:cNvSpPr txBox="1"/>
          <p:nvPr>
            <p:custDataLst>
              <p:tags r:id="rId4"/>
            </p:custDataLst>
          </p:nvPr>
        </p:nvSpPr>
        <p:spPr>
          <a:xfrm>
            <a:off x="6828155" y="4134485"/>
            <a:ext cx="5267960" cy="2676525"/>
          </a:xfrm>
          <a:prstGeom prst="rect">
            <a:avLst/>
          </a:prstGeom>
          <a:noFill/>
          <a:ln w="9525">
            <a:noFill/>
          </a:ln>
        </p:spPr>
        <p:txBody>
          <a:bodyPr wrap="square">
            <a:spAutoFit/>
          </a:bodyPr>
          <a:lstStyle/>
          <a:p>
            <a:pPr indent="0"/>
            <a:r>
              <a:rPr lang="zh-CN" sz="2800" b="1">
                <a:solidFill>
                  <a:srgbClr val="FF0000"/>
                </a:solidFill>
                <a:latin typeface="楷体" panose="02010609060101010101" pitchFamily="49" charset="-122"/>
                <a:ea typeface="楷体" panose="02010609060101010101" pitchFamily="49" charset="-122"/>
                <a:cs typeface="楷体" panose="02010609060101010101" pitchFamily="49" charset="-122"/>
              </a:rPr>
              <a:t>由于暴雨和长江上游植被的破坏导致</a:t>
            </a:r>
            <a:r>
              <a:rPr lang="zh-CN" altLang="en-US" sz="2800" b="1">
                <a:solidFill>
                  <a:srgbClr val="FF0000"/>
                </a:solidFill>
                <a:latin typeface="楷体" panose="02010609060101010101" pitchFamily="49" charset="-122"/>
                <a:ea typeface="楷体" panose="02010609060101010101" pitchFamily="49" charset="-122"/>
                <a:cs typeface="楷体" panose="02010609060101010101" pitchFamily="49" charset="-122"/>
                <a:sym typeface="+mn-ea"/>
              </a:rPr>
              <a:t>水土流失加重，泥沙在湖区淤积</a:t>
            </a:r>
            <a:r>
              <a:rPr lang="zh-CN" sz="2800" b="1">
                <a:solidFill>
                  <a:srgbClr val="FF0000"/>
                </a:solidFill>
                <a:latin typeface="楷体" panose="02010609060101010101" pitchFamily="49" charset="-122"/>
                <a:ea typeface="楷体" panose="02010609060101010101" pitchFamily="49" charset="-122"/>
                <a:cs typeface="楷体" panose="02010609060101010101" pitchFamily="49" charset="-122"/>
              </a:rPr>
              <a:t>，湖底抬高</a:t>
            </a:r>
            <a:r>
              <a:rPr lang="en-US" altLang="zh-CN" sz="2800" b="1">
                <a:solidFill>
                  <a:srgbClr val="FF0000"/>
                </a:solidFill>
                <a:latin typeface="楷体" panose="02010609060101010101" pitchFamily="49" charset="-122"/>
                <a:ea typeface="楷体" panose="02010609060101010101" pitchFamily="49" charset="-122"/>
                <a:cs typeface="楷体" panose="02010609060101010101" pitchFamily="49" charset="-122"/>
              </a:rPr>
              <a:t>;</a:t>
            </a:r>
            <a:r>
              <a:rPr lang="zh-CN" altLang="en-US" sz="2800" b="1">
                <a:solidFill>
                  <a:srgbClr val="FF0000"/>
                </a:solidFill>
                <a:latin typeface="楷体" panose="02010609060101010101" pitchFamily="49" charset="-122"/>
                <a:ea typeface="楷体" panose="02010609060101010101" pitchFamily="49" charset="-122"/>
                <a:cs typeface="楷体" panose="02010609060101010101" pitchFamily="49" charset="-122"/>
                <a:sym typeface="+mn-ea"/>
              </a:rPr>
              <a:t>人口激增对土地需求增加，从而导致大面积的围湖造田。</a:t>
            </a:r>
            <a:endParaRPr lang="zh-CN" altLang="en-US" sz="2800" b="1">
              <a:solidFill>
                <a:srgbClr val="FF0000"/>
              </a:solidFill>
              <a:latin typeface="楷体" panose="02010609060101010101" pitchFamily="49" charset="-122"/>
              <a:ea typeface="楷体" panose="02010609060101010101" pitchFamily="49" charset="-122"/>
              <a:cs typeface="楷体" panose="02010609060101010101" pitchFamily="49" charset="-122"/>
            </a:endParaRPr>
          </a:p>
          <a:p>
            <a:pPr indent="0"/>
            <a:endParaRPr lang="en-US" altLang="zh-CN" sz="2800" b="1">
              <a:solidFill>
                <a:srgbClr val="FF0000"/>
              </a:solidFill>
              <a:latin typeface="楷体" panose="02010609060101010101" pitchFamily="49" charset="-122"/>
              <a:ea typeface="楷体" panose="02010609060101010101" pitchFamily="49" charset="-122"/>
              <a:cs typeface="楷体" panose="02010609060101010101" pitchFamily="49" charset="-122"/>
            </a:endParaRPr>
          </a:p>
        </p:txBody>
      </p:sp>
      <p:sp>
        <p:nvSpPr>
          <p:cNvPr id="7" name="矩形 6"/>
          <p:cNvSpPr/>
          <p:nvPr>
            <p:custDataLst>
              <p:tags r:id="rId5"/>
            </p:custDataLst>
          </p:nvPr>
        </p:nvSpPr>
        <p:spPr>
          <a:xfrm>
            <a:off x="3610401" y="82862"/>
            <a:ext cx="5666105" cy="583565"/>
          </a:xfrm>
          <a:prstGeom prst="rect">
            <a:avLst/>
          </a:prstGeom>
        </p:spPr>
        <p:txBody>
          <a:bodyPr wrap="none">
            <a:spAutoFit/>
          </a:bodyPr>
          <a:lstStyle/>
          <a:p>
            <a:pPr algn="just">
              <a:spcAft>
                <a:spcPct val="0"/>
              </a:spcAft>
            </a:pPr>
            <a:r>
              <a:rPr lang="zh-CN" altLang="zh-CN" sz="3200" b="1" kern="100">
                <a:latin typeface="微软雅黑" panose="020B0503020204020204" charset="-122"/>
                <a:ea typeface="微软雅黑"/>
                <a:cs typeface="Times New Roman" panose="02020603050405020304" pitchFamily="18" charset="0"/>
              </a:rPr>
              <a:t>探究二     湖泊为什么会变小？</a:t>
            </a:r>
            <a:endParaRPr lang="zh-CN" altLang="zh-CN" sz="3200" kern="100">
              <a:latin typeface="微软雅黑" panose="020B0503020204020204" charset="-122"/>
              <a:ea typeface="微软雅黑"/>
              <a:cs typeface="Times New Roman" panose="02020603050405020304" pitchFamily="18" charset="0"/>
            </a:endParaRPr>
          </a:p>
        </p:txBody>
      </p:sp>
      <p:grpSp>
        <p:nvGrpSpPr>
          <p:cNvPr id="102428" name="组合 1"/>
          <p:cNvGrpSpPr/>
          <p:nvPr>
            <p:custDataLst>
              <p:tags r:id="rId6"/>
            </p:custDataLst>
          </p:nvPr>
        </p:nvGrpSpPr>
        <p:grpSpPr>
          <a:xfrm>
            <a:off x="0" y="770255"/>
            <a:ext cx="12151995" cy="128270"/>
            <a:chOff x="57" y="1058"/>
            <a:chExt cx="13204" cy="202"/>
          </a:xfrm>
        </p:grpSpPr>
        <p:cxnSp>
          <p:nvCxnSpPr>
            <p:cNvPr id="14" name="直接连接符 13"/>
            <p:cNvCxnSpPr/>
            <p:nvPr>
              <p:custDataLst>
                <p:tags r:id="rId7"/>
              </p:custDataLst>
            </p:nvPr>
          </p:nvCxnSpPr>
          <p:spPr>
            <a:xfrm>
              <a:off x="57" y="1259"/>
              <a:ext cx="13205"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custDataLst>
                <p:tags r:id="rId8"/>
              </p:custDataLst>
            </p:nvPr>
          </p:nvCxnSpPr>
          <p:spPr>
            <a:xfrm>
              <a:off x="57" y="1057"/>
              <a:ext cx="13205" cy="0"/>
            </a:xfrm>
            <a:prstGeom prst="line">
              <a:avLst/>
            </a:prstGeom>
            <a:ln w="571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01449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custDataLst>
              <p:tags r:id="rId1"/>
            </p:custDataLst>
          </p:nvPr>
        </p:nvSpPr>
        <p:spPr>
          <a:xfrm>
            <a:off x="3610401" y="82862"/>
            <a:ext cx="5666105" cy="583565"/>
          </a:xfrm>
          <a:prstGeom prst="rect">
            <a:avLst/>
          </a:prstGeom>
        </p:spPr>
        <p:txBody>
          <a:bodyPr wrap="none">
            <a:spAutoFit/>
          </a:bodyPr>
          <a:lstStyle/>
          <a:p>
            <a:pPr algn="just">
              <a:spcAft>
                <a:spcPct val="0"/>
              </a:spcAft>
            </a:pPr>
            <a:r>
              <a:rPr lang="zh-CN" altLang="zh-CN" sz="3200" b="1" kern="100">
                <a:latin typeface="微软雅黑" panose="020B0503020204020204" charset="-122"/>
                <a:ea typeface="微软雅黑"/>
                <a:cs typeface="Times New Roman" panose="02020603050405020304" pitchFamily="18" charset="0"/>
              </a:rPr>
              <a:t>探究二     湖泊为什么会变小？</a:t>
            </a:r>
            <a:endParaRPr lang="zh-CN" altLang="zh-CN" sz="3200" kern="100">
              <a:latin typeface="微软雅黑" panose="020B0503020204020204" charset="-122"/>
              <a:ea typeface="微软雅黑"/>
              <a:cs typeface="Times New Roman" panose="02020603050405020304" pitchFamily="18" charset="0"/>
            </a:endParaRPr>
          </a:p>
        </p:txBody>
      </p:sp>
      <p:grpSp>
        <p:nvGrpSpPr>
          <p:cNvPr id="102428" name="组合 1"/>
          <p:cNvGrpSpPr/>
          <p:nvPr>
            <p:custDataLst>
              <p:tags r:id="rId2"/>
            </p:custDataLst>
          </p:nvPr>
        </p:nvGrpSpPr>
        <p:grpSpPr>
          <a:xfrm>
            <a:off x="0" y="770255"/>
            <a:ext cx="12151995" cy="128270"/>
            <a:chOff x="57" y="1058"/>
            <a:chExt cx="13204" cy="202"/>
          </a:xfrm>
        </p:grpSpPr>
        <p:cxnSp>
          <p:nvCxnSpPr>
            <p:cNvPr id="14" name="直接连接符 13"/>
            <p:cNvCxnSpPr/>
            <p:nvPr>
              <p:custDataLst>
                <p:tags r:id="rId8"/>
              </p:custDataLst>
            </p:nvPr>
          </p:nvCxnSpPr>
          <p:spPr>
            <a:xfrm>
              <a:off x="57" y="1259"/>
              <a:ext cx="13205"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custDataLst>
                <p:tags r:id="rId9"/>
              </p:custDataLst>
            </p:nvPr>
          </p:nvCxnSpPr>
          <p:spPr>
            <a:xfrm>
              <a:off x="57" y="1057"/>
              <a:ext cx="13205" cy="0"/>
            </a:xfrm>
            <a:prstGeom prst="line">
              <a:avLst/>
            </a:prstGeom>
            <a:ln w="571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100" name="文本框 99"/>
          <p:cNvSpPr txBox="1"/>
          <p:nvPr>
            <p:custDataLst>
              <p:tags r:id="rId3"/>
            </p:custDataLst>
          </p:nvPr>
        </p:nvSpPr>
        <p:spPr>
          <a:xfrm>
            <a:off x="0" y="1017905"/>
            <a:ext cx="12152630" cy="1814830"/>
          </a:xfrm>
          <a:prstGeom prst="rect">
            <a:avLst/>
          </a:prstGeom>
          <a:noFill/>
          <a:ln w="9525">
            <a:noFill/>
          </a:ln>
        </p:spPr>
        <p:txBody>
          <a:bodyPr wrap="square">
            <a:spAutoFit/>
          </a:bodyPr>
          <a:lstStyle/>
          <a:p>
            <a:pPr indent="266700"/>
            <a:r>
              <a:rPr lang="zh-CN" sz="2800" b="1">
                <a:latin typeface="Times New Roman" panose="02020603050405020304" pitchFamily="18" charset="0"/>
                <a:ea typeface="楷体" panose="02010609060101010101" pitchFamily="49" charset="-122"/>
                <a:cs typeface="Times New Roman" panose="02020603050405020304" pitchFamily="18" charset="0"/>
              </a:rPr>
              <a:t>新疆罗布泊水面在古代曾经超过3000km</a:t>
            </a:r>
            <a:r>
              <a:rPr lang="zh-CN" sz="2800" b="1" baseline="30000">
                <a:latin typeface="Times New Roman" panose="02020603050405020304" pitchFamily="18" charset="0"/>
                <a:ea typeface="楷体" panose="02010609060101010101" pitchFamily="49" charset="-122"/>
                <a:cs typeface="Times New Roman" panose="02020603050405020304" pitchFamily="18" charset="0"/>
              </a:rPr>
              <a:t>2</a:t>
            </a:r>
            <a:r>
              <a:rPr lang="zh-CN" sz="2800" b="1">
                <a:latin typeface="Times New Roman" panose="02020603050405020304" pitchFamily="18" charset="0"/>
                <a:ea typeface="楷体" panose="02010609060101010101" pitchFamily="49" charset="-122"/>
                <a:cs typeface="Times New Roman" panose="02020603050405020304" pitchFamily="18" charset="0"/>
              </a:rPr>
              <a:t>，100多年前尚存500多km</a:t>
            </a:r>
            <a:r>
              <a:rPr lang="zh-CN" sz="2800" b="1" baseline="30000">
                <a:latin typeface="Times New Roman" panose="02020603050405020304" pitchFamily="18" charset="0"/>
                <a:ea typeface="楷体" panose="02010609060101010101" pitchFamily="49" charset="-122"/>
                <a:cs typeface="Times New Roman" panose="02020603050405020304" pitchFamily="18" charset="0"/>
              </a:rPr>
              <a:t>2</a:t>
            </a:r>
            <a:r>
              <a:rPr lang="zh-CN" sz="2800" b="1">
                <a:latin typeface="Times New Roman" panose="02020603050405020304" pitchFamily="18" charset="0"/>
                <a:ea typeface="楷体" panose="02010609060101010101" pitchFamily="49" charset="-122"/>
                <a:cs typeface="Times New Roman" panose="02020603050405020304" pitchFamily="18" charset="0"/>
              </a:rPr>
              <a:t>，1972年完全干涸。塔里木河曾经是罗布泊的主要水源。20世纪下半叶，塔里木河流域修建水库200多座，耕地面积扩大约1倍。下图为罗布泊位置及古罗布泊湖岸线及河流入湖口三角洲分布示意图。</a:t>
            </a:r>
          </a:p>
        </p:txBody>
      </p:sp>
      <p:pic>
        <p:nvPicPr>
          <p:cNvPr id="4" name="图片 1019094986" descr="figure"/>
          <p:cNvPicPr/>
          <p:nvPr>
            <p:custDataLst>
              <p:tags r:id="rId4"/>
            </p:custDataLst>
          </p:nvPr>
        </p:nvPicPr>
        <p:blipFill>
          <a:blip r:embed="rId11"/>
          <a:stretch>
            <a:fillRect/>
          </a:stretch>
        </p:blipFill>
        <p:spPr>
          <a:xfrm>
            <a:off x="4672330" y="2832735"/>
            <a:ext cx="4872990" cy="3962400"/>
          </a:xfrm>
          <a:prstGeom prst="rect">
            <a:avLst/>
          </a:prstGeom>
        </p:spPr>
      </p:pic>
      <p:pic>
        <p:nvPicPr>
          <p:cNvPr id="5" name="图片 4" descr="image001"/>
          <p:cNvPicPr>
            <a:picLocks noChangeAspect="1"/>
          </p:cNvPicPr>
          <p:nvPr>
            <p:custDataLst>
              <p:tags r:id="rId5"/>
            </p:custDataLst>
          </p:nvPr>
        </p:nvPicPr>
        <p:blipFill>
          <a:blip r:embed="rId12"/>
          <a:stretch>
            <a:fillRect/>
          </a:stretch>
        </p:blipFill>
        <p:spPr>
          <a:xfrm>
            <a:off x="0" y="2729230"/>
            <a:ext cx="4734560" cy="4066540"/>
          </a:xfrm>
          <a:prstGeom prst="rect">
            <a:avLst/>
          </a:prstGeom>
        </p:spPr>
      </p:pic>
      <p:sp>
        <p:nvSpPr>
          <p:cNvPr id="2" name="文本框 1"/>
          <p:cNvSpPr txBox="1"/>
          <p:nvPr>
            <p:custDataLst>
              <p:tags r:id="rId6"/>
            </p:custDataLst>
          </p:nvPr>
        </p:nvSpPr>
        <p:spPr>
          <a:xfrm>
            <a:off x="19685" y="6273800"/>
            <a:ext cx="12152630" cy="583565"/>
          </a:xfrm>
          <a:prstGeom prst="rect">
            <a:avLst/>
          </a:prstGeom>
          <a:solidFill>
            <a:schemeClr val="bg1">
              <a:lumMod val="65000"/>
            </a:schemeClr>
          </a:solidFill>
          <a:ln w="9525">
            <a:noFill/>
          </a:ln>
        </p:spPr>
        <p:txBody>
          <a:bodyPr wrap="square">
            <a:spAutoFit/>
          </a:bodyPr>
          <a:lstStyle/>
          <a:p>
            <a:pPr indent="0"/>
            <a:r>
              <a:rPr lang="en-US" altLang="zh-CN" sz="3200" b="1">
                <a:latin typeface="Times New Roman" panose="02020603050405020304" pitchFamily="18" charset="0"/>
                <a:ea typeface="宋体" panose="02010600030101010101" pitchFamily="2" charset="-122"/>
                <a:cs typeface="Times New Roman" panose="02020603050405020304" pitchFamily="18" charset="0"/>
              </a:rPr>
              <a:t>2.</a:t>
            </a:r>
            <a:r>
              <a:rPr lang="zh-CN" altLang="en-US" sz="3200" b="1">
                <a:latin typeface="Times New Roman" panose="02020603050405020304" pitchFamily="18" charset="0"/>
                <a:ea typeface="宋体" panose="02010600030101010101" pitchFamily="2" charset="-122"/>
                <a:cs typeface="Times New Roman" panose="02020603050405020304" pitchFamily="18" charset="0"/>
              </a:rPr>
              <a:t>结合图文</a:t>
            </a:r>
            <a:r>
              <a:rPr lang="zh-CN" sz="3200" b="1">
                <a:latin typeface="Times New Roman" panose="02020603050405020304" pitchFamily="18" charset="0"/>
                <a:ea typeface="宋体" panose="02010600030101010101" pitchFamily="2" charset="-122"/>
                <a:cs typeface="Times New Roman" panose="02020603050405020304" pitchFamily="18" charset="0"/>
              </a:rPr>
              <a:t>分析罗布泊逐渐干涸的原因。（</a:t>
            </a:r>
            <a:r>
              <a:rPr lang="en-US" altLang="zh-CN" sz="3200" b="1">
                <a:latin typeface="Times New Roman" panose="02020603050405020304" pitchFamily="18" charset="0"/>
                <a:ea typeface="宋体" panose="02010600030101010101" pitchFamily="2" charset="-122"/>
                <a:cs typeface="Times New Roman" panose="02020603050405020304" pitchFamily="18" charset="0"/>
              </a:rPr>
              <a:t>8</a:t>
            </a:r>
            <a:r>
              <a:rPr lang="zh-CN" altLang="en-US" sz="3200" b="1">
                <a:latin typeface="Times New Roman" panose="02020603050405020304" pitchFamily="18" charset="0"/>
                <a:ea typeface="宋体" panose="02010600030101010101" pitchFamily="2" charset="-122"/>
                <a:cs typeface="Times New Roman" panose="02020603050405020304" pitchFamily="18" charset="0"/>
              </a:rPr>
              <a:t>分）</a:t>
            </a:r>
          </a:p>
        </p:txBody>
      </p:sp>
      <p:sp>
        <p:nvSpPr>
          <p:cNvPr id="3" name="文本框 2"/>
          <p:cNvSpPr txBox="1"/>
          <p:nvPr>
            <p:custDataLst>
              <p:tags r:id="rId7"/>
            </p:custDataLst>
          </p:nvPr>
        </p:nvSpPr>
        <p:spPr>
          <a:xfrm>
            <a:off x="0" y="4028440"/>
            <a:ext cx="12152630" cy="2245360"/>
          </a:xfrm>
          <a:prstGeom prst="rect">
            <a:avLst/>
          </a:prstGeom>
          <a:solidFill>
            <a:schemeClr val="accent3">
              <a:lumMod val="20000"/>
              <a:lumOff val="80000"/>
            </a:schemeClr>
          </a:solidFill>
          <a:ln w="9525">
            <a:noFill/>
          </a:ln>
        </p:spPr>
        <p:txBody>
          <a:bodyPr wrap="square">
            <a:spAutoFit/>
          </a:bodyPr>
          <a:lstStyle/>
          <a:p>
            <a:pPr indent="0"/>
            <a:r>
              <a:rPr lang="zh-CN" sz="2800" b="0">
                <a:solidFill>
                  <a:srgbClr val="FF0000"/>
                </a:solidFill>
                <a:latin typeface="Times New Roman" panose="02020603050405020304" pitchFamily="18" charset="0"/>
                <a:ea typeface="宋体" panose="02010600030101010101" pitchFamily="2" charset="-122"/>
                <a:cs typeface="Times New Roman" panose="02020603050405020304" pitchFamily="18" charset="0"/>
              </a:rPr>
              <a:t>自然原因：深居内陆，远离海洋，气候干旱，河流径流量小；</a:t>
            </a:r>
            <a:r>
              <a:rPr lang="zh-CN" sz="2800">
                <a:solidFill>
                  <a:srgbClr val="FF0000"/>
                </a:solidFill>
                <a:latin typeface="Times New Roman" panose="02020603050405020304" pitchFamily="18" charset="0"/>
                <a:ea typeface="宋体" panose="02010600030101010101" pitchFamily="2" charset="-122"/>
                <a:cs typeface="Times New Roman" panose="02020603050405020304" pitchFamily="18" charset="0"/>
                <a:sym typeface="+mn-ea"/>
              </a:rPr>
              <a:t>沙质土壤沿途河流</a:t>
            </a:r>
            <a:r>
              <a:rPr lang="zh-CN" sz="2800" b="0">
                <a:solidFill>
                  <a:srgbClr val="FF0000"/>
                </a:solidFill>
                <a:latin typeface="Times New Roman" panose="02020603050405020304" pitchFamily="18" charset="0"/>
                <a:ea typeface="宋体" panose="02010600030101010101" pitchFamily="2" charset="-122"/>
                <a:cs typeface="Times New Roman" panose="02020603050405020304" pitchFamily="18" charset="0"/>
              </a:rPr>
              <a:t>下渗严重</a:t>
            </a:r>
            <a:r>
              <a:rPr lang="en-US" sz="2800" b="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a:t>
            </a:r>
            <a:r>
              <a:rPr lang="zh-CN" altLang="en-US" sz="2800" b="0">
                <a:solidFill>
                  <a:srgbClr val="FF0000"/>
                </a:solidFill>
                <a:latin typeface="Times New Roman" panose="02020603050405020304" pitchFamily="18" charset="0"/>
                <a:ea typeface="宋体" panose="02010600030101010101" pitchFamily="2" charset="-122"/>
                <a:cs typeface="Times New Roman" panose="02020603050405020304" pitchFamily="18" charset="0"/>
              </a:rPr>
              <a:t>；</a:t>
            </a:r>
            <a:r>
              <a:rPr lang="zh-CN" sz="2800">
                <a:solidFill>
                  <a:srgbClr val="FF0000"/>
                </a:solidFill>
                <a:latin typeface="Times New Roman" panose="02020603050405020304" pitchFamily="18" charset="0"/>
                <a:ea typeface="宋体" panose="02010600030101010101" pitchFamily="2" charset="-122"/>
                <a:cs typeface="Times New Roman" panose="02020603050405020304" pitchFamily="18" charset="0"/>
                <a:sym typeface="+mn-ea"/>
              </a:rPr>
              <a:t>蒸发旺盛；补给量小。</a:t>
            </a:r>
          </a:p>
          <a:p>
            <a:pPr indent="0"/>
            <a:r>
              <a:rPr lang="zh-CN" sz="2800" b="0">
                <a:solidFill>
                  <a:srgbClr val="FF0000"/>
                </a:solidFill>
                <a:latin typeface="Times New Roman" panose="02020603050405020304" pitchFamily="18" charset="0"/>
                <a:ea typeface="宋体" panose="02010600030101010101" pitchFamily="2" charset="-122"/>
                <a:cs typeface="Times New Roman" panose="02020603050405020304" pitchFamily="18" charset="0"/>
              </a:rPr>
              <a:t>人为原因：</a:t>
            </a:r>
            <a:r>
              <a:rPr lang="zh-CN" sz="2800">
                <a:solidFill>
                  <a:srgbClr val="FF0000"/>
                </a:solidFill>
                <a:latin typeface="Times New Roman" panose="02020603050405020304" pitchFamily="18" charset="0"/>
                <a:ea typeface="宋体" panose="02010600030101010101" pitchFamily="2" charset="-122"/>
                <a:cs typeface="Times New Roman" panose="02020603050405020304" pitchFamily="18" charset="0"/>
                <a:sym typeface="+mn-ea"/>
              </a:rPr>
              <a:t>筑坝拦水导致入湖水量减少；</a:t>
            </a:r>
            <a:r>
              <a:rPr lang="zh-CN" altLang="en-US" sz="2800">
                <a:solidFill>
                  <a:srgbClr val="FF0000"/>
                </a:solidFill>
                <a:latin typeface="Times New Roman" panose="02020603050405020304" pitchFamily="18" charset="0"/>
                <a:ea typeface="宋体" panose="02010600030101010101" pitchFamily="2" charset="-122"/>
                <a:cs typeface="Times New Roman" panose="02020603050405020304" pitchFamily="18" charset="0"/>
                <a:sym typeface="+mn-ea"/>
              </a:rPr>
              <a:t>塔里木河流</a:t>
            </a:r>
            <a:r>
              <a:rPr lang="zh-CN" sz="2800">
                <a:solidFill>
                  <a:srgbClr val="FF0000"/>
                </a:solidFill>
                <a:latin typeface="Times New Roman" panose="02020603050405020304" pitchFamily="18" charset="0"/>
                <a:ea typeface="宋体" panose="02010600030101010101" pitchFamily="2" charset="-122"/>
                <a:cs typeface="Times New Roman" panose="02020603050405020304" pitchFamily="18" charset="0"/>
                <a:sym typeface="+mn-ea"/>
              </a:rPr>
              <a:t>域不断开垦土地，农业用水急增；</a:t>
            </a:r>
          </a:p>
          <a:p>
            <a:pPr indent="0"/>
            <a:r>
              <a:rPr lang="zh-CN" sz="2800">
                <a:solidFill>
                  <a:srgbClr val="FF0000"/>
                </a:solidFill>
                <a:latin typeface="Times New Roman" panose="02020603050405020304" pitchFamily="18" charset="0"/>
                <a:ea typeface="宋体" panose="02010600030101010101" pitchFamily="2" charset="-122"/>
                <a:cs typeface="Times New Roman" panose="02020603050405020304" pitchFamily="18" charset="0"/>
                <a:sym typeface="+mn-ea"/>
              </a:rPr>
              <a:t>入湖水量减少甚至消失，且蒸发旺盛，导致罗布泊逐渐干旱。</a:t>
            </a:r>
          </a:p>
        </p:txBody>
      </p:sp>
    </p:spTree>
    <p:extLst>
      <p:ext uri="{BB962C8B-B14F-4D97-AF65-F5344CB8AC3E}">
        <p14:creationId xmlns:p14="http://schemas.microsoft.com/office/powerpoint/2010/main" val="7430678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ext Box 2"/>
          <p:cNvSpPr txBox="1">
            <a:spLocks noChangeArrowheads="1"/>
          </p:cNvSpPr>
          <p:nvPr>
            <p:custDataLst>
              <p:tags r:id="rId1"/>
            </p:custDataLst>
          </p:nvPr>
        </p:nvSpPr>
        <p:spPr bwMode="auto">
          <a:xfrm>
            <a:off x="0" y="920750"/>
            <a:ext cx="12153265" cy="583565"/>
          </a:xfrm>
          <a:prstGeom prst="rect">
            <a:avLst/>
          </a:prstGeom>
          <a:solidFill>
            <a:schemeClr val="tx2">
              <a:lumMod val="20000"/>
              <a:lumOff val="80000"/>
            </a:schemeClr>
          </a:solidFill>
          <a:ln w="38100">
            <a:noFill/>
            <a:miter lim="800000"/>
          </a:ln>
        </p:spPr>
        <p:txBody>
          <a:bodyPr wrap="square">
            <a:spAutoFit/>
          </a:bodyPr>
          <a:lstStyle/>
          <a:p>
            <a:pPr algn="ctr">
              <a:spcBef>
                <a:spcPct val="50000"/>
              </a:spcBef>
            </a:pPr>
            <a:r>
              <a:rPr lang="zh-CN" altLang="en-US" sz="3200" b="1">
                <a:solidFill>
                  <a:schemeClr val="tx1"/>
                </a:solidFill>
                <a:latin typeface="黑体" panose="02010609060101010101" pitchFamily="49" charset="-122"/>
                <a:ea typeface="黑体" panose="02010609060101010101" pitchFamily="49" charset="-122"/>
              </a:rPr>
              <a:t>【小结】湖泊面积缩小的原因</a:t>
            </a:r>
            <a:r>
              <a:rPr lang="en-US" altLang="zh-CN" sz="3200" b="1">
                <a:solidFill>
                  <a:schemeClr val="tx1"/>
                </a:solidFill>
                <a:latin typeface="黑体" panose="02010609060101010101" pitchFamily="49" charset="-122"/>
                <a:ea typeface="黑体" panose="02010609060101010101" pitchFamily="49" charset="-122"/>
              </a:rPr>
              <a:t>(</a:t>
            </a:r>
            <a:r>
              <a:rPr lang="zh-CN" altLang="en-US" sz="3200" b="1">
                <a:solidFill>
                  <a:schemeClr val="tx1"/>
                </a:solidFill>
                <a:latin typeface="黑体" panose="02010609060101010101" pitchFamily="49" charset="-122"/>
                <a:ea typeface="黑体" panose="02010609060101010101" pitchFamily="49" charset="-122"/>
              </a:rPr>
              <a:t>自然原因</a:t>
            </a:r>
            <a:r>
              <a:rPr lang="en-US" altLang="zh-CN" sz="3200" b="1">
                <a:solidFill>
                  <a:schemeClr val="tx1"/>
                </a:solidFill>
                <a:latin typeface="黑体" panose="02010609060101010101" pitchFamily="49" charset="-122"/>
                <a:ea typeface="黑体" panose="02010609060101010101" pitchFamily="49" charset="-122"/>
              </a:rPr>
              <a:t>+</a:t>
            </a:r>
            <a:r>
              <a:rPr lang="zh-CN" altLang="en-US" sz="3200" b="1">
                <a:solidFill>
                  <a:schemeClr val="tx1"/>
                </a:solidFill>
                <a:latin typeface="黑体" panose="02010609060101010101" pitchFamily="49" charset="-122"/>
                <a:ea typeface="黑体" panose="02010609060101010101" pitchFamily="49" charset="-122"/>
              </a:rPr>
              <a:t>人为原因</a:t>
            </a:r>
            <a:r>
              <a:rPr lang="en-US" altLang="zh-CN" sz="3200" b="1">
                <a:solidFill>
                  <a:schemeClr val="tx1"/>
                </a:solidFill>
                <a:latin typeface="黑体" panose="02010609060101010101" pitchFamily="49" charset="-122"/>
                <a:ea typeface="黑体" panose="02010609060101010101" pitchFamily="49" charset="-122"/>
              </a:rPr>
              <a:t>)</a:t>
            </a:r>
          </a:p>
        </p:txBody>
      </p:sp>
      <p:sp>
        <p:nvSpPr>
          <p:cNvPr id="47107" name="Text Box 3"/>
          <p:cNvSpPr txBox="1">
            <a:spLocks noChangeArrowheads="1"/>
          </p:cNvSpPr>
          <p:nvPr>
            <p:custDataLst>
              <p:tags r:id="rId2"/>
            </p:custDataLst>
          </p:nvPr>
        </p:nvSpPr>
        <p:spPr bwMode="auto">
          <a:xfrm>
            <a:off x="457201" y="2606463"/>
            <a:ext cx="1809749" cy="666115"/>
          </a:xfrm>
          <a:prstGeom prst="rect">
            <a:avLst/>
          </a:prstGeom>
          <a:solidFill>
            <a:schemeClr val="bg1">
              <a:lumMod val="65000"/>
            </a:schemeClr>
          </a:solidFill>
          <a:ln w="9525">
            <a:solidFill>
              <a:srgbClr val="000000"/>
            </a:solidFill>
            <a:miter lim="800000"/>
          </a:ln>
        </p:spPr>
        <p:txBody>
          <a:bodyPr>
            <a:spAutoFit/>
          </a:bodyPr>
          <a:lstStyle/>
          <a:p>
            <a:pPr>
              <a:spcBef>
                <a:spcPct val="50000"/>
              </a:spcBef>
            </a:pPr>
            <a:r>
              <a:rPr lang="zh-CN" altLang="en-US" sz="3735" b="1">
                <a:solidFill>
                  <a:srgbClr val="FF0000"/>
                </a:solidFill>
                <a:ea typeface="黑体" panose="02010609060101010101" pitchFamily="49" charset="-122"/>
              </a:rPr>
              <a:t>咸水湖</a:t>
            </a:r>
          </a:p>
        </p:txBody>
      </p:sp>
      <p:sp>
        <p:nvSpPr>
          <p:cNvPr id="47108" name="Text Box 4"/>
          <p:cNvSpPr txBox="1">
            <a:spLocks noChangeArrowheads="1"/>
          </p:cNvSpPr>
          <p:nvPr>
            <p:custDataLst>
              <p:tags r:id="rId3"/>
            </p:custDataLst>
          </p:nvPr>
        </p:nvSpPr>
        <p:spPr bwMode="auto">
          <a:xfrm>
            <a:off x="552450" y="5459730"/>
            <a:ext cx="1714500" cy="666115"/>
          </a:xfrm>
          <a:prstGeom prst="rect">
            <a:avLst/>
          </a:prstGeom>
          <a:solidFill>
            <a:schemeClr val="bg2">
              <a:lumMod val="90000"/>
            </a:schemeClr>
          </a:solidFill>
          <a:ln w="9525">
            <a:solidFill>
              <a:srgbClr val="000000"/>
            </a:solidFill>
            <a:miter lim="800000"/>
          </a:ln>
        </p:spPr>
        <p:txBody>
          <a:bodyPr>
            <a:spAutoFit/>
          </a:bodyPr>
          <a:lstStyle/>
          <a:p>
            <a:pPr>
              <a:spcBef>
                <a:spcPct val="50000"/>
              </a:spcBef>
            </a:pPr>
            <a:r>
              <a:rPr lang="zh-CN" altLang="en-US" sz="3735" b="1">
                <a:solidFill>
                  <a:srgbClr val="FF0000"/>
                </a:solidFill>
                <a:ea typeface="黑体" panose="02010609060101010101" pitchFamily="49" charset="-122"/>
              </a:rPr>
              <a:t>淡水湖</a:t>
            </a:r>
          </a:p>
        </p:txBody>
      </p:sp>
      <p:sp>
        <p:nvSpPr>
          <p:cNvPr id="7" name="矩形 6"/>
          <p:cNvSpPr/>
          <p:nvPr>
            <p:custDataLst>
              <p:tags r:id="rId4"/>
            </p:custDataLst>
          </p:nvPr>
        </p:nvSpPr>
        <p:spPr>
          <a:xfrm>
            <a:off x="3610401" y="82862"/>
            <a:ext cx="5666105" cy="583565"/>
          </a:xfrm>
          <a:prstGeom prst="rect">
            <a:avLst/>
          </a:prstGeom>
        </p:spPr>
        <p:txBody>
          <a:bodyPr wrap="none">
            <a:spAutoFit/>
          </a:bodyPr>
          <a:lstStyle/>
          <a:p>
            <a:pPr algn="just">
              <a:spcAft>
                <a:spcPct val="0"/>
              </a:spcAft>
            </a:pPr>
            <a:r>
              <a:rPr lang="zh-CN" altLang="zh-CN" sz="3200" b="1" kern="100">
                <a:latin typeface="微软雅黑" panose="020B0503020204020204" charset="-122"/>
                <a:ea typeface="微软雅黑"/>
                <a:cs typeface="Times New Roman" panose="02020603050405020304" pitchFamily="18" charset="0"/>
              </a:rPr>
              <a:t>探究二     湖泊为什么会变小？</a:t>
            </a:r>
            <a:endParaRPr lang="zh-CN" altLang="zh-CN" sz="3200" kern="100">
              <a:latin typeface="微软雅黑" panose="020B0503020204020204" charset="-122"/>
              <a:ea typeface="微软雅黑"/>
              <a:cs typeface="Times New Roman" panose="02020603050405020304" pitchFamily="18" charset="0"/>
            </a:endParaRPr>
          </a:p>
        </p:txBody>
      </p:sp>
      <p:grpSp>
        <p:nvGrpSpPr>
          <p:cNvPr id="102428" name="组合 1"/>
          <p:cNvGrpSpPr/>
          <p:nvPr>
            <p:custDataLst>
              <p:tags r:id="rId5"/>
            </p:custDataLst>
          </p:nvPr>
        </p:nvGrpSpPr>
        <p:grpSpPr>
          <a:xfrm>
            <a:off x="0" y="770255"/>
            <a:ext cx="12151995" cy="128270"/>
            <a:chOff x="57" y="1058"/>
            <a:chExt cx="13204" cy="202"/>
          </a:xfrm>
        </p:grpSpPr>
        <p:cxnSp>
          <p:nvCxnSpPr>
            <p:cNvPr id="14" name="直接连接符 13"/>
            <p:cNvCxnSpPr/>
            <p:nvPr>
              <p:custDataLst>
                <p:tags r:id="rId6"/>
              </p:custDataLst>
            </p:nvPr>
          </p:nvCxnSpPr>
          <p:spPr>
            <a:xfrm>
              <a:off x="57" y="1259"/>
              <a:ext cx="13205"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custDataLst>
                <p:tags r:id="rId7"/>
              </p:custDataLst>
            </p:nvPr>
          </p:nvCxnSpPr>
          <p:spPr>
            <a:xfrm>
              <a:off x="57" y="1057"/>
              <a:ext cx="13205" cy="0"/>
            </a:xfrm>
            <a:prstGeom prst="line">
              <a:avLst/>
            </a:prstGeom>
            <a:ln w="571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pic>
        <p:nvPicPr>
          <p:cNvPr id="21" name="Picture 1"/>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671553" y="1655443"/>
            <a:ext cx="7543800" cy="260808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22" name="Picture 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671553" y="4414656"/>
            <a:ext cx="7543800" cy="244334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80881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29" presetClass="entr" presetSubtype="0" fill="hold" grpId="0" nodeType="clickEffect">
                                  <p:stCondLst>
                                    <p:cond delay="0"/>
                                  </p:stCondLst>
                                  <p:childTnLst>
                                    <p:set>
                                      <p:cBhvr>
                                        <p:cTn id="6" dur="1" fill="hold">
                                          <p:stCondLst>
                                            <p:cond delay="0"/>
                                          </p:stCondLst>
                                        </p:cTn>
                                        <p:tgtEl>
                                          <p:spTgt spid="47106"/>
                                        </p:tgtEl>
                                        <p:attrNameLst>
                                          <p:attrName>style.visibility</p:attrName>
                                        </p:attrNameLst>
                                      </p:cBhvr>
                                      <p:to>
                                        <p:strVal val="visible"/>
                                      </p:to>
                                    </p:set>
                                    <p:anim calcmode="lin" valueType="num">
                                      <p:cBhvr>
                                        <p:cTn id="7" dur="1000" fill="hold"/>
                                        <p:tgtEl>
                                          <p:spTgt spid="47106"/>
                                        </p:tgtEl>
                                        <p:attrNameLst>
                                          <p:attrName>ppt_x</p:attrName>
                                        </p:attrNameLst>
                                      </p:cBhvr>
                                      <p:tavLst>
                                        <p:tav tm="0">
                                          <p:val>
                                            <p:strVal val="#ppt_x-.2"/>
                                          </p:val>
                                        </p:tav>
                                        <p:tav tm="100000">
                                          <p:val>
                                            <p:strVal val="#ppt_x"/>
                                          </p:val>
                                        </p:tav>
                                      </p:tavLst>
                                    </p:anim>
                                    <p:anim calcmode="lin" valueType="num">
                                      <p:cBhvr>
                                        <p:cTn id="8" dur="1000" fill="hold"/>
                                        <p:tgtEl>
                                          <p:spTgt spid="47106"/>
                                        </p:tgtEl>
                                        <p:attrNameLst>
                                          <p:attrName>ppt_y</p:attrName>
                                        </p:attrNameLst>
                                      </p:cBhvr>
                                      <p:tavLst>
                                        <p:tav tm="0">
                                          <p:val>
                                            <p:strVal val="#ppt_y"/>
                                          </p:val>
                                        </p:tav>
                                        <p:tav tm="100000">
                                          <p:val>
                                            <p:strVal val="#ppt_y"/>
                                          </p:val>
                                        </p:tav>
                                      </p:tavLst>
                                    </p:anim>
                                    <p:animEffect transition="in" filter="wipe(right)" prLst="gradientSize: 0.1">
                                      <p:cBhvr>
                                        <p:cTn id="9" dur="1000"/>
                                        <p:tgtEl>
                                          <p:spTgt spid="47106"/>
                                        </p:tgtEl>
                                      </p:cBhvr>
                                    </p:animEffect>
                                  </p:childTnLst>
                                </p:cTn>
                              </p:par>
                            </p:childTnLst>
                          </p:cTn>
                        </p:par>
                      </p:childTnLst>
                    </p:cTn>
                  </p:par>
                  <p:par>
                    <p:cTn id="10" fill="hold" nodeType="clickPar">
                      <p:stCondLst>
                        <p:cond delay="indefinite"/>
                      </p:stCondLst>
                      <p:childTnLst>
                        <p:par>
                          <p:cTn id="11" fill="hold" nodeType="afterGroup">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47107"/>
                                        </p:tgtEl>
                                        <p:attrNameLst>
                                          <p:attrName>style.visibility</p:attrName>
                                        </p:attrNameLst>
                                      </p:cBhvr>
                                      <p:to>
                                        <p:strVal val="visible"/>
                                      </p:to>
                                    </p:set>
                                    <p:animEffect transition="in" filter="fade">
                                      <p:cBhvr>
                                        <p:cTn id="14" dur="2000"/>
                                        <p:tgtEl>
                                          <p:spTgt spid="47107"/>
                                        </p:tgtEl>
                                      </p:cBhvr>
                                    </p:animEffect>
                                  </p:childTnLst>
                                </p:cTn>
                              </p:par>
                            </p:childTnLst>
                          </p:cTn>
                        </p:par>
                      </p:childTnLst>
                    </p:cTn>
                  </p:par>
                  <p:par>
                    <p:cTn id="15" fill="hold" nodeType="clickPar">
                      <p:stCondLst>
                        <p:cond delay="indefinite"/>
                      </p:stCondLst>
                      <p:childTnLst>
                        <p:par>
                          <p:cTn id="16" fill="hold" nodeType="afterGroup">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47108"/>
                                        </p:tgtEl>
                                        <p:attrNameLst>
                                          <p:attrName>style.visibility</p:attrName>
                                        </p:attrNameLst>
                                      </p:cBhvr>
                                      <p:to>
                                        <p:strVal val="visible"/>
                                      </p:to>
                                    </p:set>
                                    <p:animEffect transition="in" filter="fade">
                                      <p:cBhvr>
                                        <p:cTn id="19" dur="2000"/>
                                        <p:tgtEl>
                                          <p:spTgt spid="47108"/>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nodeType="click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blinds(horizontal)">
                                      <p:cBhvr>
                                        <p:cTn id="24" dur="500"/>
                                        <p:tgtEl>
                                          <p:spTgt spid="21"/>
                                        </p:tgtEl>
                                      </p:cBhvr>
                                    </p:animEffect>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nodeType="clickEffect">
                                  <p:stCondLst>
                                    <p:cond delay="0"/>
                                  </p:stCondLst>
                                  <p:childTnLst>
                                    <p:set>
                                      <p:cBhvr>
                                        <p:cTn id="28" dur="1" fill="hold">
                                          <p:stCondLst>
                                            <p:cond delay="0"/>
                                          </p:stCondLst>
                                        </p:cTn>
                                        <p:tgtEl>
                                          <p:spTgt spid="22"/>
                                        </p:tgtEl>
                                        <p:attrNameLst>
                                          <p:attrName>style.visibility</p:attrName>
                                        </p:attrNameLst>
                                      </p:cBhvr>
                                      <p:to>
                                        <p:strVal val="visible"/>
                                      </p:to>
                                    </p:set>
                                    <p:animEffect transition="in" filter="blinds(horizontal)">
                                      <p:cBhvr>
                                        <p:cTn id="29"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106" grpId="0" animBg="1"/>
      <p:bldP spid="47107" grpId="0" animBg="1"/>
      <p:bldP spid="47108" grpId="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3"/>
          <p:cNvSpPr>
            <a:spLocks noChangeArrowheads="1"/>
          </p:cNvSpPr>
          <p:nvPr>
            <p:custDataLst>
              <p:tags r:id="rId1"/>
            </p:custDataLst>
          </p:nvPr>
        </p:nvSpPr>
        <p:spPr bwMode="auto">
          <a:xfrm>
            <a:off x="1254760" y="1276985"/>
            <a:ext cx="5316220" cy="583565"/>
          </a:xfrm>
          <a:prstGeom prst="rect">
            <a:avLst/>
          </a:prstGeom>
          <a:noFill/>
          <a:ln w="9525">
            <a:noFill/>
            <a:miter lim="800000"/>
          </a:ln>
        </p:spPr>
        <p:txBody>
          <a:bodyPr wrap="square">
            <a:spAutoFit/>
          </a:bodyPr>
          <a:lstStyle/>
          <a:p>
            <a:r>
              <a:rPr lang="zh-CN" altLang="en-US" sz="3200" b="1">
                <a:ea typeface="黑体" panose="02010609060101010101" pitchFamily="49" charset="-122"/>
              </a:rPr>
              <a:t>统筹上、中、下游用水；</a:t>
            </a:r>
          </a:p>
        </p:txBody>
      </p:sp>
      <p:sp>
        <p:nvSpPr>
          <p:cNvPr id="16389" name="Rectangle 5"/>
          <p:cNvSpPr>
            <a:spLocks noChangeArrowheads="1"/>
          </p:cNvSpPr>
          <p:nvPr>
            <p:custDataLst>
              <p:tags r:id="rId2"/>
            </p:custDataLst>
          </p:nvPr>
        </p:nvSpPr>
        <p:spPr bwMode="auto">
          <a:xfrm>
            <a:off x="1365886" y="2444116"/>
            <a:ext cx="3857625" cy="583565"/>
          </a:xfrm>
          <a:prstGeom prst="rect">
            <a:avLst/>
          </a:prstGeom>
          <a:noFill/>
          <a:ln w="9525">
            <a:noFill/>
            <a:miter lim="800000"/>
          </a:ln>
        </p:spPr>
        <p:txBody>
          <a:bodyPr wrap="none">
            <a:spAutoFit/>
          </a:bodyPr>
          <a:lstStyle/>
          <a:p>
            <a:r>
              <a:rPr lang="zh-CN" altLang="en-US" sz="3200" b="1">
                <a:ea typeface="黑体" panose="02010609060101010101" pitchFamily="49" charset="-122"/>
              </a:rPr>
              <a:t>节流（工农业方面）</a:t>
            </a:r>
          </a:p>
        </p:txBody>
      </p:sp>
      <p:sp>
        <p:nvSpPr>
          <p:cNvPr id="16390" name="Rectangle 6"/>
          <p:cNvSpPr>
            <a:spLocks noChangeArrowheads="1"/>
          </p:cNvSpPr>
          <p:nvPr>
            <p:custDataLst>
              <p:tags r:id="rId3"/>
            </p:custDataLst>
          </p:nvPr>
        </p:nvSpPr>
        <p:spPr bwMode="auto">
          <a:xfrm>
            <a:off x="1384936" y="6037051"/>
            <a:ext cx="2632710" cy="583565"/>
          </a:xfrm>
          <a:prstGeom prst="rect">
            <a:avLst/>
          </a:prstGeom>
          <a:noFill/>
          <a:ln w="9525">
            <a:noFill/>
            <a:miter lim="800000"/>
          </a:ln>
        </p:spPr>
        <p:txBody>
          <a:bodyPr wrap="none" anchor="ctr">
            <a:spAutoFit/>
          </a:bodyPr>
          <a:lstStyle/>
          <a:p>
            <a:r>
              <a:rPr lang="zh-CN" altLang="en-US" sz="3200" b="1">
                <a:latin typeface="黑体" panose="02010609060101010101" pitchFamily="49" charset="-122"/>
                <a:ea typeface="黑体" panose="02010609060101010101" pitchFamily="49" charset="-122"/>
              </a:rPr>
              <a:t>强加疏通清淤</a:t>
            </a:r>
            <a:r>
              <a:rPr lang="en-US" altLang="zh-CN" sz="3200" b="1">
                <a:latin typeface="黑体" panose="02010609060101010101" pitchFamily="49" charset="-122"/>
                <a:ea typeface="黑体" panose="02010609060101010101" pitchFamily="49" charset="-122"/>
              </a:rPr>
              <a:t> </a:t>
            </a:r>
          </a:p>
        </p:txBody>
      </p:sp>
      <p:sp>
        <p:nvSpPr>
          <p:cNvPr id="16391" name="Rectangle 7"/>
          <p:cNvSpPr>
            <a:spLocks noChangeArrowheads="1"/>
          </p:cNvSpPr>
          <p:nvPr>
            <p:custDataLst>
              <p:tags r:id="rId4"/>
            </p:custDataLst>
          </p:nvPr>
        </p:nvSpPr>
        <p:spPr bwMode="auto">
          <a:xfrm>
            <a:off x="1482302" y="4252913"/>
            <a:ext cx="5584825" cy="583565"/>
          </a:xfrm>
          <a:prstGeom prst="rect">
            <a:avLst/>
          </a:prstGeom>
          <a:noFill/>
          <a:ln w="9525">
            <a:noFill/>
            <a:miter lim="800000"/>
          </a:ln>
        </p:spPr>
        <p:txBody>
          <a:bodyPr wrap="none" anchor="ctr">
            <a:spAutoFit/>
          </a:bodyPr>
          <a:lstStyle/>
          <a:p>
            <a:r>
              <a:rPr lang="zh-CN" altLang="en-US" sz="3200" b="1">
                <a:ea typeface="黑体" panose="02010609060101010101" pitchFamily="49" charset="-122"/>
              </a:rPr>
              <a:t>保护上游植被，减少水土流失</a:t>
            </a:r>
            <a:r>
              <a:rPr lang="zh-CN" altLang="en-US" sz="2665" b="1"/>
              <a:t> </a:t>
            </a:r>
          </a:p>
        </p:txBody>
      </p:sp>
      <p:sp>
        <p:nvSpPr>
          <p:cNvPr id="16392" name="Rectangle 8"/>
          <p:cNvSpPr>
            <a:spLocks noChangeArrowheads="1"/>
          </p:cNvSpPr>
          <p:nvPr>
            <p:custDataLst>
              <p:tags r:id="rId5"/>
            </p:custDataLst>
          </p:nvPr>
        </p:nvSpPr>
        <p:spPr bwMode="auto">
          <a:xfrm>
            <a:off x="1461135" y="5110163"/>
            <a:ext cx="2021205" cy="583565"/>
          </a:xfrm>
          <a:prstGeom prst="rect">
            <a:avLst/>
          </a:prstGeom>
          <a:noFill/>
          <a:ln w="9525">
            <a:noFill/>
            <a:miter lim="800000"/>
          </a:ln>
        </p:spPr>
        <p:txBody>
          <a:bodyPr wrap="none" anchor="ctr">
            <a:spAutoFit/>
          </a:bodyPr>
          <a:lstStyle/>
          <a:p>
            <a:r>
              <a:rPr lang="zh-CN" altLang="en-US" sz="3200" b="1">
                <a:latin typeface="黑体" panose="02010609060101010101" pitchFamily="49" charset="-122"/>
                <a:ea typeface="黑体" panose="02010609060101010101" pitchFamily="49" charset="-122"/>
              </a:rPr>
              <a:t>退耕还湖 </a:t>
            </a:r>
          </a:p>
        </p:txBody>
      </p:sp>
      <p:sp>
        <p:nvSpPr>
          <p:cNvPr id="43017" name="AutoShape 11"/>
          <p:cNvSpPr/>
          <p:nvPr>
            <p:custDataLst>
              <p:tags r:id="rId6"/>
            </p:custDataLst>
          </p:nvPr>
        </p:nvSpPr>
        <p:spPr bwMode="auto">
          <a:xfrm>
            <a:off x="949325" y="1570355"/>
            <a:ext cx="305435" cy="2037080"/>
          </a:xfrm>
          <a:prstGeom prst="leftBrace">
            <a:avLst>
              <a:gd name="adj1" fmla="val 44444"/>
              <a:gd name="adj2" fmla="val 50000"/>
            </a:avLst>
          </a:prstGeom>
          <a:noFill/>
          <a:ln w="38100">
            <a:solidFill>
              <a:schemeClr val="tx1"/>
            </a:solidFill>
            <a:round/>
          </a:ln>
        </p:spPr>
        <p:txBody>
          <a:bodyPr wrap="none" anchor="ctr"/>
          <a:lstStyle/>
          <a:p>
            <a:endParaRPr lang="zh-CN" altLang="en-US" sz="2665" b="1"/>
          </a:p>
        </p:txBody>
      </p:sp>
      <p:sp>
        <p:nvSpPr>
          <p:cNvPr id="43018" name="AutoShape 12"/>
          <p:cNvSpPr/>
          <p:nvPr>
            <p:custDataLst>
              <p:tags r:id="rId7"/>
            </p:custDataLst>
          </p:nvPr>
        </p:nvSpPr>
        <p:spPr bwMode="auto">
          <a:xfrm>
            <a:off x="1080135" y="4617720"/>
            <a:ext cx="304800" cy="1625600"/>
          </a:xfrm>
          <a:prstGeom prst="leftBrace">
            <a:avLst>
              <a:gd name="adj1" fmla="val 44444"/>
              <a:gd name="adj2" fmla="val 50000"/>
            </a:avLst>
          </a:prstGeom>
          <a:noFill/>
          <a:ln w="38100">
            <a:solidFill>
              <a:schemeClr val="tx1"/>
            </a:solidFill>
            <a:round/>
          </a:ln>
        </p:spPr>
        <p:txBody>
          <a:bodyPr wrap="none" anchor="ctr"/>
          <a:lstStyle/>
          <a:p>
            <a:endParaRPr lang="zh-CN" altLang="en-US" sz="2665" b="1"/>
          </a:p>
        </p:txBody>
      </p:sp>
      <p:sp>
        <p:nvSpPr>
          <p:cNvPr id="2" name="TextBox 1"/>
          <p:cNvSpPr txBox="1"/>
          <p:nvPr>
            <p:custDataLst>
              <p:tags r:id="rId8"/>
            </p:custDataLst>
          </p:nvPr>
        </p:nvSpPr>
        <p:spPr>
          <a:xfrm>
            <a:off x="191771" y="2121536"/>
            <a:ext cx="757555" cy="1803400"/>
          </a:xfrm>
          <a:prstGeom prst="rect">
            <a:avLst/>
          </a:prstGeom>
          <a:noFill/>
          <a:ln w="19050">
            <a:solidFill>
              <a:schemeClr val="bg1"/>
            </a:solidFill>
          </a:ln>
        </p:spPr>
        <p:txBody>
          <a:bodyPr vert="eaVert">
            <a:spAutoFit/>
          </a:bodyPr>
          <a:lstStyle/>
          <a:p>
            <a:pPr fontAlgn="auto">
              <a:spcBef>
                <a:spcPct val="0"/>
              </a:spcBef>
              <a:spcAft>
                <a:spcPct val="0"/>
              </a:spcAft>
              <a:defRPr/>
            </a:pPr>
            <a:r>
              <a:rPr lang="zh-CN" altLang="en-US" sz="3735" b="1">
                <a:solidFill>
                  <a:srgbClr val="FF0000"/>
                </a:solidFill>
                <a:latin typeface="+mn-ea"/>
                <a:ea typeface="+mn-ea"/>
              </a:rPr>
              <a:t>咸水湖</a:t>
            </a:r>
          </a:p>
        </p:txBody>
      </p:sp>
      <p:sp>
        <p:nvSpPr>
          <p:cNvPr id="14" name="TextBox 13"/>
          <p:cNvSpPr txBox="1"/>
          <p:nvPr>
            <p:custDataLst>
              <p:tags r:id="rId9"/>
            </p:custDataLst>
          </p:nvPr>
        </p:nvSpPr>
        <p:spPr>
          <a:xfrm>
            <a:off x="227331" y="4636771"/>
            <a:ext cx="757555" cy="1803400"/>
          </a:xfrm>
          <a:prstGeom prst="rect">
            <a:avLst/>
          </a:prstGeom>
          <a:noFill/>
          <a:ln w="19050">
            <a:solidFill>
              <a:schemeClr val="bg1"/>
            </a:solidFill>
          </a:ln>
        </p:spPr>
        <p:txBody>
          <a:bodyPr vert="eaVert">
            <a:spAutoFit/>
          </a:bodyPr>
          <a:lstStyle/>
          <a:p>
            <a:pPr fontAlgn="auto">
              <a:spcBef>
                <a:spcPct val="0"/>
              </a:spcBef>
              <a:spcAft>
                <a:spcPct val="0"/>
              </a:spcAft>
              <a:defRPr/>
            </a:pPr>
            <a:r>
              <a:rPr lang="zh-CN" altLang="en-US" sz="3735" b="1">
                <a:solidFill>
                  <a:srgbClr val="FF0000"/>
                </a:solidFill>
                <a:latin typeface="+mn-ea"/>
                <a:ea typeface="+mn-ea"/>
              </a:rPr>
              <a:t>淡水湖</a:t>
            </a:r>
          </a:p>
        </p:txBody>
      </p:sp>
      <p:sp>
        <p:nvSpPr>
          <p:cNvPr id="3" name="文本框 2"/>
          <p:cNvSpPr txBox="1"/>
          <p:nvPr>
            <p:custDataLst>
              <p:tags r:id="rId10"/>
            </p:custDataLst>
          </p:nvPr>
        </p:nvSpPr>
        <p:spPr>
          <a:xfrm>
            <a:off x="1325245" y="1860550"/>
            <a:ext cx="5899150" cy="583565"/>
          </a:xfrm>
          <a:prstGeom prst="rect">
            <a:avLst/>
          </a:prstGeom>
          <a:noFill/>
        </p:spPr>
        <p:txBody>
          <a:bodyPr wrap="none" rtlCol="0">
            <a:spAutoFit/>
          </a:bodyPr>
          <a:lstStyle/>
          <a:p>
            <a:pPr algn="l"/>
            <a:r>
              <a:rPr lang="zh-CN" altLang="en-US" sz="3200" b="1">
                <a:ea typeface="黑体" panose="02010609060101010101" pitchFamily="49" charset="-122"/>
                <a:sym typeface="+mn-ea"/>
              </a:rPr>
              <a:t>协调生活、生产、生态用水关系</a:t>
            </a:r>
            <a:endParaRPr lang="zh-CN" altLang="en-US" sz="3200" b="1">
              <a:ea typeface="黑体" panose="02010609060101010101" pitchFamily="49" charset="-122"/>
            </a:endParaRPr>
          </a:p>
        </p:txBody>
      </p:sp>
      <p:sp>
        <p:nvSpPr>
          <p:cNvPr id="4" name="Rectangle 5"/>
          <p:cNvSpPr>
            <a:spLocks noChangeArrowheads="1"/>
          </p:cNvSpPr>
          <p:nvPr>
            <p:custDataLst>
              <p:tags r:id="rId11"/>
            </p:custDataLst>
          </p:nvPr>
        </p:nvSpPr>
        <p:spPr bwMode="auto">
          <a:xfrm>
            <a:off x="1325246" y="3137536"/>
            <a:ext cx="5082540" cy="583565"/>
          </a:xfrm>
          <a:prstGeom prst="rect">
            <a:avLst/>
          </a:prstGeom>
          <a:noFill/>
          <a:ln w="9525">
            <a:noFill/>
            <a:miter lim="800000"/>
          </a:ln>
        </p:spPr>
        <p:txBody>
          <a:bodyPr wrap="none">
            <a:spAutoFit/>
          </a:bodyPr>
          <a:lstStyle/>
          <a:p>
            <a:r>
              <a:rPr lang="zh-CN" altLang="en-US" sz="3200" b="1">
                <a:ea typeface="黑体" panose="02010609060101010101" pitchFamily="49" charset="-122"/>
              </a:rPr>
              <a:t>增强节水意识，提高水价等</a:t>
            </a:r>
          </a:p>
        </p:txBody>
      </p:sp>
      <p:sp>
        <p:nvSpPr>
          <p:cNvPr id="10" name="矩形 9"/>
          <p:cNvSpPr/>
          <p:nvPr>
            <p:custDataLst>
              <p:tags r:id="rId12"/>
            </p:custDataLst>
          </p:nvPr>
        </p:nvSpPr>
        <p:spPr>
          <a:xfrm>
            <a:off x="3913614" y="82862"/>
            <a:ext cx="5059680" cy="583565"/>
          </a:xfrm>
          <a:prstGeom prst="rect">
            <a:avLst/>
          </a:prstGeom>
        </p:spPr>
        <p:txBody>
          <a:bodyPr wrap="none">
            <a:spAutoFit/>
          </a:bodyPr>
          <a:lstStyle/>
          <a:p>
            <a:pPr algn="just">
              <a:spcAft>
                <a:spcPct val="0"/>
              </a:spcAft>
            </a:pPr>
            <a:r>
              <a:rPr lang="zh-CN" altLang="zh-CN" sz="3200" kern="100">
                <a:latin typeface="微软雅黑" panose="020B0503020204020204" charset="-122"/>
                <a:ea typeface="微软雅黑"/>
                <a:cs typeface="Times New Roman" panose="02020603050405020304" pitchFamily="18" charset="0"/>
              </a:rPr>
              <a:t>湖泊问题解决的对策及措施</a:t>
            </a:r>
          </a:p>
        </p:txBody>
      </p:sp>
      <p:grpSp>
        <p:nvGrpSpPr>
          <p:cNvPr id="102428" name="组合 1"/>
          <p:cNvGrpSpPr/>
          <p:nvPr>
            <p:custDataLst>
              <p:tags r:id="rId13"/>
            </p:custDataLst>
          </p:nvPr>
        </p:nvGrpSpPr>
        <p:grpSpPr>
          <a:xfrm>
            <a:off x="0" y="770255"/>
            <a:ext cx="12151995" cy="128270"/>
            <a:chOff x="57" y="1058"/>
            <a:chExt cx="13204" cy="202"/>
          </a:xfrm>
        </p:grpSpPr>
        <p:cxnSp>
          <p:nvCxnSpPr>
            <p:cNvPr id="5" name="直接连接符 4"/>
            <p:cNvCxnSpPr/>
            <p:nvPr>
              <p:custDataLst>
                <p:tags r:id="rId14"/>
              </p:custDataLst>
            </p:nvPr>
          </p:nvCxnSpPr>
          <p:spPr>
            <a:xfrm>
              <a:off x="57" y="1259"/>
              <a:ext cx="13205"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custDataLst>
                <p:tags r:id="rId15"/>
              </p:custDataLst>
            </p:nvPr>
          </p:nvCxnSpPr>
          <p:spPr>
            <a:xfrm>
              <a:off x="57" y="1057"/>
              <a:ext cx="13205" cy="0"/>
            </a:xfrm>
            <a:prstGeom prst="line">
              <a:avLst/>
            </a:prstGeom>
            <a:ln w="571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2665442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16387"/>
                                        </p:tgtEl>
                                        <p:attrNameLst>
                                          <p:attrName>style.visibility</p:attrName>
                                        </p:attrNameLst>
                                      </p:cBhvr>
                                      <p:to>
                                        <p:strVal val="visible"/>
                                      </p:to>
                                    </p:set>
                                    <p:anim calcmode="lin" valueType="num">
                                      <p:cBhvr>
                                        <p:cTn id="7" dur="1000" fill="hold"/>
                                        <p:tgtEl>
                                          <p:spTgt spid="16387"/>
                                        </p:tgtEl>
                                        <p:attrNameLst>
                                          <p:attrName>ppt_w</p:attrName>
                                        </p:attrNameLst>
                                      </p:cBhvr>
                                      <p:tavLst>
                                        <p:tav tm="0">
                                          <p:val>
                                            <p:strVal val="#ppt_w*0.70"/>
                                          </p:val>
                                        </p:tav>
                                        <p:tav tm="100000">
                                          <p:val>
                                            <p:strVal val="#ppt_w"/>
                                          </p:val>
                                        </p:tav>
                                      </p:tavLst>
                                    </p:anim>
                                    <p:anim calcmode="lin" valueType="num">
                                      <p:cBhvr>
                                        <p:cTn id="8" dur="1000" fill="hold"/>
                                        <p:tgtEl>
                                          <p:spTgt spid="16387"/>
                                        </p:tgtEl>
                                        <p:attrNameLst>
                                          <p:attrName>ppt_h</p:attrName>
                                        </p:attrNameLst>
                                      </p:cBhvr>
                                      <p:tavLst>
                                        <p:tav tm="0">
                                          <p:val>
                                            <p:strVal val="#ppt_h"/>
                                          </p:val>
                                        </p:tav>
                                        <p:tav tm="100000">
                                          <p:val>
                                            <p:strVal val="#ppt_h"/>
                                          </p:val>
                                        </p:tav>
                                      </p:tavLst>
                                    </p:anim>
                                    <p:animEffect transition="in" filter="fade">
                                      <p:cBhvr>
                                        <p:cTn id="9" dur="1000"/>
                                        <p:tgtEl>
                                          <p:spTgt spid="16387"/>
                                        </p:tgtEl>
                                      </p:cBhvr>
                                    </p:animEffect>
                                  </p:childTnLst>
                                </p:cTn>
                              </p:par>
                            </p:childTnLst>
                          </p:cTn>
                        </p:par>
                      </p:childTnLst>
                    </p:cTn>
                  </p:par>
                  <p:par>
                    <p:cTn id="10" fill="hold" nodeType="clickPar">
                      <p:stCondLst>
                        <p:cond delay="indefinite"/>
                      </p:stCondLst>
                      <p:childTnLst>
                        <p:par>
                          <p:cTn id="11" fill="hold" nodeType="afterGroup">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additive="base">
                                        <p:cTn id="14" dur="500" fill="hold"/>
                                        <p:tgtEl>
                                          <p:spTgt spid="3"/>
                                        </p:tgtEl>
                                        <p:attrNameLst>
                                          <p:attrName>ppt_x</p:attrName>
                                        </p:attrNameLst>
                                      </p:cBhvr>
                                      <p:tavLst>
                                        <p:tav tm="0">
                                          <p:val>
                                            <p:strVal val="#ppt_x"/>
                                          </p:val>
                                        </p:tav>
                                        <p:tav tm="100000">
                                          <p:val>
                                            <p:strVal val="#ppt_x"/>
                                          </p:val>
                                        </p:tav>
                                      </p:tavLst>
                                    </p:anim>
                                    <p:anim calcmode="lin" valueType="num">
                                      <p:cBhvr additive="base">
                                        <p:cTn id="15"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6" fill="hold" nodeType="clickPar">
                      <p:stCondLst>
                        <p:cond delay="indefinite"/>
                      </p:stCondLst>
                      <p:childTnLst>
                        <p:par>
                          <p:cTn id="17" fill="hold" nodeType="afterGroup">
                            <p:stCondLst>
                              <p:cond delay="0"/>
                            </p:stCondLst>
                            <p:childTnLst>
                              <p:par>
                                <p:cTn id="18" presetID="55" presetClass="entr" presetSubtype="0" fill="hold" grpId="0" nodeType="clickEffect">
                                  <p:stCondLst>
                                    <p:cond delay="0"/>
                                  </p:stCondLst>
                                  <p:childTnLst>
                                    <p:set>
                                      <p:cBhvr>
                                        <p:cTn id="19" dur="1" fill="hold">
                                          <p:stCondLst>
                                            <p:cond delay="0"/>
                                          </p:stCondLst>
                                        </p:cTn>
                                        <p:tgtEl>
                                          <p:spTgt spid="16389"/>
                                        </p:tgtEl>
                                        <p:attrNameLst>
                                          <p:attrName>style.visibility</p:attrName>
                                        </p:attrNameLst>
                                      </p:cBhvr>
                                      <p:to>
                                        <p:strVal val="visible"/>
                                      </p:to>
                                    </p:set>
                                    <p:anim calcmode="lin" valueType="num">
                                      <p:cBhvr>
                                        <p:cTn id="20" dur="1000" fill="hold"/>
                                        <p:tgtEl>
                                          <p:spTgt spid="16389"/>
                                        </p:tgtEl>
                                        <p:attrNameLst>
                                          <p:attrName>ppt_w</p:attrName>
                                        </p:attrNameLst>
                                      </p:cBhvr>
                                      <p:tavLst>
                                        <p:tav tm="0">
                                          <p:val>
                                            <p:strVal val="#ppt_w*0.70"/>
                                          </p:val>
                                        </p:tav>
                                        <p:tav tm="100000">
                                          <p:val>
                                            <p:strVal val="#ppt_w"/>
                                          </p:val>
                                        </p:tav>
                                      </p:tavLst>
                                    </p:anim>
                                    <p:anim calcmode="lin" valueType="num">
                                      <p:cBhvr>
                                        <p:cTn id="21" dur="1000" fill="hold"/>
                                        <p:tgtEl>
                                          <p:spTgt spid="16389"/>
                                        </p:tgtEl>
                                        <p:attrNameLst>
                                          <p:attrName>ppt_h</p:attrName>
                                        </p:attrNameLst>
                                      </p:cBhvr>
                                      <p:tavLst>
                                        <p:tav tm="0">
                                          <p:val>
                                            <p:strVal val="#ppt_h"/>
                                          </p:val>
                                        </p:tav>
                                        <p:tav tm="100000">
                                          <p:val>
                                            <p:strVal val="#ppt_h"/>
                                          </p:val>
                                        </p:tav>
                                      </p:tavLst>
                                    </p:anim>
                                    <p:animEffect transition="in" filter="fade">
                                      <p:cBhvr>
                                        <p:cTn id="22" dur="1000"/>
                                        <p:tgtEl>
                                          <p:spTgt spid="16389"/>
                                        </p:tgtEl>
                                      </p:cBhvr>
                                    </p:animEffect>
                                  </p:childTnLst>
                                </p:cTn>
                              </p:par>
                            </p:childTnLst>
                          </p:cTn>
                        </p:par>
                      </p:childTnLst>
                    </p:cTn>
                  </p:par>
                  <p:par>
                    <p:cTn id="23" fill="hold" nodeType="clickPar">
                      <p:stCondLst>
                        <p:cond delay="indefinite"/>
                      </p:stCondLst>
                      <p:childTnLst>
                        <p:par>
                          <p:cTn id="24" fill="hold" nodeType="afterGroup">
                            <p:stCondLst>
                              <p:cond delay="0"/>
                            </p:stCondLst>
                            <p:childTnLst>
                              <p:par>
                                <p:cTn id="25" presetID="55" presetClass="entr" presetSubtype="0"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anim calcmode="lin" valueType="num">
                                      <p:cBhvr>
                                        <p:cTn id="27" dur="1000" fill="hold"/>
                                        <p:tgtEl>
                                          <p:spTgt spid="4"/>
                                        </p:tgtEl>
                                        <p:attrNameLst>
                                          <p:attrName>ppt_w</p:attrName>
                                        </p:attrNameLst>
                                      </p:cBhvr>
                                      <p:tavLst>
                                        <p:tav tm="0">
                                          <p:val>
                                            <p:strVal val="#ppt_w*0.70"/>
                                          </p:val>
                                        </p:tav>
                                        <p:tav tm="100000">
                                          <p:val>
                                            <p:strVal val="#ppt_w"/>
                                          </p:val>
                                        </p:tav>
                                      </p:tavLst>
                                    </p:anim>
                                    <p:anim calcmode="lin" valueType="num">
                                      <p:cBhvr>
                                        <p:cTn id="28" dur="1000" fill="hold"/>
                                        <p:tgtEl>
                                          <p:spTgt spid="4"/>
                                        </p:tgtEl>
                                        <p:attrNameLst>
                                          <p:attrName>ppt_h</p:attrName>
                                        </p:attrNameLst>
                                      </p:cBhvr>
                                      <p:tavLst>
                                        <p:tav tm="0">
                                          <p:val>
                                            <p:strVal val="#ppt_h"/>
                                          </p:val>
                                        </p:tav>
                                        <p:tav tm="100000">
                                          <p:val>
                                            <p:strVal val="#ppt_h"/>
                                          </p:val>
                                        </p:tav>
                                      </p:tavLst>
                                    </p:anim>
                                    <p:animEffect transition="in" filter="fade">
                                      <p:cBhvr>
                                        <p:cTn id="29" dur="1000"/>
                                        <p:tgtEl>
                                          <p:spTgt spid="4"/>
                                        </p:tgtEl>
                                      </p:cBhvr>
                                    </p:animEffect>
                                  </p:childTnLst>
                                </p:cTn>
                              </p:par>
                            </p:childTnLst>
                          </p:cTn>
                        </p:par>
                      </p:childTnLst>
                    </p:cTn>
                  </p:par>
                  <p:par>
                    <p:cTn id="30" fill="hold" nodeType="clickPar">
                      <p:stCondLst>
                        <p:cond delay="indefinite"/>
                      </p:stCondLst>
                      <p:childTnLst>
                        <p:par>
                          <p:cTn id="31" fill="hold" nodeType="afterGroup">
                            <p:stCondLst>
                              <p:cond delay="0"/>
                            </p:stCondLst>
                            <p:childTnLst>
                              <p:par>
                                <p:cTn id="32" presetID="55" presetClass="entr" presetSubtype="0" fill="hold" grpId="0" nodeType="clickEffect">
                                  <p:stCondLst>
                                    <p:cond delay="0"/>
                                  </p:stCondLst>
                                  <p:childTnLst>
                                    <p:set>
                                      <p:cBhvr>
                                        <p:cTn id="33" dur="1" fill="hold">
                                          <p:stCondLst>
                                            <p:cond delay="0"/>
                                          </p:stCondLst>
                                        </p:cTn>
                                        <p:tgtEl>
                                          <p:spTgt spid="16391"/>
                                        </p:tgtEl>
                                        <p:attrNameLst>
                                          <p:attrName>style.visibility</p:attrName>
                                        </p:attrNameLst>
                                      </p:cBhvr>
                                      <p:to>
                                        <p:strVal val="visible"/>
                                      </p:to>
                                    </p:set>
                                    <p:anim calcmode="lin" valueType="num">
                                      <p:cBhvr>
                                        <p:cTn id="34" dur="1000" fill="hold"/>
                                        <p:tgtEl>
                                          <p:spTgt spid="16391"/>
                                        </p:tgtEl>
                                        <p:attrNameLst>
                                          <p:attrName>ppt_w</p:attrName>
                                        </p:attrNameLst>
                                      </p:cBhvr>
                                      <p:tavLst>
                                        <p:tav tm="0">
                                          <p:val>
                                            <p:strVal val="#ppt_w*0.70"/>
                                          </p:val>
                                        </p:tav>
                                        <p:tav tm="100000">
                                          <p:val>
                                            <p:strVal val="#ppt_w"/>
                                          </p:val>
                                        </p:tav>
                                      </p:tavLst>
                                    </p:anim>
                                    <p:anim calcmode="lin" valueType="num">
                                      <p:cBhvr>
                                        <p:cTn id="35" dur="1000" fill="hold"/>
                                        <p:tgtEl>
                                          <p:spTgt spid="16391"/>
                                        </p:tgtEl>
                                        <p:attrNameLst>
                                          <p:attrName>ppt_h</p:attrName>
                                        </p:attrNameLst>
                                      </p:cBhvr>
                                      <p:tavLst>
                                        <p:tav tm="0">
                                          <p:val>
                                            <p:strVal val="#ppt_h"/>
                                          </p:val>
                                        </p:tav>
                                        <p:tav tm="100000">
                                          <p:val>
                                            <p:strVal val="#ppt_h"/>
                                          </p:val>
                                        </p:tav>
                                      </p:tavLst>
                                    </p:anim>
                                    <p:animEffect transition="in" filter="fade">
                                      <p:cBhvr>
                                        <p:cTn id="36" dur="1000"/>
                                        <p:tgtEl>
                                          <p:spTgt spid="16391"/>
                                        </p:tgtEl>
                                      </p:cBhvr>
                                    </p:animEffect>
                                  </p:childTnLst>
                                </p:cTn>
                              </p:par>
                            </p:childTnLst>
                          </p:cTn>
                        </p:par>
                      </p:childTnLst>
                    </p:cTn>
                  </p:par>
                  <p:par>
                    <p:cTn id="37" fill="hold" nodeType="clickPar">
                      <p:stCondLst>
                        <p:cond delay="indefinite"/>
                      </p:stCondLst>
                      <p:childTnLst>
                        <p:par>
                          <p:cTn id="38" fill="hold" nodeType="afterGroup">
                            <p:stCondLst>
                              <p:cond delay="0"/>
                            </p:stCondLst>
                            <p:childTnLst>
                              <p:par>
                                <p:cTn id="39" presetID="55" presetClass="entr" presetSubtype="0" fill="hold" grpId="0" nodeType="clickEffect">
                                  <p:stCondLst>
                                    <p:cond delay="0"/>
                                  </p:stCondLst>
                                  <p:childTnLst>
                                    <p:set>
                                      <p:cBhvr>
                                        <p:cTn id="40" dur="1" fill="hold">
                                          <p:stCondLst>
                                            <p:cond delay="0"/>
                                          </p:stCondLst>
                                        </p:cTn>
                                        <p:tgtEl>
                                          <p:spTgt spid="16392"/>
                                        </p:tgtEl>
                                        <p:attrNameLst>
                                          <p:attrName>style.visibility</p:attrName>
                                        </p:attrNameLst>
                                      </p:cBhvr>
                                      <p:to>
                                        <p:strVal val="visible"/>
                                      </p:to>
                                    </p:set>
                                    <p:anim calcmode="lin" valueType="num">
                                      <p:cBhvr>
                                        <p:cTn id="41" dur="1000" fill="hold"/>
                                        <p:tgtEl>
                                          <p:spTgt spid="16392"/>
                                        </p:tgtEl>
                                        <p:attrNameLst>
                                          <p:attrName>ppt_w</p:attrName>
                                        </p:attrNameLst>
                                      </p:cBhvr>
                                      <p:tavLst>
                                        <p:tav tm="0">
                                          <p:val>
                                            <p:strVal val="#ppt_w*0.70"/>
                                          </p:val>
                                        </p:tav>
                                        <p:tav tm="100000">
                                          <p:val>
                                            <p:strVal val="#ppt_w"/>
                                          </p:val>
                                        </p:tav>
                                      </p:tavLst>
                                    </p:anim>
                                    <p:anim calcmode="lin" valueType="num">
                                      <p:cBhvr>
                                        <p:cTn id="42" dur="1000" fill="hold"/>
                                        <p:tgtEl>
                                          <p:spTgt spid="16392"/>
                                        </p:tgtEl>
                                        <p:attrNameLst>
                                          <p:attrName>ppt_h</p:attrName>
                                        </p:attrNameLst>
                                      </p:cBhvr>
                                      <p:tavLst>
                                        <p:tav tm="0">
                                          <p:val>
                                            <p:strVal val="#ppt_h"/>
                                          </p:val>
                                        </p:tav>
                                        <p:tav tm="100000">
                                          <p:val>
                                            <p:strVal val="#ppt_h"/>
                                          </p:val>
                                        </p:tav>
                                      </p:tavLst>
                                    </p:anim>
                                    <p:animEffect transition="in" filter="fade">
                                      <p:cBhvr>
                                        <p:cTn id="43" dur="1000"/>
                                        <p:tgtEl>
                                          <p:spTgt spid="16392"/>
                                        </p:tgtEl>
                                      </p:cBhvr>
                                    </p:animEffect>
                                  </p:childTnLst>
                                </p:cTn>
                              </p:par>
                            </p:childTnLst>
                          </p:cTn>
                        </p:par>
                      </p:childTnLst>
                    </p:cTn>
                  </p:par>
                  <p:par>
                    <p:cTn id="44" fill="hold" nodeType="clickPar">
                      <p:stCondLst>
                        <p:cond delay="indefinite"/>
                      </p:stCondLst>
                      <p:childTnLst>
                        <p:par>
                          <p:cTn id="45" fill="hold" nodeType="afterGroup">
                            <p:stCondLst>
                              <p:cond delay="0"/>
                            </p:stCondLst>
                            <p:childTnLst>
                              <p:par>
                                <p:cTn id="46" presetID="55" presetClass="entr" presetSubtype="0" fill="hold" grpId="0" nodeType="clickEffect">
                                  <p:stCondLst>
                                    <p:cond delay="0"/>
                                  </p:stCondLst>
                                  <p:childTnLst>
                                    <p:set>
                                      <p:cBhvr>
                                        <p:cTn id="47" dur="1" fill="hold">
                                          <p:stCondLst>
                                            <p:cond delay="0"/>
                                          </p:stCondLst>
                                        </p:cTn>
                                        <p:tgtEl>
                                          <p:spTgt spid="16390"/>
                                        </p:tgtEl>
                                        <p:attrNameLst>
                                          <p:attrName>style.visibility</p:attrName>
                                        </p:attrNameLst>
                                      </p:cBhvr>
                                      <p:to>
                                        <p:strVal val="visible"/>
                                      </p:to>
                                    </p:set>
                                    <p:anim calcmode="lin" valueType="num">
                                      <p:cBhvr>
                                        <p:cTn id="48" dur="1000" fill="hold"/>
                                        <p:tgtEl>
                                          <p:spTgt spid="16390"/>
                                        </p:tgtEl>
                                        <p:attrNameLst>
                                          <p:attrName>ppt_w</p:attrName>
                                        </p:attrNameLst>
                                      </p:cBhvr>
                                      <p:tavLst>
                                        <p:tav tm="0">
                                          <p:val>
                                            <p:strVal val="#ppt_w*0.70"/>
                                          </p:val>
                                        </p:tav>
                                        <p:tav tm="100000">
                                          <p:val>
                                            <p:strVal val="#ppt_w"/>
                                          </p:val>
                                        </p:tav>
                                      </p:tavLst>
                                    </p:anim>
                                    <p:anim calcmode="lin" valueType="num">
                                      <p:cBhvr>
                                        <p:cTn id="49" dur="1000" fill="hold"/>
                                        <p:tgtEl>
                                          <p:spTgt spid="16390"/>
                                        </p:tgtEl>
                                        <p:attrNameLst>
                                          <p:attrName>ppt_h</p:attrName>
                                        </p:attrNameLst>
                                      </p:cBhvr>
                                      <p:tavLst>
                                        <p:tav tm="0">
                                          <p:val>
                                            <p:strVal val="#ppt_h"/>
                                          </p:val>
                                        </p:tav>
                                        <p:tav tm="100000">
                                          <p:val>
                                            <p:strVal val="#ppt_h"/>
                                          </p:val>
                                        </p:tav>
                                      </p:tavLst>
                                    </p:anim>
                                    <p:animEffect transition="in" filter="fade">
                                      <p:cBhvr>
                                        <p:cTn id="50" dur="1000"/>
                                        <p:tgtEl>
                                          <p:spTgt spid="163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7" grpId="0"/>
      <p:bldP spid="16389" grpId="0"/>
      <p:bldP spid="16390" grpId="0"/>
      <p:bldP spid="16391" grpId="0"/>
      <p:bldP spid="16392" grpId="0"/>
      <p:bldP spid="3" grpId="0"/>
      <p:bldP spid="4"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1618" name="Picture 2" descr="扫描001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822002"/>
            <a:ext cx="9144000" cy="5821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1619" name="Text Box 3"/>
          <p:cNvSpPr txBox="1">
            <a:spLocks noChangeArrowheads="1"/>
          </p:cNvSpPr>
          <p:nvPr/>
        </p:nvSpPr>
        <p:spPr bwMode="auto">
          <a:xfrm>
            <a:off x="699171" y="115914"/>
            <a:ext cx="4851400" cy="525785"/>
          </a:xfrm>
          <a:prstGeom prst="rect">
            <a:avLst/>
          </a:prstGeom>
          <a:no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170" tIns="46990" rIns="90170" bIns="46990">
            <a:spAutoFit/>
          </a:bodyPr>
          <a:lstStyle>
            <a:defPPr>
              <a:defRPr lang="zh-CN"/>
            </a:defPPr>
            <a:lvl1pPr>
              <a:spcBef>
                <a:spcPct val="50000"/>
              </a:spcBef>
              <a:defRPr sz="2400" b="1">
                <a:latin typeface="微软雅黑" panose="020B0503020204020204" pitchFamily="34" charset="-122"/>
                <a:ea typeface="微软雅黑" panose="020B0503020204020204" pitchFamily="34" charset="-122"/>
              </a:defRPr>
            </a:lvl1pPr>
          </a:lstStyle>
          <a:p>
            <a:r>
              <a:rPr lang="zh-CN" altLang="en-US" sz="2800" dirty="0" smtClean="0"/>
              <a:t>七、</a:t>
            </a:r>
            <a:r>
              <a:rPr lang="zh-CN" altLang="en-US" sz="2800" dirty="0">
                <a:latin typeface="方正粗黑宋简体" panose="02000000000000000000" charset="-122"/>
                <a:ea typeface="方正粗黑宋简体" panose="02000000000000000000" charset="-122"/>
              </a:rPr>
              <a:t>我国主要河流</a:t>
            </a:r>
            <a:r>
              <a:rPr lang="en-US" altLang="zh-CN" sz="2800" dirty="0">
                <a:latin typeface="方正粗黑宋简体" panose="02000000000000000000" charset="-122"/>
                <a:ea typeface="方正粗黑宋简体" panose="02000000000000000000" charset="-122"/>
              </a:rPr>
              <a:t>-</a:t>
            </a:r>
            <a:r>
              <a:rPr lang="zh-CN" altLang="zh-CN" sz="2800" dirty="0" smtClean="0"/>
              <a:t>珠江</a:t>
            </a:r>
            <a:endParaRPr lang="zh-CN" altLang="zh-CN" sz="2800" dirty="0"/>
          </a:p>
        </p:txBody>
      </p:sp>
      <p:sp>
        <p:nvSpPr>
          <p:cNvPr id="111620" name="Oval 4"/>
          <p:cNvSpPr>
            <a:spLocks noChangeArrowheads="1"/>
          </p:cNvSpPr>
          <p:nvPr/>
        </p:nvSpPr>
        <p:spPr bwMode="auto">
          <a:xfrm>
            <a:off x="7165975" y="3947790"/>
            <a:ext cx="852488" cy="403225"/>
          </a:xfrm>
          <a:prstGeom prst="ellipse">
            <a:avLst/>
          </a:prstGeom>
          <a:noFill/>
          <a:ln w="28575" cmpd="sng">
            <a:solidFill>
              <a:srgbClr val="FF33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1621" name="Oval 5"/>
          <p:cNvSpPr>
            <a:spLocks noChangeArrowheads="1"/>
          </p:cNvSpPr>
          <p:nvPr/>
        </p:nvSpPr>
        <p:spPr bwMode="auto">
          <a:xfrm>
            <a:off x="7975600" y="2753989"/>
            <a:ext cx="496888" cy="820738"/>
          </a:xfrm>
          <a:prstGeom prst="ellipse">
            <a:avLst/>
          </a:prstGeom>
          <a:noFill/>
          <a:ln w="28575" cmpd="sng">
            <a:solidFill>
              <a:srgbClr val="FF33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1622" name="Oval 6"/>
          <p:cNvSpPr>
            <a:spLocks noChangeArrowheads="1"/>
          </p:cNvSpPr>
          <p:nvPr/>
        </p:nvSpPr>
        <p:spPr bwMode="auto">
          <a:xfrm rot="2344111">
            <a:off x="8737600" y="3134990"/>
            <a:ext cx="433388" cy="1146175"/>
          </a:xfrm>
          <a:prstGeom prst="ellipse">
            <a:avLst/>
          </a:prstGeom>
          <a:noFill/>
          <a:ln w="28575" cmpd="sng">
            <a:solidFill>
              <a:srgbClr val="FF33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211560631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111618"/>
                                        </p:tgtEl>
                                        <p:attrNameLst>
                                          <p:attrName>style.visibility</p:attrName>
                                        </p:attrNameLst>
                                      </p:cBhvr>
                                      <p:to>
                                        <p:strVal val="visible"/>
                                      </p:to>
                                    </p:set>
                                    <p:animEffect transition="in" filter="wipe(down)">
                                      <p:cBhvr>
                                        <p:cTn id="7" dur="500"/>
                                        <p:tgtEl>
                                          <p:spTgt spid="11161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11620"/>
                                        </p:tgtEl>
                                        <p:attrNameLst>
                                          <p:attrName>style.visibility</p:attrName>
                                        </p:attrNameLst>
                                      </p:cBhvr>
                                      <p:to>
                                        <p:strVal val="visible"/>
                                      </p:to>
                                    </p:set>
                                    <p:animEffect transition="in" filter="wipe(down)">
                                      <p:cBhvr>
                                        <p:cTn id="12" dur="500"/>
                                        <p:tgtEl>
                                          <p:spTgt spid="111620"/>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11621"/>
                                        </p:tgtEl>
                                        <p:attrNameLst>
                                          <p:attrName>style.visibility</p:attrName>
                                        </p:attrNameLst>
                                      </p:cBhvr>
                                      <p:to>
                                        <p:strVal val="visible"/>
                                      </p:to>
                                    </p:set>
                                    <p:animEffect transition="in" filter="wipe(down)">
                                      <p:cBhvr>
                                        <p:cTn id="17" dur="500"/>
                                        <p:tgtEl>
                                          <p:spTgt spid="111621"/>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11622"/>
                                        </p:tgtEl>
                                        <p:attrNameLst>
                                          <p:attrName>style.visibility</p:attrName>
                                        </p:attrNameLst>
                                      </p:cBhvr>
                                      <p:to>
                                        <p:strVal val="visible"/>
                                      </p:to>
                                    </p:set>
                                    <p:animEffect transition="in" filter="wipe(down)">
                                      <p:cBhvr>
                                        <p:cTn id="22" dur="500"/>
                                        <p:tgtEl>
                                          <p:spTgt spid="1116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1620" grpId="0" animBg="1"/>
      <p:bldP spid="111621" grpId="0" animBg="1"/>
      <p:bldP spid="111622" grpId="0"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custDataLst>
              <p:tags r:id="rId1"/>
            </p:custDataLst>
          </p:nvPr>
        </p:nvPicPr>
        <p:blipFill>
          <a:blip r:embed="rId11"/>
          <a:stretch>
            <a:fillRect/>
          </a:stretch>
        </p:blipFill>
        <p:spPr>
          <a:xfrm>
            <a:off x="6773545" y="1035050"/>
            <a:ext cx="5390515" cy="4788535"/>
          </a:xfrm>
          <a:prstGeom prst="rect">
            <a:avLst/>
          </a:prstGeom>
        </p:spPr>
      </p:pic>
      <p:sp>
        <p:nvSpPr>
          <p:cNvPr id="5" name="矩形 4"/>
          <p:cNvSpPr/>
          <p:nvPr>
            <p:custDataLst>
              <p:tags r:id="rId2"/>
            </p:custDataLst>
          </p:nvPr>
        </p:nvSpPr>
        <p:spPr>
          <a:xfrm>
            <a:off x="254635" y="1202055"/>
            <a:ext cx="6662420" cy="1568450"/>
          </a:xfrm>
          <a:prstGeom prst="rect">
            <a:avLst/>
          </a:prstGeom>
        </p:spPr>
        <p:txBody>
          <a:bodyPr wrap="square">
            <a:spAutoFit/>
          </a:bodyPr>
          <a:lstStyle/>
          <a:p>
            <a:r>
              <a:rPr lang="zh-CN" altLang="en-US" sz="2400" b="1">
                <a:latin typeface="楷体" panose="02010609060101010101" pitchFamily="49" charset="-122"/>
                <a:ea typeface="楷体" panose="02010609060101010101" pitchFamily="49" charset="-122"/>
              </a:rPr>
              <a:t>咸潮（又称咸湖上溯、盐水入侵）是指沿海地区海水通过河流其他渠道倒流进内流区域后，水中的盐分达到或超过</a:t>
            </a:r>
            <a:r>
              <a:rPr lang="en-US" altLang="zh-CN" sz="2400" b="1">
                <a:latin typeface="楷体" panose="02010609060101010101" pitchFamily="49" charset="-122"/>
                <a:ea typeface="楷体" panose="02010609060101010101" pitchFamily="49" charset="-122"/>
              </a:rPr>
              <a:t>250</a:t>
            </a:r>
            <a:r>
              <a:rPr lang="zh-CN" altLang="en-US" sz="2400" b="1">
                <a:latin typeface="楷体" panose="02010609060101010101" pitchFamily="49" charset="-122"/>
                <a:ea typeface="楷体" panose="02010609060101010101" pitchFamily="49" charset="-122"/>
              </a:rPr>
              <a:t>毫克∕升的自然灾害。下图为珠江三角洲咸潮活动范围变化图。</a:t>
            </a:r>
          </a:p>
        </p:txBody>
      </p:sp>
      <p:sp>
        <p:nvSpPr>
          <p:cNvPr id="6" name="矩形 5"/>
          <p:cNvSpPr/>
          <p:nvPr>
            <p:custDataLst>
              <p:tags r:id="rId3"/>
            </p:custDataLst>
          </p:nvPr>
        </p:nvSpPr>
        <p:spPr>
          <a:xfrm>
            <a:off x="19685" y="2770505"/>
            <a:ext cx="6518910" cy="829945"/>
          </a:xfrm>
          <a:prstGeom prst="rect">
            <a:avLst/>
          </a:prstGeom>
        </p:spPr>
        <p:txBody>
          <a:bodyPr wrap="square">
            <a:spAutoFit/>
          </a:bodyPr>
          <a:lstStyle/>
          <a:p>
            <a:pPr fontAlgn="base">
              <a:spcBef>
                <a:spcPct val="20000"/>
              </a:spcBef>
              <a:spcAft>
                <a:spcPct val="0"/>
              </a:spcAft>
            </a:pPr>
            <a:r>
              <a:rPr lang="en-US" altLang="zh-CN" sz="2400" b="1">
                <a:solidFill>
                  <a:srgbClr val="000000"/>
                </a:solidFill>
                <a:latin typeface="微软雅黑" panose="020B0503020204020204" charset="-122"/>
                <a:ea typeface="微软雅黑"/>
              </a:rPr>
              <a:t>1.</a:t>
            </a:r>
            <a:r>
              <a:rPr lang="zh-CN" altLang="en-US" sz="2400" b="1">
                <a:solidFill>
                  <a:srgbClr val="000000"/>
                </a:solidFill>
                <a:latin typeface="微软雅黑" panose="020B0503020204020204" charset="-122"/>
                <a:ea typeface="微软雅黑"/>
              </a:rPr>
              <a:t>指出珠江三角洲咸潮易发的季节及近年来该区域咸潮入侵的变化趋势，并分析其原因。 </a:t>
            </a:r>
          </a:p>
        </p:txBody>
      </p:sp>
      <p:sp>
        <p:nvSpPr>
          <p:cNvPr id="7" name="矩形 6"/>
          <p:cNvSpPr/>
          <p:nvPr>
            <p:custDataLst>
              <p:tags r:id="rId4"/>
            </p:custDataLst>
          </p:nvPr>
        </p:nvSpPr>
        <p:spPr>
          <a:xfrm>
            <a:off x="19685" y="4667250"/>
            <a:ext cx="6897370" cy="1938020"/>
          </a:xfrm>
          <a:prstGeom prst="rect">
            <a:avLst/>
          </a:prstGeom>
        </p:spPr>
        <p:txBody>
          <a:bodyPr wrap="square">
            <a:spAutoFit/>
          </a:bodyPr>
          <a:lstStyle/>
          <a:p>
            <a:pPr indent="0" fontAlgn="base">
              <a:spcBef>
                <a:spcPct val="20000"/>
              </a:spcBef>
              <a:spcAft>
                <a:spcPct val="0"/>
              </a:spcAft>
              <a:buNone/>
            </a:pPr>
            <a:r>
              <a:rPr lang="zh-CN" altLang="en-US" sz="2400" b="1">
                <a:solidFill>
                  <a:srgbClr val="334F15"/>
                </a:solidFill>
                <a:latin typeface="微软雅黑" panose="020B0503020204020204" charset="-122"/>
                <a:ea typeface="微软雅黑"/>
              </a:rPr>
              <a:t>原因：冬季（冬春季）降水量少，径流量较少，咸潮多发。人口增加，城市化率提高，珠江三角洲河口地区供水规模扩大；河道挖沙、航道疏浚等人类活动不断加剧，使得河道河床降低；随着全球气候变暖，海平面在逐年上升。</a:t>
            </a:r>
          </a:p>
        </p:txBody>
      </p:sp>
      <p:sp>
        <p:nvSpPr>
          <p:cNvPr id="9" name="矩形 8"/>
          <p:cNvSpPr/>
          <p:nvPr>
            <p:custDataLst>
              <p:tags r:id="rId5"/>
            </p:custDataLst>
          </p:nvPr>
        </p:nvSpPr>
        <p:spPr>
          <a:xfrm>
            <a:off x="19851" y="4054085"/>
            <a:ext cx="6617517" cy="460375"/>
          </a:xfrm>
          <a:prstGeom prst="rect">
            <a:avLst/>
          </a:prstGeom>
        </p:spPr>
        <p:txBody>
          <a:bodyPr wrap="square">
            <a:spAutoFit/>
          </a:bodyPr>
          <a:lstStyle/>
          <a:p>
            <a:pPr indent="0" fontAlgn="base">
              <a:spcBef>
                <a:spcPct val="20000"/>
              </a:spcBef>
              <a:spcAft>
                <a:spcPct val="0"/>
              </a:spcAft>
              <a:buNone/>
            </a:pPr>
            <a:r>
              <a:rPr lang="zh-CN" altLang="en-US" sz="2400" b="1">
                <a:solidFill>
                  <a:srgbClr val="334F15"/>
                </a:solidFill>
                <a:latin typeface="微软雅黑" panose="020B0503020204020204" charset="-122"/>
                <a:ea typeface="微软雅黑"/>
              </a:rPr>
              <a:t>变化趋势：不断加剧（或向河流上游扩展）。</a:t>
            </a:r>
          </a:p>
        </p:txBody>
      </p:sp>
      <p:pic>
        <p:nvPicPr>
          <p:cNvPr id="14" name="图片 13"/>
          <p:cNvPicPr>
            <a:picLocks noChangeAspect="1"/>
          </p:cNvPicPr>
          <p:nvPr>
            <p:custDataLst>
              <p:tags r:id="rId6"/>
            </p:custDataLst>
          </p:nvPr>
        </p:nvPicPr>
        <p:blipFill>
          <a:blip r:embed="rId12"/>
          <a:stretch>
            <a:fillRect/>
          </a:stretch>
        </p:blipFill>
        <p:spPr>
          <a:xfrm>
            <a:off x="12837767" y="-825645"/>
            <a:ext cx="7979246" cy="8886633"/>
          </a:xfrm>
          <a:prstGeom prst="rect">
            <a:avLst/>
          </a:prstGeom>
        </p:spPr>
      </p:pic>
      <p:grpSp>
        <p:nvGrpSpPr>
          <p:cNvPr id="15" name="组合 1"/>
          <p:cNvGrpSpPr/>
          <p:nvPr>
            <p:custDataLst>
              <p:tags r:id="rId7"/>
            </p:custDataLst>
          </p:nvPr>
        </p:nvGrpSpPr>
        <p:grpSpPr>
          <a:xfrm>
            <a:off x="19685" y="817880"/>
            <a:ext cx="12151995" cy="128270"/>
            <a:chOff x="57" y="1058"/>
            <a:chExt cx="13204" cy="202"/>
          </a:xfrm>
        </p:grpSpPr>
        <p:cxnSp>
          <p:nvCxnSpPr>
            <p:cNvPr id="3" name="直接连接符 2"/>
            <p:cNvCxnSpPr/>
            <p:nvPr>
              <p:custDataLst>
                <p:tags r:id="rId8"/>
              </p:custDataLst>
            </p:nvPr>
          </p:nvCxnSpPr>
          <p:spPr>
            <a:xfrm>
              <a:off x="57" y="1259"/>
              <a:ext cx="13205"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custDataLst>
                <p:tags r:id="rId9"/>
              </p:custDataLst>
            </p:nvPr>
          </p:nvCxnSpPr>
          <p:spPr>
            <a:xfrm>
              <a:off x="57" y="1057"/>
              <a:ext cx="13205" cy="0"/>
            </a:xfrm>
            <a:prstGeom prst="line">
              <a:avLst/>
            </a:prstGeom>
            <a:ln w="571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12" name="Text Box 3"/>
          <p:cNvSpPr txBox="1">
            <a:spLocks noChangeArrowheads="1"/>
          </p:cNvSpPr>
          <p:nvPr/>
        </p:nvSpPr>
        <p:spPr bwMode="auto">
          <a:xfrm>
            <a:off x="699171" y="115914"/>
            <a:ext cx="4851400" cy="525785"/>
          </a:xfrm>
          <a:prstGeom prst="rect">
            <a:avLst/>
          </a:prstGeom>
          <a:no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170" tIns="46990" rIns="90170" bIns="46990">
            <a:spAutoFit/>
          </a:bodyPr>
          <a:lstStyle>
            <a:defPPr>
              <a:defRPr lang="zh-CN"/>
            </a:defPPr>
            <a:lvl1pPr>
              <a:spcBef>
                <a:spcPct val="50000"/>
              </a:spcBef>
              <a:defRPr sz="2400" b="1">
                <a:latin typeface="微软雅黑" panose="020B0503020204020204" pitchFamily="34" charset="-122"/>
                <a:ea typeface="微软雅黑" panose="020B0503020204020204" pitchFamily="34" charset="-122"/>
              </a:defRPr>
            </a:lvl1pPr>
          </a:lstStyle>
          <a:p>
            <a:r>
              <a:rPr lang="zh-CN" altLang="en-US" sz="2800" dirty="0" smtClean="0"/>
              <a:t>七、</a:t>
            </a:r>
            <a:r>
              <a:rPr lang="zh-CN" altLang="en-US" sz="2800" dirty="0">
                <a:latin typeface="方正粗黑宋简体" panose="02000000000000000000" charset="-122"/>
                <a:ea typeface="方正粗黑宋简体" panose="02000000000000000000" charset="-122"/>
              </a:rPr>
              <a:t>我国主要河流</a:t>
            </a:r>
            <a:r>
              <a:rPr lang="en-US" altLang="zh-CN" sz="2800" dirty="0">
                <a:latin typeface="方正粗黑宋简体" panose="02000000000000000000" charset="-122"/>
                <a:ea typeface="方正粗黑宋简体" panose="02000000000000000000" charset="-122"/>
              </a:rPr>
              <a:t>-</a:t>
            </a:r>
            <a:r>
              <a:rPr lang="zh-CN" altLang="zh-CN" sz="2800" dirty="0" smtClean="0"/>
              <a:t>珠江</a:t>
            </a:r>
            <a:endParaRPr lang="zh-CN" altLang="zh-CN" sz="2800" dirty="0"/>
          </a:p>
        </p:txBody>
      </p:sp>
    </p:spTree>
    <p:extLst>
      <p:ext uri="{BB962C8B-B14F-4D97-AF65-F5344CB8AC3E}">
        <p14:creationId xmlns:p14="http://schemas.microsoft.com/office/powerpoint/2010/main" val="243521778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nodeType="clickPar">
                      <p:stCondLst>
                        <p:cond delay="indefinite"/>
                      </p:stCondLst>
                      <p:childTnLst>
                        <p:par>
                          <p:cTn id="9" fill="hold" nodeType="after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custDataLst>
              <p:tags r:id="rId1"/>
            </p:custDataLst>
          </p:nvPr>
        </p:nvSpPr>
        <p:spPr>
          <a:xfrm>
            <a:off x="254635" y="2770505"/>
            <a:ext cx="5567045" cy="460375"/>
          </a:xfrm>
          <a:prstGeom prst="rect">
            <a:avLst/>
          </a:prstGeom>
        </p:spPr>
        <p:txBody>
          <a:bodyPr wrap="square">
            <a:spAutoFit/>
          </a:bodyPr>
          <a:lstStyle/>
          <a:p>
            <a:pPr fontAlgn="base">
              <a:spcBef>
                <a:spcPct val="20000"/>
              </a:spcBef>
              <a:spcAft>
                <a:spcPct val="0"/>
              </a:spcAft>
            </a:pPr>
            <a:r>
              <a:rPr lang="en-US" altLang="zh-CN" sz="2400" b="1">
                <a:solidFill>
                  <a:srgbClr val="000000"/>
                </a:solidFill>
                <a:latin typeface="微软雅黑" panose="020B0503020204020204" charset="-122"/>
                <a:ea typeface="微软雅黑"/>
              </a:rPr>
              <a:t>2.</a:t>
            </a:r>
            <a:r>
              <a:rPr lang="zh-CN" altLang="en-US" sz="2400" b="1">
                <a:solidFill>
                  <a:srgbClr val="000000"/>
                </a:solidFill>
                <a:latin typeface="微软雅黑" panose="020B0503020204020204" charset="-122"/>
                <a:ea typeface="微软雅黑"/>
              </a:rPr>
              <a:t>说出咸潮可能引发的环境问题。</a:t>
            </a:r>
          </a:p>
        </p:txBody>
      </p:sp>
      <p:sp>
        <p:nvSpPr>
          <p:cNvPr id="7" name="矩形 6"/>
          <p:cNvSpPr/>
          <p:nvPr>
            <p:custDataLst>
              <p:tags r:id="rId2"/>
            </p:custDataLst>
          </p:nvPr>
        </p:nvSpPr>
        <p:spPr>
          <a:xfrm>
            <a:off x="68579" y="4369139"/>
            <a:ext cx="8267701" cy="460375"/>
          </a:xfrm>
          <a:prstGeom prst="rect">
            <a:avLst/>
          </a:prstGeom>
        </p:spPr>
        <p:txBody>
          <a:bodyPr wrap="square">
            <a:spAutoFit/>
          </a:bodyPr>
          <a:lstStyle/>
          <a:p>
            <a:pPr fontAlgn="base">
              <a:spcBef>
                <a:spcPct val="20000"/>
              </a:spcBef>
              <a:spcAft>
                <a:spcPct val="0"/>
              </a:spcAft>
            </a:pPr>
            <a:r>
              <a:rPr lang="en-US" altLang="zh-CN" sz="2400" b="1">
                <a:solidFill>
                  <a:srgbClr val="000000"/>
                </a:solidFill>
                <a:latin typeface="微软雅黑" panose="020B0503020204020204" charset="-122"/>
                <a:ea typeface="微软雅黑"/>
              </a:rPr>
              <a:t>3.</a:t>
            </a:r>
            <a:r>
              <a:rPr lang="zh-CN" altLang="en-US" sz="2400" b="1">
                <a:solidFill>
                  <a:srgbClr val="000000"/>
                </a:solidFill>
                <a:latin typeface="微软雅黑" panose="020B0503020204020204" charset="-122"/>
                <a:ea typeface="微软雅黑"/>
              </a:rPr>
              <a:t>说明减少珠三角咸潮发生频率的措施。</a:t>
            </a:r>
          </a:p>
        </p:txBody>
      </p:sp>
      <p:sp>
        <p:nvSpPr>
          <p:cNvPr id="9" name="矩形 8"/>
          <p:cNvSpPr/>
          <p:nvPr>
            <p:custDataLst>
              <p:tags r:id="rId3"/>
            </p:custDataLst>
          </p:nvPr>
        </p:nvSpPr>
        <p:spPr>
          <a:xfrm>
            <a:off x="254635" y="3345180"/>
            <a:ext cx="6518275" cy="829945"/>
          </a:xfrm>
          <a:prstGeom prst="rect">
            <a:avLst/>
          </a:prstGeom>
        </p:spPr>
        <p:txBody>
          <a:bodyPr wrap="square">
            <a:spAutoFit/>
          </a:bodyPr>
          <a:lstStyle/>
          <a:p>
            <a:pPr fontAlgn="base">
              <a:spcBef>
                <a:spcPct val="20000"/>
              </a:spcBef>
              <a:spcAft>
                <a:spcPct val="0"/>
              </a:spcAft>
            </a:pPr>
            <a:r>
              <a:rPr lang="zh-CN" altLang="en-US" sz="2400" b="1">
                <a:solidFill>
                  <a:srgbClr val="334F15"/>
                </a:solidFill>
                <a:latin typeface="微软雅黑" panose="020B0503020204020204" charset="-122"/>
                <a:ea typeface="微软雅黑"/>
              </a:rPr>
              <a:t>水资源短缺；土地盐碱化；生物多样性受损；水质下降。</a:t>
            </a:r>
          </a:p>
        </p:txBody>
      </p:sp>
      <p:sp>
        <p:nvSpPr>
          <p:cNvPr id="19" name="矩形 18"/>
          <p:cNvSpPr/>
          <p:nvPr>
            <p:custDataLst>
              <p:tags r:id="rId4"/>
            </p:custDataLst>
          </p:nvPr>
        </p:nvSpPr>
        <p:spPr>
          <a:xfrm>
            <a:off x="207010" y="4993640"/>
            <a:ext cx="6582410" cy="1198880"/>
          </a:xfrm>
          <a:prstGeom prst="rect">
            <a:avLst/>
          </a:prstGeom>
        </p:spPr>
        <p:txBody>
          <a:bodyPr wrap="square">
            <a:spAutoFit/>
          </a:bodyPr>
          <a:lstStyle/>
          <a:p>
            <a:pPr fontAlgn="base">
              <a:spcBef>
                <a:spcPct val="20000"/>
              </a:spcBef>
              <a:spcAft>
                <a:spcPct val="0"/>
              </a:spcAft>
            </a:pPr>
            <a:r>
              <a:rPr lang="zh-CN" altLang="en-US" sz="2400" b="1">
                <a:solidFill>
                  <a:srgbClr val="334F15"/>
                </a:solidFill>
                <a:latin typeface="微软雅黑" panose="020B0503020204020204" charset="-122"/>
                <a:ea typeface="微软雅黑"/>
              </a:rPr>
              <a:t>节约用水；采取调水以淡压咸</a:t>
            </a:r>
            <a:r>
              <a:rPr lang="en-US" altLang="zh-CN" sz="2400" b="1">
                <a:solidFill>
                  <a:srgbClr val="334F15"/>
                </a:solidFill>
                <a:latin typeface="微软雅黑" panose="020B0503020204020204" charset="-122"/>
                <a:ea typeface="微软雅黑"/>
              </a:rPr>
              <a:t>(</a:t>
            </a:r>
            <a:r>
              <a:rPr lang="zh-CN" altLang="en-US" sz="2400" b="1">
                <a:solidFill>
                  <a:srgbClr val="334F15"/>
                </a:solidFill>
                <a:latin typeface="微软雅黑" panose="020B0503020204020204" charset="-122"/>
                <a:ea typeface="微软雅黑"/>
              </a:rPr>
              <a:t>或跨流域调水，或修建水库</a:t>
            </a:r>
            <a:r>
              <a:rPr lang="en-US" altLang="zh-CN" sz="2400" b="1">
                <a:solidFill>
                  <a:srgbClr val="334F15"/>
                </a:solidFill>
                <a:latin typeface="微软雅黑" panose="020B0503020204020204" charset="-122"/>
                <a:ea typeface="微软雅黑"/>
              </a:rPr>
              <a:t>)</a:t>
            </a:r>
            <a:r>
              <a:rPr lang="zh-CN" altLang="en-US" sz="2400" b="1">
                <a:solidFill>
                  <a:srgbClr val="334F15"/>
                </a:solidFill>
                <a:latin typeface="微软雅黑" panose="020B0503020204020204" charset="-122"/>
                <a:ea typeface="微软雅黑"/>
              </a:rPr>
              <a:t>；建立预警机制；加强管理</a:t>
            </a:r>
            <a:r>
              <a:rPr lang="en-US" altLang="zh-CN" sz="2400" b="1">
                <a:solidFill>
                  <a:srgbClr val="334F15"/>
                </a:solidFill>
                <a:latin typeface="微软雅黑" panose="020B0503020204020204" charset="-122"/>
                <a:ea typeface="微软雅黑"/>
              </a:rPr>
              <a:t>(</a:t>
            </a:r>
            <a:r>
              <a:rPr lang="zh-CN" altLang="en-US" sz="2400" b="1">
                <a:solidFill>
                  <a:srgbClr val="334F15"/>
                </a:solidFill>
                <a:latin typeface="微软雅黑" panose="020B0503020204020204" charset="-122"/>
                <a:ea typeface="微软雅黑"/>
              </a:rPr>
              <a:t>或合理分配水资源</a:t>
            </a:r>
            <a:r>
              <a:rPr lang="en-US" altLang="zh-CN" sz="2400" b="1">
                <a:solidFill>
                  <a:srgbClr val="334F15"/>
                </a:solidFill>
                <a:latin typeface="微软雅黑" panose="020B0503020204020204" charset="-122"/>
                <a:ea typeface="微软雅黑"/>
              </a:rPr>
              <a:t>) </a:t>
            </a:r>
          </a:p>
        </p:txBody>
      </p:sp>
      <p:pic>
        <p:nvPicPr>
          <p:cNvPr id="2" name="图片 1"/>
          <p:cNvPicPr>
            <a:picLocks noChangeAspect="1"/>
          </p:cNvPicPr>
          <p:nvPr>
            <p:custDataLst>
              <p:tags r:id="rId5"/>
            </p:custDataLst>
          </p:nvPr>
        </p:nvPicPr>
        <p:blipFill>
          <a:blip r:embed="rId11"/>
          <a:stretch>
            <a:fillRect/>
          </a:stretch>
        </p:blipFill>
        <p:spPr>
          <a:xfrm>
            <a:off x="6773545" y="1035050"/>
            <a:ext cx="5390515" cy="4788535"/>
          </a:xfrm>
          <a:prstGeom prst="rect">
            <a:avLst/>
          </a:prstGeom>
        </p:spPr>
      </p:pic>
      <p:sp>
        <p:nvSpPr>
          <p:cNvPr id="3" name="矩形 2"/>
          <p:cNvSpPr/>
          <p:nvPr>
            <p:custDataLst>
              <p:tags r:id="rId6"/>
            </p:custDataLst>
          </p:nvPr>
        </p:nvSpPr>
        <p:spPr>
          <a:xfrm>
            <a:off x="254635" y="1202055"/>
            <a:ext cx="6662420" cy="1568450"/>
          </a:xfrm>
          <a:prstGeom prst="rect">
            <a:avLst/>
          </a:prstGeom>
        </p:spPr>
        <p:txBody>
          <a:bodyPr wrap="square">
            <a:spAutoFit/>
          </a:bodyPr>
          <a:lstStyle/>
          <a:p>
            <a:r>
              <a:rPr lang="zh-CN" altLang="en-US" sz="2400" b="1">
                <a:latin typeface="楷体" panose="02010609060101010101" pitchFamily="49" charset="-122"/>
                <a:ea typeface="楷体" panose="02010609060101010101" pitchFamily="49" charset="-122"/>
              </a:rPr>
              <a:t>咸潮（又称咸湖上溯、盐水入侵）是指沿海地区海水通过河流其他渠道倒流进内流区域后，水中的盐分达到或超过</a:t>
            </a:r>
            <a:r>
              <a:rPr lang="en-US" altLang="zh-CN" sz="2400" b="1">
                <a:latin typeface="楷体" panose="02010609060101010101" pitchFamily="49" charset="-122"/>
                <a:ea typeface="楷体" panose="02010609060101010101" pitchFamily="49" charset="-122"/>
              </a:rPr>
              <a:t>250</a:t>
            </a:r>
            <a:r>
              <a:rPr lang="zh-CN" altLang="en-US" sz="2400" b="1">
                <a:latin typeface="楷体" panose="02010609060101010101" pitchFamily="49" charset="-122"/>
                <a:ea typeface="楷体" panose="02010609060101010101" pitchFamily="49" charset="-122"/>
              </a:rPr>
              <a:t>毫克∕升的自然灾害。下图为珠江三角洲咸潮活动范围变化图。</a:t>
            </a:r>
          </a:p>
        </p:txBody>
      </p:sp>
      <p:grpSp>
        <p:nvGrpSpPr>
          <p:cNvPr id="15" name="组合 1"/>
          <p:cNvGrpSpPr/>
          <p:nvPr>
            <p:custDataLst>
              <p:tags r:id="rId7"/>
            </p:custDataLst>
          </p:nvPr>
        </p:nvGrpSpPr>
        <p:grpSpPr>
          <a:xfrm>
            <a:off x="19685" y="817880"/>
            <a:ext cx="12151995" cy="128270"/>
            <a:chOff x="57" y="1058"/>
            <a:chExt cx="13204" cy="202"/>
          </a:xfrm>
        </p:grpSpPr>
        <p:cxnSp>
          <p:nvCxnSpPr>
            <p:cNvPr id="10" name="直接连接符 9"/>
            <p:cNvCxnSpPr/>
            <p:nvPr>
              <p:custDataLst>
                <p:tags r:id="rId8"/>
              </p:custDataLst>
            </p:nvPr>
          </p:nvCxnSpPr>
          <p:spPr>
            <a:xfrm>
              <a:off x="57" y="1259"/>
              <a:ext cx="13205"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custDataLst>
                <p:tags r:id="rId9"/>
              </p:custDataLst>
            </p:nvPr>
          </p:nvCxnSpPr>
          <p:spPr>
            <a:xfrm>
              <a:off x="57" y="1057"/>
              <a:ext cx="13205" cy="0"/>
            </a:xfrm>
            <a:prstGeom prst="line">
              <a:avLst/>
            </a:prstGeom>
            <a:ln w="571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12" name="Text Box 3"/>
          <p:cNvSpPr txBox="1">
            <a:spLocks noChangeArrowheads="1"/>
          </p:cNvSpPr>
          <p:nvPr/>
        </p:nvSpPr>
        <p:spPr bwMode="auto">
          <a:xfrm>
            <a:off x="699171" y="115914"/>
            <a:ext cx="4851400" cy="525785"/>
          </a:xfrm>
          <a:prstGeom prst="rect">
            <a:avLst/>
          </a:prstGeom>
          <a:no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170" tIns="46990" rIns="90170" bIns="46990">
            <a:spAutoFit/>
          </a:bodyPr>
          <a:lstStyle>
            <a:defPPr>
              <a:defRPr lang="zh-CN"/>
            </a:defPPr>
            <a:lvl1pPr>
              <a:spcBef>
                <a:spcPct val="50000"/>
              </a:spcBef>
              <a:defRPr sz="2400" b="1">
                <a:latin typeface="微软雅黑" panose="020B0503020204020204" pitchFamily="34" charset="-122"/>
                <a:ea typeface="微软雅黑" panose="020B0503020204020204" pitchFamily="34" charset="-122"/>
              </a:defRPr>
            </a:lvl1pPr>
          </a:lstStyle>
          <a:p>
            <a:r>
              <a:rPr lang="zh-CN" altLang="en-US" sz="2800" dirty="0"/>
              <a:t>七</a:t>
            </a:r>
            <a:r>
              <a:rPr lang="zh-CN" altLang="en-US" sz="2800" dirty="0" smtClean="0"/>
              <a:t>、</a:t>
            </a:r>
            <a:r>
              <a:rPr lang="zh-CN" altLang="en-US" sz="2800" dirty="0">
                <a:latin typeface="方正粗黑宋简体" panose="02000000000000000000" charset="-122"/>
                <a:ea typeface="方正粗黑宋简体" panose="02000000000000000000" charset="-122"/>
              </a:rPr>
              <a:t>我国主要河流</a:t>
            </a:r>
            <a:r>
              <a:rPr lang="en-US" altLang="zh-CN" sz="2800" dirty="0">
                <a:latin typeface="方正粗黑宋简体" panose="02000000000000000000" charset="-122"/>
                <a:ea typeface="方正粗黑宋简体" panose="02000000000000000000" charset="-122"/>
              </a:rPr>
              <a:t>-</a:t>
            </a:r>
            <a:r>
              <a:rPr lang="zh-CN" altLang="zh-CN" sz="2800" dirty="0" smtClean="0"/>
              <a:t>珠江</a:t>
            </a:r>
            <a:endParaRPr lang="zh-CN" altLang="zh-CN" sz="2800" dirty="0"/>
          </a:p>
        </p:txBody>
      </p:sp>
    </p:spTree>
    <p:extLst>
      <p:ext uri="{BB962C8B-B14F-4D97-AF65-F5344CB8AC3E}">
        <p14:creationId xmlns:p14="http://schemas.microsoft.com/office/powerpoint/2010/main" val="368306386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after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9"/>
                                        </p:tgtEl>
                                        <p:attrNameLst>
                                          <p:attrName>style.visibility</p:attrName>
                                        </p:attrNameLst>
                                      </p:cBhvr>
                                      <p:to>
                                        <p:strVal val="visible"/>
                                      </p:to>
                                    </p:set>
                                    <p:anim calcmode="lin" valueType="num">
                                      <p:cBhvr additive="base">
                                        <p:cTn id="13" dur="500" fill="hold"/>
                                        <p:tgtEl>
                                          <p:spTgt spid="19"/>
                                        </p:tgtEl>
                                        <p:attrNameLst>
                                          <p:attrName>ppt_x</p:attrName>
                                        </p:attrNameLst>
                                      </p:cBhvr>
                                      <p:tavLst>
                                        <p:tav tm="0">
                                          <p:val>
                                            <p:strVal val="#ppt_x"/>
                                          </p:val>
                                        </p:tav>
                                        <p:tav tm="100000">
                                          <p:val>
                                            <p:strVal val="#ppt_x"/>
                                          </p:val>
                                        </p:tav>
                                      </p:tavLst>
                                    </p:anim>
                                    <p:anim calcmode="lin" valueType="num">
                                      <p:cBhvr additive="base">
                                        <p:cTn id="14"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9" grpId="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custDataLst>
              <p:tags r:id="rId1"/>
            </p:custDataLst>
          </p:nvPr>
        </p:nvSpPr>
        <p:spPr>
          <a:xfrm>
            <a:off x="2238842" y="3472606"/>
            <a:ext cx="603509" cy="829945"/>
          </a:xfrm>
          <a:prstGeom prst="rect">
            <a:avLst/>
          </a:prstGeom>
        </p:spPr>
        <p:txBody>
          <a:bodyPr wrap="square">
            <a:spAutoFit/>
          </a:bodyPr>
          <a:lstStyle/>
          <a:p>
            <a:pPr fontAlgn="base">
              <a:spcBef>
                <a:spcPct val="20000"/>
              </a:spcBef>
              <a:spcAft>
                <a:spcPct val="0"/>
              </a:spcAft>
            </a:pPr>
            <a:r>
              <a:rPr lang="zh-CN" altLang="en-US" sz="2400" b="1">
                <a:solidFill>
                  <a:srgbClr val="000000"/>
                </a:solidFill>
                <a:latin typeface="微软雅黑" panose="020B0503020204020204" charset="-122"/>
                <a:ea typeface="微软雅黑"/>
              </a:rPr>
              <a:t>咸潮</a:t>
            </a:r>
          </a:p>
        </p:txBody>
      </p:sp>
      <p:sp>
        <p:nvSpPr>
          <p:cNvPr id="12" name="Text Box 4"/>
          <p:cNvSpPr txBox="1">
            <a:spLocks noChangeArrowheads="1"/>
          </p:cNvSpPr>
          <p:nvPr>
            <p:custDataLst>
              <p:tags r:id="rId2"/>
            </p:custDataLst>
          </p:nvPr>
        </p:nvSpPr>
        <p:spPr bwMode="auto">
          <a:xfrm>
            <a:off x="2895571" y="2007422"/>
            <a:ext cx="944433" cy="829945"/>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wrap="square" lIns="36000" rIns="3600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400" b="1">
                <a:latin typeface="微软雅黑" panose="020B0503020204020204" charset="-122"/>
                <a:ea typeface="微软雅黑"/>
              </a:rPr>
              <a:t>形成原因</a:t>
            </a:r>
          </a:p>
        </p:txBody>
      </p:sp>
      <p:sp>
        <p:nvSpPr>
          <p:cNvPr id="13" name="Text Box 10"/>
          <p:cNvSpPr txBox="1">
            <a:spLocks noChangeArrowheads="1"/>
          </p:cNvSpPr>
          <p:nvPr>
            <p:custDataLst>
              <p:tags r:id="rId3"/>
            </p:custDataLst>
          </p:nvPr>
        </p:nvSpPr>
        <p:spPr bwMode="auto">
          <a:xfrm>
            <a:off x="2898209" y="4164499"/>
            <a:ext cx="842498" cy="460375"/>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wrap="square" lIns="36000" rIns="36000">
            <a:spAutoFit/>
          </a:bodyPr>
          <a:lstStyle>
            <a:defPPr>
              <a:defRPr lang="zh-CN"/>
            </a:defPPr>
            <a:lvl1pPr>
              <a:spcBef>
                <a:spcPct val="0"/>
              </a:spcBef>
              <a:buFontTx/>
              <a:buNone/>
              <a:defRPr>
                <a:latin typeface="微软雅黑" panose="020B0503020204020204" charset="-122"/>
                <a:ea typeface="微软雅黑"/>
              </a:defRPr>
            </a:lvl1pPr>
            <a:lvl2pPr marL="742950" indent="-285750">
              <a:spcBef>
                <a:spcPct val="20000"/>
              </a:spcBef>
              <a:buChar char="–"/>
              <a:defRPr sz="2800">
                <a:latin typeface="Arial" panose="020B0604020202020204" pitchFamily="34" charset="0"/>
                <a:ea typeface="宋体" panose="02010600030101010101" pitchFamily="2" charset="-122"/>
              </a:defRPr>
            </a:lvl2pPr>
            <a:lvl3pPr marL="1143000" indent="-228600">
              <a:spcBef>
                <a:spcPct val="20000"/>
              </a:spcBef>
              <a:buChar char="•"/>
              <a:defRPr sz="2400">
                <a:latin typeface="Arial" panose="020B0604020202020204" pitchFamily="34" charset="0"/>
                <a:ea typeface="宋体" panose="02010600030101010101" pitchFamily="2" charset="-122"/>
              </a:defRPr>
            </a:lvl3pPr>
            <a:lvl4pPr marL="1600200" indent="-228600">
              <a:spcBef>
                <a:spcPct val="20000"/>
              </a:spcBef>
              <a:buChar char="–"/>
              <a:defRPr sz="2000">
                <a:latin typeface="Arial" panose="020B0604020202020204" pitchFamily="34" charset="0"/>
                <a:ea typeface="宋体" panose="02010600030101010101" pitchFamily="2" charset="-122"/>
              </a:defRPr>
            </a:lvl4pPr>
            <a:lvl5pPr marL="2057400" indent="-228600">
              <a:spcBef>
                <a:spcPct val="20000"/>
              </a:spcBef>
              <a:buChar char="»"/>
              <a:defRPr sz="2000">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latin typeface="Arial" panose="020B0604020202020204" pitchFamily="34" charset="0"/>
                <a:ea typeface="宋体" panose="02010600030101010101" pitchFamily="2" charset="-122"/>
              </a:defRPr>
            </a:lvl9pPr>
          </a:lstStyle>
          <a:p>
            <a:r>
              <a:rPr lang="zh-CN" altLang="en-US" sz="2400" b="1"/>
              <a:t>危害</a:t>
            </a:r>
          </a:p>
        </p:txBody>
      </p:sp>
      <p:sp>
        <p:nvSpPr>
          <p:cNvPr id="15" name="Text Box 12"/>
          <p:cNvSpPr txBox="1">
            <a:spLocks noChangeArrowheads="1"/>
          </p:cNvSpPr>
          <p:nvPr>
            <p:custDataLst>
              <p:tags r:id="rId4"/>
            </p:custDataLst>
          </p:nvPr>
        </p:nvSpPr>
        <p:spPr bwMode="auto">
          <a:xfrm>
            <a:off x="2851325" y="5615307"/>
            <a:ext cx="953407" cy="829945"/>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wrap="square" lIns="36000" rIns="36000">
            <a:spAutoFit/>
          </a:bodyPr>
          <a:lstStyle>
            <a:defPPr>
              <a:defRPr lang="zh-CN"/>
            </a:defPPr>
            <a:lvl1pPr>
              <a:spcBef>
                <a:spcPct val="0"/>
              </a:spcBef>
              <a:buFontTx/>
              <a:buNone/>
              <a:defRPr>
                <a:latin typeface="微软雅黑" panose="020B0503020204020204" charset="-122"/>
                <a:ea typeface="微软雅黑"/>
              </a:defRPr>
            </a:lvl1pPr>
            <a:lvl2pPr marL="742950" indent="-285750">
              <a:spcBef>
                <a:spcPct val="20000"/>
              </a:spcBef>
              <a:buChar char="–"/>
              <a:defRPr sz="2800">
                <a:latin typeface="Arial" panose="020B0604020202020204" pitchFamily="34" charset="0"/>
                <a:ea typeface="宋体" panose="02010600030101010101" pitchFamily="2" charset="-122"/>
              </a:defRPr>
            </a:lvl2pPr>
            <a:lvl3pPr marL="1143000" indent="-228600">
              <a:spcBef>
                <a:spcPct val="20000"/>
              </a:spcBef>
              <a:buChar char="•"/>
              <a:defRPr sz="2400">
                <a:latin typeface="Arial" panose="020B0604020202020204" pitchFamily="34" charset="0"/>
                <a:ea typeface="宋体" panose="02010600030101010101" pitchFamily="2" charset="-122"/>
              </a:defRPr>
            </a:lvl3pPr>
            <a:lvl4pPr marL="1600200" indent="-228600">
              <a:spcBef>
                <a:spcPct val="20000"/>
              </a:spcBef>
              <a:buChar char="–"/>
              <a:defRPr sz="2000">
                <a:latin typeface="Arial" panose="020B0604020202020204" pitchFamily="34" charset="0"/>
                <a:ea typeface="宋体" panose="02010600030101010101" pitchFamily="2" charset="-122"/>
              </a:defRPr>
            </a:lvl4pPr>
            <a:lvl5pPr marL="2057400" indent="-228600">
              <a:spcBef>
                <a:spcPct val="20000"/>
              </a:spcBef>
              <a:buChar char="»"/>
              <a:defRPr sz="2000">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latin typeface="Arial" panose="020B0604020202020204" pitchFamily="34" charset="0"/>
                <a:ea typeface="宋体" panose="02010600030101010101" pitchFamily="2" charset="-122"/>
              </a:defRPr>
            </a:lvl9pPr>
          </a:lstStyle>
          <a:p>
            <a:r>
              <a:rPr lang="zh-CN" altLang="en-US" sz="2400" b="1"/>
              <a:t>防治措施</a:t>
            </a:r>
          </a:p>
        </p:txBody>
      </p:sp>
      <p:cxnSp>
        <p:nvCxnSpPr>
          <p:cNvPr id="20" name="直接连接符 19"/>
          <p:cNvCxnSpPr/>
          <p:nvPr>
            <p:custDataLst>
              <p:tags r:id="rId5"/>
            </p:custDataLst>
          </p:nvPr>
        </p:nvCxnSpPr>
        <p:spPr>
          <a:xfrm flipH="1">
            <a:off x="2748014" y="2506980"/>
            <a:ext cx="0" cy="351786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custDataLst>
              <p:tags r:id="rId6"/>
            </p:custDataLst>
          </p:nvPr>
        </p:nvCxnSpPr>
        <p:spPr>
          <a:xfrm flipH="1">
            <a:off x="2660820" y="3888702"/>
            <a:ext cx="9433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custDataLst>
              <p:tags r:id="rId7"/>
            </p:custDataLst>
          </p:nvPr>
        </p:nvCxnSpPr>
        <p:spPr>
          <a:xfrm flipH="1">
            <a:off x="2748014" y="2506980"/>
            <a:ext cx="9433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custDataLst>
              <p:tags r:id="rId8"/>
            </p:custDataLst>
          </p:nvPr>
        </p:nvCxnSpPr>
        <p:spPr>
          <a:xfrm flipH="1">
            <a:off x="2748014" y="4381778"/>
            <a:ext cx="9433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custDataLst>
              <p:tags r:id="rId9"/>
            </p:custDataLst>
          </p:nvPr>
        </p:nvCxnSpPr>
        <p:spPr>
          <a:xfrm flipH="1">
            <a:off x="2748014" y="3886478"/>
            <a:ext cx="9433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1" name="Text Box 4"/>
          <p:cNvSpPr txBox="1">
            <a:spLocks noChangeArrowheads="1"/>
          </p:cNvSpPr>
          <p:nvPr>
            <p:custDataLst>
              <p:tags r:id="rId10"/>
            </p:custDataLst>
          </p:nvPr>
        </p:nvSpPr>
        <p:spPr bwMode="auto">
          <a:xfrm>
            <a:off x="3901737" y="5460823"/>
            <a:ext cx="1499320" cy="460375"/>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wrap="square" lIns="36000" rIns="3600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400" b="1">
                <a:latin typeface="微软雅黑" panose="020B0503020204020204" charset="-122"/>
                <a:ea typeface="微软雅黑"/>
              </a:rPr>
              <a:t>工程措施</a:t>
            </a:r>
          </a:p>
        </p:txBody>
      </p:sp>
      <p:grpSp>
        <p:nvGrpSpPr>
          <p:cNvPr id="8" name="组合 7"/>
          <p:cNvGrpSpPr/>
          <p:nvPr>
            <p:custDataLst>
              <p:tags r:id="rId11"/>
            </p:custDataLst>
          </p:nvPr>
        </p:nvGrpSpPr>
        <p:grpSpPr>
          <a:xfrm>
            <a:off x="3603554" y="5714523"/>
            <a:ext cx="192129" cy="935831"/>
            <a:chOff x="2076688" y="1313391"/>
            <a:chExt cx="192129" cy="447675"/>
          </a:xfrm>
        </p:grpSpPr>
        <p:cxnSp>
          <p:nvCxnSpPr>
            <p:cNvPr id="25" name="直接连接符 24"/>
            <p:cNvCxnSpPr/>
            <p:nvPr>
              <p:custDataLst>
                <p:tags r:id="rId57"/>
              </p:custDataLst>
            </p:nvPr>
          </p:nvCxnSpPr>
          <p:spPr>
            <a:xfrm flipH="1" flipV="1">
              <a:off x="2177143" y="1313391"/>
              <a:ext cx="0" cy="44767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custDataLst>
                <p:tags r:id="rId58"/>
              </p:custDataLst>
            </p:nvPr>
          </p:nvCxnSpPr>
          <p:spPr>
            <a:xfrm flipH="1" flipV="1">
              <a:off x="2076688" y="1514318"/>
              <a:ext cx="9433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custDataLst>
                <p:tags r:id="rId59"/>
              </p:custDataLst>
            </p:nvPr>
          </p:nvCxnSpPr>
          <p:spPr>
            <a:xfrm flipH="1" flipV="1">
              <a:off x="2174479" y="1313391"/>
              <a:ext cx="9433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custDataLst>
                <p:tags r:id="rId60"/>
              </p:custDataLst>
            </p:nvPr>
          </p:nvCxnSpPr>
          <p:spPr>
            <a:xfrm flipH="1" flipV="1">
              <a:off x="2174479" y="1760007"/>
              <a:ext cx="9433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3" name="组合 32"/>
          <p:cNvGrpSpPr/>
          <p:nvPr>
            <p:custDataLst>
              <p:tags r:id="rId12"/>
            </p:custDataLst>
          </p:nvPr>
        </p:nvGrpSpPr>
        <p:grpSpPr>
          <a:xfrm>
            <a:off x="5370936" y="1209773"/>
            <a:ext cx="192129" cy="1166014"/>
            <a:chOff x="2076688" y="1313391"/>
            <a:chExt cx="192129" cy="447675"/>
          </a:xfrm>
        </p:grpSpPr>
        <p:cxnSp>
          <p:nvCxnSpPr>
            <p:cNvPr id="34" name="直接连接符 33"/>
            <p:cNvCxnSpPr/>
            <p:nvPr>
              <p:custDataLst>
                <p:tags r:id="rId53"/>
              </p:custDataLst>
            </p:nvPr>
          </p:nvCxnSpPr>
          <p:spPr>
            <a:xfrm flipH="1" flipV="1">
              <a:off x="2177143" y="1313391"/>
              <a:ext cx="0" cy="44767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custDataLst>
                <p:tags r:id="rId54"/>
              </p:custDataLst>
            </p:nvPr>
          </p:nvCxnSpPr>
          <p:spPr>
            <a:xfrm flipH="1" flipV="1">
              <a:off x="2076688" y="1514318"/>
              <a:ext cx="9433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custDataLst>
                <p:tags r:id="rId55"/>
              </p:custDataLst>
            </p:nvPr>
          </p:nvCxnSpPr>
          <p:spPr>
            <a:xfrm flipH="1" flipV="1">
              <a:off x="2174479" y="1313391"/>
              <a:ext cx="9433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custDataLst>
                <p:tags r:id="rId56"/>
              </p:custDataLst>
            </p:nvPr>
          </p:nvCxnSpPr>
          <p:spPr>
            <a:xfrm flipH="1" flipV="1">
              <a:off x="2174479" y="1760007"/>
              <a:ext cx="9433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8" name="Text Box 4"/>
          <p:cNvSpPr txBox="1">
            <a:spLocks noChangeArrowheads="1"/>
          </p:cNvSpPr>
          <p:nvPr>
            <p:custDataLst>
              <p:tags r:id="rId13"/>
            </p:custDataLst>
          </p:nvPr>
        </p:nvSpPr>
        <p:spPr bwMode="auto">
          <a:xfrm>
            <a:off x="5598860" y="988329"/>
            <a:ext cx="4355905" cy="460375"/>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wrap="square" lIns="36000" rIns="3600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None/>
            </a:pPr>
            <a:r>
              <a:rPr lang="zh-CN" altLang="en-US" sz="2400" b="1">
                <a:latin typeface="微软雅黑" panose="020B0503020204020204" charset="-122"/>
                <a:ea typeface="微软雅黑"/>
              </a:rPr>
              <a:t>河流水量小：来水少，去水多</a:t>
            </a:r>
          </a:p>
        </p:txBody>
      </p:sp>
      <p:sp>
        <p:nvSpPr>
          <p:cNvPr id="39" name="Text Box 4"/>
          <p:cNvSpPr txBox="1">
            <a:spLocks noChangeArrowheads="1"/>
          </p:cNvSpPr>
          <p:nvPr>
            <p:custDataLst>
              <p:tags r:id="rId14"/>
            </p:custDataLst>
          </p:nvPr>
        </p:nvSpPr>
        <p:spPr bwMode="auto">
          <a:xfrm>
            <a:off x="5598860" y="1342204"/>
            <a:ext cx="4355905" cy="460375"/>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wrap="square" lIns="36000" rIns="3600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None/>
            </a:pPr>
            <a:r>
              <a:rPr lang="zh-CN" altLang="en-US" sz="2400" b="1">
                <a:latin typeface="微软雅黑" panose="020B0503020204020204" charset="-122"/>
                <a:ea typeface="微软雅黑"/>
              </a:rPr>
              <a:t>气候变暖，海平面上升</a:t>
            </a:r>
          </a:p>
        </p:txBody>
      </p:sp>
      <p:sp>
        <p:nvSpPr>
          <p:cNvPr id="40" name="Text Box 4"/>
          <p:cNvSpPr txBox="1">
            <a:spLocks noChangeArrowheads="1"/>
          </p:cNvSpPr>
          <p:nvPr>
            <p:custDataLst>
              <p:tags r:id="rId15"/>
            </p:custDataLst>
          </p:nvPr>
        </p:nvSpPr>
        <p:spPr bwMode="auto">
          <a:xfrm>
            <a:off x="5598860" y="1739132"/>
            <a:ext cx="4355905" cy="460375"/>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wrap="square" lIns="36000" rIns="3600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None/>
            </a:pPr>
            <a:r>
              <a:rPr lang="zh-CN" altLang="en-US" sz="2400" b="1">
                <a:latin typeface="微软雅黑" panose="020B0503020204020204" charset="-122"/>
                <a:ea typeface="微软雅黑"/>
              </a:rPr>
              <a:t>天文大潮</a:t>
            </a:r>
          </a:p>
        </p:txBody>
      </p:sp>
      <p:sp>
        <p:nvSpPr>
          <p:cNvPr id="41" name="Text Box 4"/>
          <p:cNvSpPr txBox="1">
            <a:spLocks noChangeArrowheads="1"/>
          </p:cNvSpPr>
          <p:nvPr>
            <p:custDataLst>
              <p:tags r:id="rId16"/>
            </p:custDataLst>
          </p:nvPr>
        </p:nvSpPr>
        <p:spPr bwMode="auto">
          <a:xfrm>
            <a:off x="5598860" y="2157744"/>
            <a:ext cx="4355905" cy="460375"/>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wrap="square" lIns="36000" rIns="3600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None/>
            </a:pPr>
            <a:r>
              <a:rPr lang="zh-CN" altLang="en-US" sz="2400" b="1">
                <a:latin typeface="微软雅黑" panose="020B0503020204020204" charset="-122"/>
                <a:ea typeface="微软雅黑"/>
              </a:rPr>
              <a:t>地势低平，河汊纵横</a:t>
            </a:r>
          </a:p>
        </p:txBody>
      </p:sp>
      <p:sp>
        <p:nvSpPr>
          <p:cNvPr id="42" name="Text Box 4"/>
          <p:cNvSpPr txBox="1">
            <a:spLocks noChangeArrowheads="1"/>
          </p:cNvSpPr>
          <p:nvPr>
            <p:custDataLst>
              <p:tags r:id="rId17"/>
            </p:custDataLst>
          </p:nvPr>
        </p:nvSpPr>
        <p:spPr bwMode="auto">
          <a:xfrm>
            <a:off x="3883159" y="6390499"/>
            <a:ext cx="6505277" cy="460375"/>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wrap="square" lIns="36000" rIns="3600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400" b="1">
                <a:latin typeface="微软雅黑" panose="020B0503020204020204" charset="-122"/>
                <a:ea typeface="微软雅黑"/>
              </a:rPr>
              <a:t>非工程措施：宣传、监管、统筹分配水资源等</a:t>
            </a:r>
          </a:p>
        </p:txBody>
      </p:sp>
      <p:grpSp>
        <p:nvGrpSpPr>
          <p:cNvPr id="43" name="组合 42"/>
          <p:cNvGrpSpPr/>
          <p:nvPr>
            <p:custDataLst>
              <p:tags r:id="rId18"/>
            </p:custDataLst>
          </p:nvPr>
        </p:nvGrpSpPr>
        <p:grpSpPr>
          <a:xfrm>
            <a:off x="5286770" y="2834693"/>
            <a:ext cx="192129" cy="764079"/>
            <a:chOff x="2076688" y="1313391"/>
            <a:chExt cx="192129" cy="447675"/>
          </a:xfrm>
        </p:grpSpPr>
        <p:cxnSp>
          <p:nvCxnSpPr>
            <p:cNvPr id="44" name="直接连接符 43"/>
            <p:cNvCxnSpPr/>
            <p:nvPr>
              <p:custDataLst>
                <p:tags r:id="rId49"/>
              </p:custDataLst>
            </p:nvPr>
          </p:nvCxnSpPr>
          <p:spPr>
            <a:xfrm flipH="1" flipV="1">
              <a:off x="2177143" y="1313391"/>
              <a:ext cx="0" cy="44767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custDataLst>
                <p:tags r:id="rId50"/>
              </p:custDataLst>
            </p:nvPr>
          </p:nvCxnSpPr>
          <p:spPr>
            <a:xfrm flipH="1" flipV="1">
              <a:off x="2076688" y="1514318"/>
              <a:ext cx="9433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custDataLst>
                <p:tags r:id="rId51"/>
              </p:custDataLst>
            </p:nvPr>
          </p:nvCxnSpPr>
          <p:spPr>
            <a:xfrm flipH="1" flipV="1">
              <a:off x="2174479" y="1313391"/>
              <a:ext cx="9433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custDataLst>
                <p:tags r:id="rId52"/>
              </p:custDataLst>
            </p:nvPr>
          </p:nvCxnSpPr>
          <p:spPr>
            <a:xfrm flipH="1" flipV="1">
              <a:off x="2174479" y="1760007"/>
              <a:ext cx="9433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8" name="Text Box 4"/>
          <p:cNvSpPr txBox="1">
            <a:spLocks noChangeArrowheads="1"/>
          </p:cNvSpPr>
          <p:nvPr>
            <p:custDataLst>
              <p:tags r:id="rId19"/>
            </p:custDataLst>
          </p:nvPr>
        </p:nvSpPr>
        <p:spPr bwMode="auto">
          <a:xfrm>
            <a:off x="5514694" y="2613249"/>
            <a:ext cx="4355905" cy="460375"/>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wrap="square" lIns="36000" rIns="3600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None/>
            </a:pPr>
            <a:r>
              <a:rPr lang="zh-CN" altLang="en-US" sz="2400" b="1">
                <a:latin typeface="微软雅黑" panose="020B0503020204020204" charset="-122"/>
                <a:ea typeface="微软雅黑"/>
              </a:rPr>
              <a:t>生产、生活用水增多</a:t>
            </a:r>
          </a:p>
        </p:txBody>
      </p:sp>
      <p:sp>
        <p:nvSpPr>
          <p:cNvPr id="49" name="Text Box 4"/>
          <p:cNvSpPr txBox="1">
            <a:spLocks noChangeArrowheads="1"/>
          </p:cNvSpPr>
          <p:nvPr>
            <p:custDataLst>
              <p:tags r:id="rId20"/>
            </p:custDataLst>
          </p:nvPr>
        </p:nvSpPr>
        <p:spPr bwMode="auto">
          <a:xfrm>
            <a:off x="5514694" y="2967124"/>
            <a:ext cx="4761807" cy="460375"/>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wrap="square" lIns="36000" rIns="3600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None/>
            </a:pPr>
            <a:r>
              <a:rPr lang="zh-CN" altLang="en-US" sz="2400" b="1">
                <a:latin typeface="微软雅黑" panose="020B0503020204020204" charset="-122"/>
                <a:ea typeface="微软雅黑"/>
              </a:rPr>
              <a:t>无序采沙、疏浚河道导致河床降低</a:t>
            </a:r>
          </a:p>
        </p:txBody>
      </p:sp>
      <p:sp>
        <p:nvSpPr>
          <p:cNvPr id="50" name="Text Box 4"/>
          <p:cNvSpPr txBox="1">
            <a:spLocks noChangeArrowheads="1"/>
          </p:cNvSpPr>
          <p:nvPr>
            <p:custDataLst>
              <p:tags r:id="rId21"/>
            </p:custDataLst>
          </p:nvPr>
        </p:nvSpPr>
        <p:spPr bwMode="auto">
          <a:xfrm>
            <a:off x="5514694" y="3364052"/>
            <a:ext cx="4355905" cy="460375"/>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wrap="square" lIns="36000" rIns="3600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None/>
            </a:pPr>
            <a:r>
              <a:rPr lang="zh-CN" altLang="en-US" sz="2400" b="1">
                <a:latin typeface="微软雅黑" panose="020B0503020204020204" charset="-122"/>
                <a:ea typeface="微软雅黑"/>
              </a:rPr>
              <a:t>过度抽取地下水等</a:t>
            </a:r>
          </a:p>
        </p:txBody>
      </p:sp>
      <p:grpSp>
        <p:nvGrpSpPr>
          <p:cNvPr id="52" name="组合 51"/>
          <p:cNvGrpSpPr/>
          <p:nvPr>
            <p:custDataLst>
              <p:tags r:id="rId22"/>
            </p:custDataLst>
          </p:nvPr>
        </p:nvGrpSpPr>
        <p:grpSpPr>
          <a:xfrm>
            <a:off x="3612080" y="4067880"/>
            <a:ext cx="192129" cy="764079"/>
            <a:chOff x="2076688" y="1313391"/>
            <a:chExt cx="192129" cy="447675"/>
          </a:xfrm>
        </p:grpSpPr>
        <p:cxnSp>
          <p:nvCxnSpPr>
            <p:cNvPr id="53" name="直接连接符 52"/>
            <p:cNvCxnSpPr/>
            <p:nvPr>
              <p:custDataLst>
                <p:tags r:id="rId45"/>
              </p:custDataLst>
            </p:nvPr>
          </p:nvCxnSpPr>
          <p:spPr>
            <a:xfrm flipH="1" flipV="1">
              <a:off x="2177143" y="1313391"/>
              <a:ext cx="0" cy="44767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直接连接符 53"/>
            <p:cNvCxnSpPr/>
            <p:nvPr>
              <p:custDataLst>
                <p:tags r:id="rId46"/>
              </p:custDataLst>
            </p:nvPr>
          </p:nvCxnSpPr>
          <p:spPr>
            <a:xfrm flipH="1" flipV="1">
              <a:off x="2076688" y="1514318"/>
              <a:ext cx="9433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直接连接符 54"/>
            <p:cNvCxnSpPr/>
            <p:nvPr>
              <p:custDataLst>
                <p:tags r:id="rId47"/>
              </p:custDataLst>
            </p:nvPr>
          </p:nvCxnSpPr>
          <p:spPr>
            <a:xfrm flipH="1" flipV="1">
              <a:off x="2174479" y="1313391"/>
              <a:ext cx="9433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custDataLst>
                <p:tags r:id="rId48"/>
              </p:custDataLst>
            </p:nvPr>
          </p:nvCxnSpPr>
          <p:spPr>
            <a:xfrm flipH="1" flipV="1">
              <a:off x="2174479" y="1760007"/>
              <a:ext cx="9433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57" name="Text Box 4"/>
          <p:cNvSpPr txBox="1">
            <a:spLocks noChangeArrowheads="1"/>
          </p:cNvSpPr>
          <p:nvPr>
            <p:custDataLst>
              <p:tags r:id="rId23"/>
            </p:custDataLst>
          </p:nvPr>
        </p:nvSpPr>
        <p:spPr bwMode="auto">
          <a:xfrm>
            <a:off x="3840004" y="3846436"/>
            <a:ext cx="4355905" cy="460375"/>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wrap="square" lIns="36000" rIns="3600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None/>
            </a:pPr>
            <a:r>
              <a:rPr lang="zh-CN" altLang="en-US" sz="2400" b="1">
                <a:latin typeface="微软雅黑" panose="020B0503020204020204" charset="-122"/>
                <a:ea typeface="微软雅黑"/>
              </a:rPr>
              <a:t>河水水质下降，水资源短缺</a:t>
            </a:r>
          </a:p>
        </p:txBody>
      </p:sp>
      <p:sp>
        <p:nvSpPr>
          <p:cNvPr id="58" name="Text Box 4"/>
          <p:cNvSpPr txBox="1">
            <a:spLocks noChangeArrowheads="1"/>
          </p:cNvSpPr>
          <p:nvPr>
            <p:custDataLst>
              <p:tags r:id="rId24"/>
            </p:custDataLst>
          </p:nvPr>
        </p:nvSpPr>
        <p:spPr bwMode="auto">
          <a:xfrm>
            <a:off x="3840004" y="4200311"/>
            <a:ext cx="4761807" cy="460375"/>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wrap="square" lIns="36000" rIns="3600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None/>
            </a:pPr>
            <a:r>
              <a:rPr lang="zh-CN" altLang="en-US" sz="2400" b="1">
                <a:latin typeface="微软雅黑" panose="020B0503020204020204" charset="-122"/>
                <a:ea typeface="微软雅黑"/>
              </a:rPr>
              <a:t>土壤盐碱化</a:t>
            </a:r>
          </a:p>
        </p:txBody>
      </p:sp>
      <p:sp>
        <p:nvSpPr>
          <p:cNvPr id="59" name="Text Box 4"/>
          <p:cNvSpPr txBox="1">
            <a:spLocks noChangeArrowheads="1"/>
          </p:cNvSpPr>
          <p:nvPr>
            <p:custDataLst>
              <p:tags r:id="rId25"/>
            </p:custDataLst>
          </p:nvPr>
        </p:nvSpPr>
        <p:spPr bwMode="auto">
          <a:xfrm>
            <a:off x="3840004" y="4597239"/>
            <a:ext cx="4355905" cy="460375"/>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wrap="square" lIns="36000" rIns="3600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None/>
            </a:pPr>
            <a:r>
              <a:rPr lang="zh-CN" altLang="en-US" sz="2400" b="1">
                <a:latin typeface="微软雅黑" panose="020B0503020204020204" charset="-122"/>
                <a:ea typeface="微软雅黑"/>
              </a:rPr>
              <a:t>生物多样性下降等</a:t>
            </a:r>
          </a:p>
        </p:txBody>
      </p:sp>
      <p:grpSp>
        <p:nvGrpSpPr>
          <p:cNvPr id="68" name="组合 67"/>
          <p:cNvGrpSpPr/>
          <p:nvPr>
            <p:custDataLst>
              <p:tags r:id="rId26"/>
            </p:custDataLst>
          </p:nvPr>
        </p:nvGrpSpPr>
        <p:grpSpPr>
          <a:xfrm>
            <a:off x="5306602" y="5363955"/>
            <a:ext cx="192129" cy="764079"/>
            <a:chOff x="2076688" y="1313391"/>
            <a:chExt cx="192129" cy="447675"/>
          </a:xfrm>
        </p:grpSpPr>
        <p:cxnSp>
          <p:nvCxnSpPr>
            <p:cNvPr id="69" name="直接连接符 68"/>
            <p:cNvCxnSpPr/>
            <p:nvPr>
              <p:custDataLst>
                <p:tags r:id="rId41"/>
              </p:custDataLst>
            </p:nvPr>
          </p:nvCxnSpPr>
          <p:spPr>
            <a:xfrm flipH="1" flipV="1">
              <a:off x="2177143" y="1313391"/>
              <a:ext cx="0" cy="44767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custDataLst>
                <p:tags r:id="rId42"/>
              </p:custDataLst>
            </p:nvPr>
          </p:nvCxnSpPr>
          <p:spPr>
            <a:xfrm flipH="1" flipV="1">
              <a:off x="2076688" y="1514318"/>
              <a:ext cx="9433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custDataLst>
                <p:tags r:id="rId43"/>
              </p:custDataLst>
            </p:nvPr>
          </p:nvCxnSpPr>
          <p:spPr>
            <a:xfrm flipH="1" flipV="1">
              <a:off x="2174479" y="1313391"/>
              <a:ext cx="9433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custDataLst>
                <p:tags r:id="rId44"/>
              </p:custDataLst>
            </p:nvPr>
          </p:nvCxnSpPr>
          <p:spPr>
            <a:xfrm flipH="1" flipV="1">
              <a:off x="2174479" y="1760007"/>
              <a:ext cx="9433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73" name="Text Box 4"/>
          <p:cNvSpPr txBox="1">
            <a:spLocks noChangeArrowheads="1"/>
          </p:cNvSpPr>
          <p:nvPr>
            <p:custDataLst>
              <p:tags r:id="rId27"/>
            </p:custDataLst>
          </p:nvPr>
        </p:nvSpPr>
        <p:spPr bwMode="auto">
          <a:xfrm>
            <a:off x="5534526" y="5142511"/>
            <a:ext cx="4355905" cy="460375"/>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wrap="square" lIns="36000" rIns="3600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None/>
            </a:pPr>
            <a:r>
              <a:rPr lang="zh-CN" altLang="en-US" sz="2400" b="1">
                <a:latin typeface="微软雅黑" panose="020B0503020204020204" charset="-122"/>
                <a:ea typeface="微软雅黑"/>
              </a:rPr>
              <a:t>节约用水、提高水资源利用率</a:t>
            </a:r>
          </a:p>
        </p:txBody>
      </p:sp>
      <p:sp>
        <p:nvSpPr>
          <p:cNvPr id="74" name="Text Box 4"/>
          <p:cNvSpPr txBox="1">
            <a:spLocks noChangeArrowheads="1"/>
          </p:cNvSpPr>
          <p:nvPr>
            <p:custDataLst>
              <p:tags r:id="rId28"/>
            </p:custDataLst>
          </p:nvPr>
        </p:nvSpPr>
        <p:spPr bwMode="auto">
          <a:xfrm>
            <a:off x="5534526" y="5522627"/>
            <a:ext cx="4761807" cy="460375"/>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wrap="square" lIns="36000" rIns="3600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None/>
            </a:pPr>
            <a:r>
              <a:rPr lang="zh-CN" altLang="en-US" sz="2400" b="1">
                <a:latin typeface="微软雅黑" panose="020B0503020204020204" charset="-122"/>
                <a:ea typeface="微软雅黑"/>
              </a:rPr>
              <a:t>跨区域调水，引淡压咸</a:t>
            </a:r>
          </a:p>
        </p:txBody>
      </p:sp>
      <p:sp>
        <p:nvSpPr>
          <p:cNvPr id="75" name="Text Box 4"/>
          <p:cNvSpPr txBox="1">
            <a:spLocks noChangeArrowheads="1"/>
          </p:cNvSpPr>
          <p:nvPr>
            <p:custDataLst>
              <p:tags r:id="rId29"/>
            </p:custDataLst>
          </p:nvPr>
        </p:nvSpPr>
        <p:spPr bwMode="auto">
          <a:xfrm>
            <a:off x="5534526" y="5893314"/>
            <a:ext cx="4355905" cy="460375"/>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wrap="square" lIns="36000" rIns="3600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None/>
            </a:pPr>
            <a:r>
              <a:rPr lang="zh-CN" altLang="en-US" sz="2400" b="1">
                <a:latin typeface="微软雅黑" panose="020B0503020204020204" charset="-122"/>
                <a:ea typeface="微软雅黑"/>
              </a:rPr>
              <a:t>修建水库，枯水期防水等</a:t>
            </a:r>
          </a:p>
        </p:txBody>
      </p:sp>
      <p:cxnSp>
        <p:nvCxnSpPr>
          <p:cNvPr id="76" name="直接连接符 75"/>
          <p:cNvCxnSpPr/>
          <p:nvPr>
            <p:custDataLst>
              <p:tags r:id="rId30"/>
            </p:custDataLst>
          </p:nvPr>
        </p:nvCxnSpPr>
        <p:spPr>
          <a:xfrm flipH="1">
            <a:off x="2748014" y="6024840"/>
            <a:ext cx="9433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77" name="Text Box 4"/>
          <p:cNvSpPr txBox="1">
            <a:spLocks noChangeArrowheads="1"/>
          </p:cNvSpPr>
          <p:nvPr>
            <p:custDataLst>
              <p:tags r:id="rId31"/>
            </p:custDataLst>
          </p:nvPr>
        </p:nvSpPr>
        <p:spPr bwMode="auto">
          <a:xfrm>
            <a:off x="4001449" y="1523695"/>
            <a:ext cx="1499320" cy="460375"/>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wrap="square" lIns="36000" rIns="3600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400" b="1">
                <a:latin typeface="微软雅黑" panose="020B0503020204020204" charset="-122"/>
                <a:ea typeface="微软雅黑"/>
              </a:rPr>
              <a:t>自然原因</a:t>
            </a:r>
          </a:p>
        </p:txBody>
      </p:sp>
      <p:grpSp>
        <p:nvGrpSpPr>
          <p:cNvPr id="78" name="组合 77"/>
          <p:cNvGrpSpPr/>
          <p:nvPr>
            <p:custDataLst>
              <p:tags r:id="rId32"/>
            </p:custDataLst>
          </p:nvPr>
        </p:nvGrpSpPr>
        <p:grpSpPr>
          <a:xfrm>
            <a:off x="3667771" y="1800732"/>
            <a:ext cx="192129" cy="1332254"/>
            <a:chOff x="2076688" y="1313391"/>
            <a:chExt cx="192129" cy="447675"/>
          </a:xfrm>
        </p:grpSpPr>
        <p:cxnSp>
          <p:nvCxnSpPr>
            <p:cNvPr id="79" name="直接连接符 78"/>
            <p:cNvCxnSpPr/>
            <p:nvPr>
              <p:custDataLst>
                <p:tags r:id="rId37"/>
              </p:custDataLst>
            </p:nvPr>
          </p:nvCxnSpPr>
          <p:spPr>
            <a:xfrm flipH="1" flipV="1">
              <a:off x="2177143" y="1313391"/>
              <a:ext cx="0" cy="44767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直接连接符 79"/>
            <p:cNvCxnSpPr/>
            <p:nvPr>
              <p:custDataLst>
                <p:tags r:id="rId38"/>
              </p:custDataLst>
            </p:nvPr>
          </p:nvCxnSpPr>
          <p:spPr>
            <a:xfrm flipH="1" flipV="1">
              <a:off x="2076688" y="1514318"/>
              <a:ext cx="9433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直接连接符 80"/>
            <p:cNvCxnSpPr/>
            <p:nvPr>
              <p:custDataLst>
                <p:tags r:id="rId39"/>
              </p:custDataLst>
            </p:nvPr>
          </p:nvCxnSpPr>
          <p:spPr>
            <a:xfrm flipH="1" flipV="1">
              <a:off x="2174479" y="1313391"/>
              <a:ext cx="9433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直接连接符 81"/>
            <p:cNvCxnSpPr/>
            <p:nvPr>
              <p:custDataLst>
                <p:tags r:id="rId40"/>
              </p:custDataLst>
            </p:nvPr>
          </p:nvCxnSpPr>
          <p:spPr>
            <a:xfrm flipH="1" flipV="1">
              <a:off x="2174479" y="1760007"/>
              <a:ext cx="9433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83" name="Text Box 4"/>
          <p:cNvSpPr txBox="1">
            <a:spLocks noChangeArrowheads="1"/>
          </p:cNvSpPr>
          <p:nvPr>
            <p:custDataLst>
              <p:tags r:id="rId33"/>
            </p:custDataLst>
          </p:nvPr>
        </p:nvSpPr>
        <p:spPr bwMode="auto">
          <a:xfrm>
            <a:off x="3947376" y="2871029"/>
            <a:ext cx="1495541" cy="460375"/>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wrap="square" lIns="36000" rIns="3600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400" b="1">
                <a:latin typeface="微软雅黑" panose="020B0503020204020204" charset="-122"/>
                <a:ea typeface="微软雅黑"/>
              </a:rPr>
              <a:t>人为原因</a:t>
            </a:r>
          </a:p>
        </p:txBody>
      </p:sp>
      <p:grpSp>
        <p:nvGrpSpPr>
          <p:cNvPr id="3" name="组合 1"/>
          <p:cNvGrpSpPr/>
          <p:nvPr>
            <p:custDataLst>
              <p:tags r:id="rId34"/>
            </p:custDataLst>
          </p:nvPr>
        </p:nvGrpSpPr>
        <p:grpSpPr>
          <a:xfrm>
            <a:off x="19685" y="817880"/>
            <a:ext cx="12151995" cy="128270"/>
            <a:chOff x="57" y="1058"/>
            <a:chExt cx="13204" cy="202"/>
          </a:xfrm>
        </p:grpSpPr>
        <p:cxnSp>
          <p:nvCxnSpPr>
            <p:cNvPr id="4" name="直接连接符 3"/>
            <p:cNvCxnSpPr/>
            <p:nvPr>
              <p:custDataLst>
                <p:tags r:id="rId35"/>
              </p:custDataLst>
            </p:nvPr>
          </p:nvCxnSpPr>
          <p:spPr>
            <a:xfrm>
              <a:off x="57" y="1259"/>
              <a:ext cx="13205"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custDataLst>
                <p:tags r:id="rId36"/>
              </p:custDataLst>
            </p:nvPr>
          </p:nvCxnSpPr>
          <p:spPr>
            <a:xfrm>
              <a:off x="57" y="1057"/>
              <a:ext cx="13205" cy="0"/>
            </a:xfrm>
            <a:prstGeom prst="line">
              <a:avLst/>
            </a:prstGeom>
            <a:ln w="571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63" name="Text Box 3"/>
          <p:cNvSpPr txBox="1">
            <a:spLocks noChangeArrowheads="1"/>
          </p:cNvSpPr>
          <p:nvPr/>
        </p:nvSpPr>
        <p:spPr bwMode="auto">
          <a:xfrm>
            <a:off x="699171" y="115914"/>
            <a:ext cx="4851400" cy="525785"/>
          </a:xfrm>
          <a:prstGeom prst="rect">
            <a:avLst/>
          </a:prstGeom>
          <a:no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170" tIns="46990" rIns="90170" bIns="46990">
            <a:spAutoFit/>
          </a:bodyPr>
          <a:lstStyle>
            <a:defPPr>
              <a:defRPr lang="zh-CN"/>
            </a:defPPr>
            <a:lvl1pPr>
              <a:spcBef>
                <a:spcPct val="50000"/>
              </a:spcBef>
              <a:defRPr sz="2400" b="1">
                <a:latin typeface="微软雅黑" panose="020B0503020204020204" pitchFamily="34" charset="-122"/>
                <a:ea typeface="微软雅黑" panose="020B0503020204020204" pitchFamily="34" charset="-122"/>
              </a:defRPr>
            </a:lvl1pPr>
          </a:lstStyle>
          <a:p>
            <a:r>
              <a:rPr lang="zh-CN" altLang="en-US" sz="2800" dirty="0"/>
              <a:t>七</a:t>
            </a:r>
            <a:r>
              <a:rPr lang="zh-CN" altLang="en-US" sz="2800" dirty="0" smtClean="0"/>
              <a:t>、</a:t>
            </a:r>
            <a:r>
              <a:rPr lang="zh-CN" altLang="en-US" sz="2800" dirty="0">
                <a:latin typeface="方正粗黑宋简体" panose="02000000000000000000" charset="-122"/>
                <a:ea typeface="方正粗黑宋简体" panose="02000000000000000000" charset="-122"/>
              </a:rPr>
              <a:t>我国主要河流</a:t>
            </a:r>
            <a:r>
              <a:rPr lang="en-US" altLang="zh-CN" sz="2800" dirty="0">
                <a:latin typeface="方正粗黑宋简体" panose="02000000000000000000" charset="-122"/>
                <a:ea typeface="方正粗黑宋简体" panose="02000000000000000000" charset="-122"/>
              </a:rPr>
              <a:t>-</a:t>
            </a:r>
            <a:r>
              <a:rPr lang="zh-CN" altLang="zh-CN" sz="2800" dirty="0" smtClean="0"/>
              <a:t>珠江</a:t>
            </a:r>
            <a:endParaRPr lang="zh-CN" altLang="zh-CN" sz="2800" dirty="0"/>
          </a:p>
        </p:txBody>
      </p:sp>
    </p:spTree>
    <p:extLst>
      <p:ext uri="{BB962C8B-B14F-4D97-AF65-F5344CB8AC3E}">
        <p14:creationId xmlns:p14="http://schemas.microsoft.com/office/powerpoint/2010/main" val="278155486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3" name="图片 10" descr="学科网(www.zxxk.com)--教育资源门户，提供试卷、教案、课件、论文、素材及各类教学资源下载，还有大量而丰富的教学相关资讯！"/>
          <p:cNvPicPr>
            <a:picLocks noChangeAspect="1"/>
          </p:cNvPicPr>
          <p:nvPr>
            <p:custDataLst>
              <p:tags r:id="rId1"/>
            </p:custDataLst>
          </p:nvPr>
        </p:nvPicPr>
        <p:blipFill>
          <a:blip r:embed="rId15"/>
          <a:stretch>
            <a:fillRect/>
          </a:stretch>
        </p:blipFill>
        <p:spPr>
          <a:xfrm>
            <a:off x="188595" y="1897380"/>
            <a:ext cx="6517005" cy="3199130"/>
          </a:xfrm>
          <a:prstGeom prst="rect">
            <a:avLst/>
          </a:prstGeom>
          <a:noFill/>
          <a:ln w="9525">
            <a:noFill/>
          </a:ln>
        </p:spPr>
      </p:pic>
      <p:sp>
        <p:nvSpPr>
          <p:cNvPr id="13314" name="文本框 99"/>
          <p:cNvSpPr txBox="1"/>
          <p:nvPr>
            <p:custDataLst>
              <p:tags r:id="rId2"/>
            </p:custDataLst>
          </p:nvPr>
        </p:nvSpPr>
        <p:spPr>
          <a:xfrm>
            <a:off x="19685" y="1067435"/>
            <a:ext cx="12035790" cy="829945"/>
          </a:xfrm>
          <a:prstGeom prst="rect">
            <a:avLst/>
          </a:prstGeom>
          <a:noFill/>
          <a:ln w="9525">
            <a:noFill/>
          </a:ln>
        </p:spPr>
        <p:txBody>
          <a:bodyPr wrap="square" anchor="t">
            <a:spAutoFit/>
          </a:bodyPr>
          <a:lstStyle/>
          <a:p>
            <a:pPr indent="266700"/>
            <a:r>
              <a:rPr lang="en-US" altLang="zh-CN" sz="2400">
                <a:latin typeface="宋体" panose="02010600030101010101" pitchFamily="2" charset="-122"/>
                <a:ea typeface="宋体" panose="02010600030101010101" pitchFamily="2" charset="-122"/>
              </a:rPr>
              <a:t> </a:t>
            </a:r>
            <a:r>
              <a:rPr lang="zh-CN" altLang="en-US" sz="2400">
                <a:latin typeface="宋体" panose="02010600030101010101" pitchFamily="2" charset="-122"/>
                <a:ea typeface="宋体" panose="02010600030101010101" pitchFamily="2" charset="-122"/>
              </a:rPr>
              <a:t>（</a:t>
            </a:r>
            <a:r>
              <a:rPr lang="en-US" altLang="zh-CN" sz="2400">
                <a:latin typeface="宋体" panose="02010600030101010101" pitchFamily="2" charset="-122"/>
                <a:ea typeface="宋体" panose="02010600030101010101" pitchFamily="2" charset="-122"/>
              </a:rPr>
              <a:t>2015·</a:t>
            </a:r>
            <a:r>
              <a:rPr lang="zh-CN" altLang="en-US" sz="2400">
                <a:latin typeface="宋体" panose="02010600030101010101" pitchFamily="2" charset="-122"/>
                <a:ea typeface="宋体" panose="02010600030101010101" pitchFamily="2" charset="-122"/>
              </a:rPr>
              <a:t>全国II）</a:t>
            </a:r>
            <a:r>
              <a:rPr lang="en-US" altLang="zh-CN" sz="2400">
                <a:latin typeface="宋体" panose="02010600030101010101" pitchFamily="2" charset="-122"/>
                <a:ea typeface="宋体" panose="02010600030101010101" pitchFamily="2" charset="-122"/>
              </a:rPr>
              <a:t> </a:t>
            </a:r>
            <a:r>
              <a:rPr lang="zh-CN" altLang="en-US" sz="2400">
                <a:latin typeface="宋体" panose="02010600030101010101" pitchFamily="2" charset="-122"/>
                <a:ea typeface="宋体" panose="02010600030101010101" pitchFamily="2" charset="-122"/>
              </a:rPr>
              <a:t>圣劳伦斯河（下图</a:t>
            </a:r>
            <a:r>
              <a:rPr lang="en-US" altLang="zh-CN" sz="2400">
                <a:latin typeface="宋体" panose="02010600030101010101" pitchFamily="2" charset="-122"/>
                <a:ea typeface="宋体" panose="02010600030101010101" pitchFamily="2" charset="-122"/>
              </a:rPr>
              <a:t>a</a:t>
            </a:r>
            <a:r>
              <a:rPr lang="zh-CN" altLang="en-US" sz="2400">
                <a:latin typeface="宋体" panose="02010600030101010101" pitchFamily="2" charset="-122"/>
                <a:ea typeface="宋体" panose="02010600030101010101" pitchFamily="2" charset="-122"/>
              </a:rPr>
              <a:t>）是一条著名的“冰冻之河”。 下图</a:t>
            </a:r>
            <a:r>
              <a:rPr lang="en-US" altLang="zh-CN" sz="2400">
                <a:latin typeface="宋体" panose="02010600030101010101" pitchFamily="2" charset="-122"/>
                <a:ea typeface="宋体" panose="02010600030101010101" pitchFamily="2" charset="-122"/>
              </a:rPr>
              <a:t>b</a:t>
            </a:r>
            <a:r>
              <a:rPr lang="zh-CN" altLang="en-US" sz="2400">
                <a:latin typeface="宋体" panose="02010600030101010101" pitchFamily="2" charset="-122"/>
                <a:ea typeface="宋体" panose="02010600030101010101" pitchFamily="2" charset="-122"/>
              </a:rPr>
              <a:t>示意蒙特利尔年内各月气温和降水量。据此完成下列问题。</a:t>
            </a:r>
          </a:p>
        </p:txBody>
      </p:sp>
      <p:sp>
        <p:nvSpPr>
          <p:cNvPr id="13315" name="文本框 100"/>
          <p:cNvSpPr txBox="1"/>
          <p:nvPr>
            <p:custDataLst>
              <p:tags r:id="rId3"/>
            </p:custDataLst>
          </p:nvPr>
        </p:nvSpPr>
        <p:spPr>
          <a:xfrm>
            <a:off x="19685" y="5096510"/>
            <a:ext cx="6685915" cy="1814830"/>
          </a:xfrm>
          <a:prstGeom prst="rect">
            <a:avLst/>
          </a:prstGeom>
          <a:noFill/>
          <a:ln w="9525">
            <a:noFill/>
          </a:ln>
        </p:spPr>
        <p:txBody>
          <a:bodyPr wrap="square" anchor="t">
            <a:spAutoFit/>
          </a:bodyPr>
          <a:lstStyle/>
          <a:p>
            <a:pPr indent="266700"/>
            <a:r>
              <a:rPr lang="en-US" altLang="zh-CN" sz="2800">
                <a:latin typeface="宋体" panose="02010600030101010101" pitchFamily="2" charset="-122"/>
                <a:ea typeface="宋体" panose="02010600030101010101" pitchFamily="2" charset="-122"/>
              </a:rPr>
              <a:t>10</a:t>
            </a:r>
            <a:r>
              <a:rPr lang="zh-CN" altLang="en-US" sz="2800">
                <a:latin typeface="宋体" panose="02010600030101010101" pitchFamily="2" charset="-122"/>
                <a:ea typeface="宋体" panose="02010600030101010101" pitchFamily="2" charset="-122"/>
              </a:rPr>
              <a:t>、减少该河凌汛危害的可行措施是</a:t>
            </a:r>
          </a:p>
          <a:p>
            <a:pPr indent="266700"/>
            <a:r>
              <a:rPr lang="en-US" altLang="zh-CN" sz="2800">
                <a:latin typeface="宋体" panose="02010600030101010101" pitchFamily="2" charset="-122"/>
                <a:ea typeface="宋体" panose="02010600030101010101" pitchFamily="2" charset="-122"/>
              </a:rPr>
              <a:t>①</a:t>
            </a:r>
            <a:r>
              <a:rPr lang="zh-CN" altLang="en-US" sz="2800">
                <a:latin typeface="宋体" panose="02010600030101010101" pitchFamily="2" charset="-122"/>
                <a:ea typeface="宋体" panose="02010600030101010101" pitchFamily="2" charset="-122"/>
              </a:rPr>
              <a:t>加深河道  </a:t>
            </a:r>
            <a:r>
              <a:rPr lang="en-US" altLang="zh-CN" sz="2800">
                <a:latin typeface="宋体" panose="02010600030101010101" pitchFamily="2" charset="-122"/>
                <a:ea typeface="宋体" panose="02010600030101010101" pitchFamily="2" charset="-122"/>
              </a:rPr>
              <a:t>②</a:t>
            </a:r>
            <a:r>
              <a:rPr lang="zh-CN" altLang="en-US" sz="2800">
                <a:latin typeface="宋体" panose="02010600030101010101" pitchFamily="2" charset="-122"/>
                <a:ea typeface="宋体" panose="02010600030101010101" pitchFamily="2" charset="-122"/>
              </a:rPr>
              <a:t>绿化河堤  </a:t>
            </a:r>
          </a:p>
          <a:p>
            <a:pPr indent="266700"/>
            <a:r>
              <a:rPr lang="en-US" altLang="zh-CN" sz="2800">
                <a:latin typeface="宋体" panose="02010600030101010101" pitchFamily="2" charset="-122"/>
                <a:ea typeface="宋体" panose="02010600030101010101" pitchFamily="2" charset="-122"/>
              </a:rPr>
              <a:t>③</a:t>
            </a:r>
            <a:r>
              <a:rPr lang="zh-CN" altLang="en-US" sz="2800">
                <a:latin typeface="宋体" panose="02010600030101010101" pitchFamily="2" charset="-122"/>
                <a:ea typeface="宋体" panose="02010600030101010101" pitchFamily="2" charset="-122"/>
              </a:rPr>
              <a:t>分段拦冰</a:t>
            </a:r>
            <a:r>
              <a:rPr lang="en-US" altLang="zh-CN" sz="2800">
                <a:latin typeface="宋体" panose="02010600030101010101" pitchFamily="2" charset="-122"/>
                <a:ea typeface="宋体" panose="02010600030101010101" pitchFamily="2" charset="-122"/>
              </a:rPr>
              <a:t>④</a:t>
            </a:r>
            <a:r>
              <a:rPr lang="zh-CN" altLang="en-US" sz="2800">
                <a:latin typeface="宋体" panose="02010600030101010101" pitchFamily="2" charset="-122"/>
                <a:ea typeface="宋体" panose="02010600030101010101" pitchFamily="2" charset="-122"/>
              </a:rPr>
              <a:t>拓宽河道</a:t>
            </a:r>
          </a:p>
          <a:p>
            <a:pPr indent="266700"/>
            <a:r>
              <a:rPr lang="en-US" altLang="zh-CN" sz="2800">
                <a:latin typeface="宋体" panose="02010600030101010101" pitchFamily="2" charset="-122"/>
                <a:ea typeface="宋体" panose="02010600030101010101" pitchFamily="2" charset="-122"/>
              </a:rPr>
              <a:t>A</a:t>
            </a:r>
            <a:r>
              <a:rPr lang="zh-CN" altLang="en-US" sz="2800">
                <a:latin typeface="宋体" panose="02010600030101010101" pitchFamily="2" charset="-122"/>
                <a:ea typeface="宋体" panose="02010600030101010101" pitchFamily="2" charset="-122"/>
              </a:rPr>
              <a:t>、</a:t>
            </a:r>
            <a:r>
              <a:rPr lang="en-US" altLang="zh-CN" sz="2800">
                <a:latin typeface="宋体" panose="02010600030101010101" pitchFamily="2" charset="-122"/>
                <a:ea typeface="宋体" panose="02010600030101010101" pitchFamily="2" charset="-122"/>
              </a:rPr>
              <a:t>①② B</a:t>
            </a:r>
            <a:r>
              <a:rPr lang="zh-CN" altLang="en-US" sz="2800">
                <a:latin typeface="宋体" panose="02010600030101010101" pitchFamily="2" charset="-122"/>
                <a:ea typeface="宋体" panose="02010600030101010101" pitchFamily="2" charset="-122"/>
              </a:rPr>
              <a:t>、</a:t>
            </a:r>
            <a:r>
              <a:rPr lang="en-US" altLang="zh-CN" sz="2800">
                <a:latin typeface="宋体" panose="02010600030101010101" pitchFamily="2" charset="-122"/>
                <a:ea typeface="宋体" panose="02010600030101010101" pitchFamily="2" charset="-122"/>
              </a:rPr>
              <a:t>②③ C</a:t>
            </a:r>
            <a:r>
              <a:rPr lang="zh-CN" altLang="en-US" sz="2800">
                <a:latin typeface="宋体" panose="02010600030101010101" pitchFamily="2" charset="-122"/>
                <a:ea typeface="宋体" panose="02010600030101010101" pitchFamily="2" charset="-122"/>
              </a:rPr>
              <a:t>、</a:t>
            </a:r>
            <a:r>
              <a:rPr lang="en-US" altLang="zh-CN" sz="2800">
                <a:latin typeface="宋体" panose="02010600030101010101" pitchFamily="2" charset="-122"/>
                <a:ea typeface="宋体" panose="02010600030101010101" pitchFamily="2" charset="-122"/>
              </a:rPr>
              <a:t>③④ D</a:t>
            </a:r>
            <a:r>
              <a:rPr lang="zh-CN" altLang="en-US" sz="2800">
                <a:latin typeface="宋体" panose="02010600030101010101" pitchFamily="2" charset="-122"/>
                <a:ea typeface="宋体" panose="02010600030101010101" pitchFamily="2" charset="-122"/>
              </a:rPr>
              <a:t>、</a:t>
            </a:r>
            <a:r>
              <a:rPr lang="en-US" altLang="zh-CN" sz="2800">
                <a:latin typeface="宋体" panose="02010600030101010101" pitchFamily="2" charset="-122"/>
                <a:ea typeface="宋体" panose="02010600030101010101" pitchFamily="2" charset="-122"/>
              </a:rPr>
              <a:t>①④</a:t>
            </a:r>
          </a:p>
        </p:txBody>
      </p:sp>
      <p:sp>
        <p:nvSpPr>
          <p:cNvPr id="2" name="文本框 1"/>
          <p:cNvSpPr txBox="1"/>
          <p:nvPr>
            <p:custDataLst>
              <p:tags r:id="rId4"/>
            </p:custDataLst>
          </p:nvPr>
        </p:nvSpPr>
        <p:spPr>
          <a:xfrm>
            <a:off x="7835900" y="2468245"/>
            <a:ext cx="673100" cy="460375"/>
          </a:xfrm>
          <a:prstGeom prst="rect">
            <a:avLst/>
          </a:prstGeom>
          <a:noFill/>
          <a:ln w="9525">
            <a:noFill/>
          </a:ln>
        </p:spPr>
        <p:txBody>
          <a:bodyPr wrap="square" anchor="t">
            <a:spAutoFit/>
          </a:bodyPr>
          <a:lstStyle/>
          <a:p>
            <a:r>
              <a:rPr lang="en-US" altLang="zh-CN" sz="2400" b="1">
                <a:solidFill>
                  <a:srgbClr val="FF0000"/>
                </a:solidFill>
                <a:latin typeface="Arial" panose="020B0604020202020204" pitchFamily="34" charset="0"/>
                <a:ea typeface="宋体" panose="02010600030101010101" pitchFamily="2" charset="-122"/>
              </a:rPr>
              <a:t>C</a:t>
            </a:r>
          </a:p>
        </p:txBody>
      </p:sp>
      <p:sp>
        <p:nvSpPr>
          <p:cNvPr id="3" name="文本框 2"/>
          <p:cNvSpPr txBox="1"/>
          <p:nvPr>
            <p:custDataLst>
              <p:tags r:id="rId5"/>
            </p:custDataLst>
          </p:nvPr>
        </p:nvSpPr>
        <p:spPr>
          <a:xfrm>
            <a:off x="9686290" y="4281805"/>
            <a:ext cx="674688" cy="460375"/>
          </a:xfrm>
          <a:prstGeom prst="rect">
            <a:avLst/>
          </a:prstGeom>
          <a:noFill/>
          <a:ln w="9525">
            <a:noFill/>
          </a:ln>
        </p:spPr>
        <p:txBody>
          <a:bodyPr wrap="square" anchor="t">
            <a:spAutoFit/>
          </a:bodyPr>
          <a:lstStyle/>
          <a:p>
            <a:r>
              <a:rPr lang="en-US" altLang="zh-CN" sz="2400" b="1">
                <a:solidFill>
                  <a:srgbClr val="FF0000"/>
                </a:solidFill>
                <a:latin typeface="Arial" panose="020B0604020202020204" pitchFamily="34" charset="0"/>
                <a:ea typeface="宋体" panose="02010600030101010101" pitchFamily="2" charset="-122"/>
              </a:rPr>
              <a:t>B</a:t>
            </a:r>
          </a:p>
        </p:txBody>
      </p:sp>
      <p:sp>
        <p:nvSpPr>
          <p:cNvPr id="4" name="文本框 3"/>
          <p:cNvSpPr txBox="1"/>
          <p:nvPr>
            <p:custDataLst>
              <p:tags r:id="rId6"/>
            </p:custDataLst>
          </p:nvPr>
        </p:nvSpPr>
        <p:spPr>
          <a:xfrm>
            <a:off x="6032500" y="5096510"/>
            <a:ext cx="673100" cy="460375"/>
          </a:xfrm>
          <a:prstGeom prst="rect">
            <a:avLst/>
          </a:prstGeom>
          <a:noFill/>
          <a:ln w="9525">
            <a:noFill/>
          </a:ln>
        </p:spPr>
        <p:txBody>
          <a:bodyPr wrap="square" anchor="t">
            <a:spAutoFit/>
          </a:bodyPr>
          <a:lstStyle/>
          <a:p>
            <a:r>
              <a:rPr lang="en-US" altLang="zh-CN" sz="2400" b="1">
                <a:solidFill>
                  <a:srgbClr val="FF0000"/>
                </a:solidFill>
                <a:latin typeface="Arial" panose="020B0604020202020204" pitchFamily="34" charset="0"/>
                <a:ea typeface="宋体" panose="02010600030101010101" pitchFamily="2" charset="-122"/>
              </a:rPr>
              <a:t>C</a:t>
            </a:r>
          </a:p>
        </p:txBody>
      </p:sp>
      <p:sp>
        <p:nvSpPr>
          <p:cNvPr id="5" name="Rectangle 2"/>
          <p:cNvSpPr>
            <a:spLocks noGrp="1" noChangeArrowheads="1"/>
          </p:cNvSpPr>
          <p:nvPr>
            <p:custDataLst>
              <p:tags r:id="rId7"/>
            </p:custDataLst>
          </p:nvPr>
        </p:nvSpPr>
        <p:spPr>
          <a:xfrm>
            <a:off x="4660265" y="108585"/>
            <a:ext cx="2872105" cy="568325"/>
          </a:xfrm>
          <a:prstGeom prst="rect">
            <a:avLst/>
          </a:prstGeom>
          <a:noFill/>
        </p:spPr>
        <p:txBody>
          <a:bodyPr vert="horz" wrap="square" lIns="101600" tIns="38100" rIns="76200" bIns="38100" rtlCol="0" anchor="ctr" anchorCtr="0">
            <a:spAutoFit/>
          </a:bodyPr>
          <a:lstStyle>
            <a:lvl1pPr marL="0" marR="0" algn="l" defTabSz="914400" rtl="0" eaLnBrk="1" fontAlgn="auto" latinLnBrk="0" hangingPunct="1">
              <a:lnSpc>
                <a:spcPct val="100000"/>
              </a:lnSpc>
              <a:spcBef>
                <a:spcPct val="0"/>
              </a:spcBef>
              <a:buNone/>
              <a:defRPr kumimoji="0" lang="zh-CN" altLang="en-US" sz="2800" b="1" i="0" u="none" strike="noStrike" kern="1200" cap="none" spc="200" normalizeH="0" baseline="0" noProof="1">
                <a:solidFill>
                  <a:schemeClr val="tx1"/>
                </a:solidFill>
                <a:uFillTx/>
                <a:latin typeface="+mj-lt"/>
                <a:ea typeface="+mj-ea"/>
                <a:cs typeface="+mj-cs"/>
                <a:sym typeface="+mn-ea"/>
              </a:defRPr>
            </a:lvl1pPr>
          </a:lstStyle>
          <a:p>
            <a:pPr algn="l"/>
            <a:r>
              <a:rPr lang="zh-CN" altLang="zh-CN" sz="3200" b="1">
                <a:solidFill>
                  <a:schemeClr val="tx1"/>
                </a:solidFill>
                <a:latin typeface="微软雅黑" panose="020B0503020204020204" charset="-122"/>
                <a:ea typeface="微软雅黑"/>
                <a:cs typeface="+mn-cs"/>
              </a:rPr>
              <a:t>真题链接</a:t>
            </a:r>
          </a:p>
        </p:txBody>
      </p:sp>
      <p:grpSp>
        <p:nvGrpSpPr>
          <p:cNvPr id="6" name="组合 1"/>
          <p:cNvGrpSpPr/>
          <p:nvPr>
            <p:custDataLst>
              <p:tags r:id="rId8"/>
            </p:custDataLst>
          </p:nvPr>
        </p:nvGrpSpPr>
        <p:grpSpPr>
          <a:xfrm>
            <a:off x="19685" y="817880"/>
            <a:ext cx="12151995" cy="128270"/>
            <a:chOff x="57" y="1058"/>
            <a:chExt cx="13204" cy="202"/>
          </a:xfrm>
        </p:grpSpPr>
        <p:cxnSp>
          <p:nvCxnSpPr>
            <p:cNvPr id="7" name="直接连接符 6"/>
            <p:cNvCxnSpPr/>
            <p:nvPr>
              <p:custDataLst>
                <p:tags r:id="rId12"/>
              </p:custDataLst>
            </p:nvPr>
          </p:nvCxnSpPr>
          <p:spPr>
            <a:xfrm>
              <a:off x="57" y="1259"/>
              <a:ext cx="13205"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custDataLst>
                <p:tags r:id="rId13"/>
              </p:custDataLst>
            </p:nvPr>
          </p:nvCxnSpPr>
          <p:spPr>
            <a:xfrm>
              <a:off x="57" y="1057"/>
              <a:ext cx="13205" cy="0"/>
            </a:xfrm>
            <a:prstGeom prst="line">
              <a:avLst/>
            </a:prstGeom>
            <a:ln w="571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9" name="文本框 8"/>
          <p:cNvSpPr txBox="1"/>
          <p:nvPr>
            <p:custDataLst>
              <p:tags r:id="rId9"/>
            </p:custDataLst>
          </p:nvPr>
        </p:nvSpPr>
        <p:spPr>
          <a:xfrm>
            <a:off x="6705600" y="1994535"/>
            <a:ext cx="5598795" cy="1814830"/>
          </a:xfrm>
          <a:prstGeom prst="rect">
            <a:avLst/>
          </a:prstGeom>
          <a:noFill/>
        </p:spPr>
        <p:txBody>
          <a:bodyPr wrap="square" rtlCol="0">
            <a:spAutoFit/>
          </a:bodyPr>
          <a:lstStyle/>
          <a:p>
            <a:pPr indent="266700" algn="l"/>
            <a:r>
              <a:rPr lang="en-US" altLang="zh-CN" sz="2800">
                <a:latin typeface="宋体" panose="02010600030101010101" pitchFamily="2" charset="-122"/>
                <a:ea typeface="宋体" panose="02010600030101010101" pitchFamily="2" charset="-122"/>
                <a:sym typeface="宋体" panose="02010600030101010101" pitchFamily="2" charset="-122"/>
              </a:rPr>
              <a:t>9</a:t>
            </a:r>
            <a:r>
              <a:rPr lang="zh-CN" altLang="en-US" sz="2800">
                <a:latin typeface="宋体" panose="02010600030101010101" pitchFamily="2" charset="-122"/>
                <a:ea typeface="宋体" panose="02010600030101010101" pitchFamily="2" charset="-122"/>
                <a:sym typeface="宋体" panose="02010600030101010101" pitchFamily="2" charset="-122"/>
              </a:rPr>
              <a:t>、蒙特利尔附近河段结冰期大致为（　　）</a:t>
            </a:r>
          </a:p>
          <a:p>
            <a:pPr indent="266700" algn="l"/>
            <a:r>
              <a:rPr lang="en-US" altLang="zh-CN" sz="2800">
                <a:latin typeface="宋体" panose="02010600030101010101" pitchFamily="2" charset="-122"/>
                <a:ea typeface="宋体" panose="02010600030101010101" pitchFamily="2" charset="-122"/>
                <a:sym typeface="宋体" panose="02010600030101010101" pitchFamily="2" charset="-122"/>
              </a:rPr>
              <a:t>A</a:t>
            </a:r>
            <a:r>
              <a:rPr lang="zh-CN" altLang="en-US" sz="2800">
                <a:latin typeface="宋体" panose="02010600030101010101" pitchFamily="2" charset="-122"/>
                <a:ea typeface="宋体" panose="02010600030101010101" pitchFamily="2" charset="-122"/>
                <a:sym typeface="宋体" panose="02010600030101010101" pitchFamily="2" charset="-122"/>
              </a:rPr>
              <a:t>、</a:t>
            </a:r>
            <a:r>
              <a:rPr lang="en-US" altLang="zh-CN" sz="2800">
                <a:latin typeface="宋体" panose="02010600030101010101" pitchFamily="2" charset="-122"/>
                <a:ea typeface="宋体" panose="02010600030101010101" pitchFamily="2" charset="-122"/>
                <a:sym typeface="宋体" panose="02010600030101010101" pitchFamily="2" charset="-122"/>
              </a:rPr>
              <a:t>2</a:t>
            </a:r>
            <a:r>
              <a:rPr lang="zh-CN" altLang="en-US" sz="2800">
                <a:latin typeface="宋体" panose="02010600030101010101" pitchFamily="2" charset="-122"/>
                <a:ea typeface="宋体" panose="02010600030101010101" pitchFamily="2" charset="-122"/>
                <a:sym typeface="宋体" panose="02010600030101010101" pitchFamily="2" charset="-122"/>
              </a:rPr>
              <a:t>个</a:t>
            </a:r>
            <a:r>
              <a:rPr lang="zh-CN" altLang="en-US" sz="2800">
                <a:latin typeface="宋体" panose="02010600030101010101" pitchFamily="2" charset="-122"/>
                <a:ea typeface="宋体" panose="02010600030101010101" pitchFamily="2" charset="-122"/>
                <a:sym typeface="+mn-ea"/>
              </a:rPr>
              <a:t>月  </a:t>
            </a:r>
            <a:r>
              <a:rPr lang="en-US" altLang="zh-CN" sz="2800">
                <a:latin typeface="宋体" panose="02010600030101010101" pitchFamily="2" charset="-122"/>
                <a:ea typeface="宋体" panose="02010600030101010101" pitchFamily="2" charset="-122"/>
                <a:sym typeface="+mn-ea"/>
              </a:rPr>
              <a:t>B</a:t>
            </a:r>
            <a:r>
              <a:rPr lang="zh-CN" altLang="en-US" sz="2800">
                <a:latin typeface="宋体" panose="02010600030101010101" pitchFamily="2" charset="-122"/>
                <a:ea typeface="宋体" panose="02010600030101010101" pitchFamily="2" charset="-122"/>
                <a:sym typeface="+mn-ea"/>
              </a:rPr>
              <a:t>、</a:t>
            </a:r>
            <a:r>
              <a:rPr lang="en-US" altLang="zh-CN" sz="2800">
                <a:latin typeface="宋体" panose="02010600030101010101" pitchFamily="2" charset="-122"/>
                <a:ea typeface="宋体" panose="02010600030101010101" pitchFamily="2" charset="-122"/>
                <a:sym typeface="+mn-ea"/>
              </a:rPr>
              <a:t>3</a:t>
            </a:r>
            <a:r>
              <a:rPr lang="zh-CN" altLang="en-US" sz="2800">
                <a:latin typeface="宋体" panose="02010600030101010101" pitchFamily="2" charset="-122"/>
                <a:ea typeface="宋体" panose="02010600030101010101" pitchFamily="2" charset="-122"/>
                <a:sym typeface="+mn-ea"/>
              </a:rPr>
              <a:t>个月   </a:t>
            </a:r>
          </a:p>
          <a:p>
            <a:pPr indent="266700" algn="l"/>
            <a:r>
              <a:rPr lang="en-US" altLang="zh-CN" sz="2800">
                <a:latin typeface="宋体" panose="02010600030101010101" pitchFamily="2" charset="-122"/>
                <a:ea typeface="宋体" panose="02010600030101010101" pitchFamily="2" charset="-122"/>
                <a:sym typeface="+mn-ea"/>
              </a:rPr>
              <a:t>C</a:t>
            </a:r>
            <a:r>
              <a:rPr lang="zh-CN" altLang="en-US" sz="2800">
                <a:latin typeface="宋体" panose="02010600030101010101" pitchFamily="2" charset="-122"/>
                <a:ea typeface="宋体" panose="02010600030101010101" pitchFamily="2" charset="-122"/>
                <a:sym typeface="+mn-ea"/>
              </a:rPr>
              <a:t>、</a:t>
            </a:r>
            <a:r>
              <a:rPr lang="en-US" altLang="zh-CN" sz="2800">
                <a:latin typeface="宋体" panose="02010600030101010101" pitchFamily="2" charset="-122"/>
                <a:ea typeface="宋体" panose="02010600030101010101" pitchFamily="2" charset="-122"/>
                <a:sym typeface="+mn-ea"/>
              </a:rPr>
              <a:t>4</a:t>
            </a:r>
            <a:r>
              <a:rPr lang="zh-CN" altLang="en-US" sz="2800">
                <a:latin typeface="宋体" panose="02010600030101010101" pitchFamily="2" charset="-122"/>
                <a:ea typeface="宋体" panose="02010600030101010101" pitchFamily="2" charset="-122"/>
                <a:sym typeface="+mn-ea"/>
              </a:rPr>
              <a:t>个月  </a:t>
            </a:r>
            <a:r>
              <a:rPr lang="en-US" altLang="zh-CN" sz="2800">
                <a:latin typeface="宋体" panose="02010600030101010101" pitchFamily="2" charset="-122"/>
                <a:ea typeface="宋体" panose="02010600030101010101" pitchFamily="2" charset="-122"/>
                <a:sym typeface="+mn-ea"/>
              </a:rPr>
              <a:t>D</a:t>
            </a:r>
            <a:r>
              <a:rPr lang="zh-CN" altLang="en-US" sz="2800">
                <a:latin typeface="宋体" panose="02010600030101010101" pitchFamily="2" charset="-122"/>
                <a:ea typeface="宋体" panose="02010600030101010101" pitchFamily="2" charset="-122"/>
                <a:sym typeface="+mn-ea"/>
              </a:rPr>
              <a:t>、</a:t>
            </a:r>
            <a:r>
              <a:rPr lang="en-US" altLang="zh-CN" sz="2800">
                <a:latin typeface="宋体" panose="02010600030101010101" pitchFamily="2" charset="-122"/>
                <a:ea typeface="宋体" panose="02010600030101010101" pitchFamily="2" charset="-122"/>
                <a:sym typeface="+mn-ea"/>
              </a:rPr>
              <a:t>5</a:t>
            </a:r>
            <a:r>
              <a:rPr lang="zh-CN" altLang="en-US" sz="2800">
                <a:latin typeface="宋体" panose="02010600030101010101" pitchFamily="2" charset="-122"/>
                <a:ea typeface="宋体" panose="02010600030101010101" pitchFamily="2" charset="-122"/>
                <a:sym typeface="+mn-ea"/>
              </a:rPr>
              <a:t>个月</a:t>
            </a:r>
            <a:endParaRPr lang="zh-CN" altLang="en-US" sz="2800">
              <a:latin typeface="宋体" panose="02010600030101010101" pitchFamily="2" charset="-122"/>
              <a:ea typeface="宋体" panose="02010600030101010101" pitchFamily="2" charset="-122"/>
              <a:sym typeface="宋体" panose="02010600030101010101" pitchFamily="2" charset="-122"/>
            </a:endParaRPr>
          </a:p>
        </p:txBody>
      </p:sp>
      <p:sp>
        <p:nvSpPr>
          <p:cNvPr id="10" name="文本框 9"/>
          <p:cNvSpPr txBox="1"/>
          <p:nvPr>
            <p:custDataLst>
              <p:tags r:id="rId10"/>
            </p:custDataLst>
          </p:nvPr>
        </p:nvSpPr>
        <p:spPr>
          <a:xfrm>
            <a:off x="6705600" y="3798570"/>
            <a:ext cx="5814695" cy="1426845"/>
          </a:xfrm>
          <a:prstGeom prst="rect">
            <a:avLst/>
          </a:prstGeom>
          <a:noFill/>
        </p:spPr>
        <p:txBody>
          <a:bodyPr wrap="square" rtlCol="0">
            <a:spAutoFit/>
          </a:bodyPr>
          <a:lstStyle/>
          <a:p>
            <a:pPr indent="266700" algn="l"/>
            <a:r>
              <a:rPr lang="en-US" altLang="zh-CN" sz="2800">
                <a:latin typeface="宋体" panose="02010600030101010101" pitchFamily="2" charset="-122"/>
                <a:ea typeface="宋体" panose="02010600030101010101" pitchFamily="2" charset="-122"/>
                <a:sym typeface="+mn-ea"/>
              </a:rPr>
              <a:t>10</a:t>
            </a:r>
            <a:r>
              <a:rPr lang="zh-CN" altLang="en-US" sz="2800">
                <a:latin typeface="宋体" panose="02010600030101010101" pitchFamily="2" charset="-122"/>
                <a:ea typeface="宋体" panose="02010600030101010101" pitchFamily="2" charset="-122"/>
                <a:sym typeface="+mn-ea"/>
              </a:rPr>
              <a:t>、据图示信息推测，冬季可能不结冰的河段位于（　　）</a:t>
            </a:r>
          </a:p>
          <a:p>
            <a:pPr indent="266700" algn="l">
              <a:lnSpc>
                <a:spcPct val="110000"/>
              </a:lnSpc>
            </a:pPr>
            <a:endParaRPr lang="zh-CN" altLang="en-US" sz="2800">
              <a:latin typeface="宋体" panose="02010600030101010101" pitchFamily="2" charset="-122"/>
              <a:ea typeface="宋体" panose="02010600030101010101" pitchFamily="2" charset="-122"/>
            </a:endParaRPr>
          </a:p>
        </p:txBody>
      </p:sp>
      <p:sp>
        <p:nvSpPr>
          <p:cNvPr id="11" name="文本框 10"/>
          <p:cNvSpPr txBox="1"/>
          <p:nvPr>
            <p:custDataLst>
              <p:tags r:id="rId11"/>
            </p:custDataLst>
          </p:nvPr>
        </p:nvSpPr>
        <p:spPr>
          <a:xfrm>
            <a:off x="6705600" y="4739640"/>
            <a:ext cx="5250180" cy="1986280"/>
          </a:xfrm>
          <a:prstGeom prst="rect">
            <a:avLst/>
          </a:prstGeom>
          <a:noFill/>
        </p:spPr>
        <p:txBody>
          <a:bodyPr wrap="none" rtlCol="0">
            <a:spAutoFit/>
          </a:bodyPr>
          <a:lstStyle/>
          <a:p>
            <a:pPr indent="266700" algn="l">
              <a:lnSpc>
                <a:spcPct val="110000"/>
              </a:lnSpc>
            </a:pPr>
            <a:r>
              <a:rPr lang="en-US" altLang="zh-CN" sz="2800">
                <a:latin typeface="宋体" panose="02010600030101010101" pitchFamily="2" charset="-122"/>
                <a:ea typeface="宋体" panose="02010600030101010101" pitchFamily="2" charset="-122"/>
                <a:sym typeface="+mn-ea"/>
              </a:rPr>
              <a:t>A</a:t>
            </a:r>
            <a:r>
              <a:rPr lang="zh-CN" altLang="en-US" sz="2800">
                <a:latin typeface="宋体" panose="02010600030101010101" pitchFamily="2" charset="-122"/>
                <a:ea typeface="宋体" panose="02010600030101010101" pitchFamily="2" charset="-122"/>
                <a:sym typeface="+mn-ea"/>
              </a:rPr>
              <a:t>、安大略湖至普雷斯科特河段        </a:t>
            </a:r>
          </a:p>
          <a:p>
            <a:pPr indent="266700" algn="l">
              <a:lnSpc>
                <a:spcPct val="110000"/>
              </a:lnSpc>
            </a:pPr>
            <a:r>
              <a:rPr lang="en-US" altLang="zh-CN" sz="2800">
                <a:latin typeface="宋体" panose="02010600030101010101" pitchFamily="2" charset="-122"/>
                <a:ea typeface="宋体" panose="02010600030101010101" pitchFamily="2" charset="-122"/>
                <a:sym typeface="+mn-ea"/>
              </a:rPr>
              <a:t>B</a:t>
            </a:r>
            <a:r>
              <a:rPr lang="zh-CN" altLang="en-US" sz="2800">
                <a:latin typeface="宋体" panose="02010600030101010101" pitchFamily="2" charset="-122"/>
                <a:ea typeface="宋体" panose="02010600030101010101" pitchFamily="2" charset="-122"/>
                <a:sym typeface="+mn-ea"/>
              </a:rPr>
              <a:t>、普雷斯科特至康沃尔河</a:t>
            </a:r>
          </a:p>
          <a:p>
            <a:pPr indent="266700" algn="l">
              <a:lnSpc>
                <a:spcPct val="110000"/>
              </a:lnSpc>
            </a:pPr>
            <a:r>
              <a:rPr lang="en-US" altLang="zh-CN" sz="2800">
                <a:latin typeface="宋体" panose="02010600030101010101" pitchFamily="2" charset="-122"/>
                <a:ea typeface="宋体" panose="02010600030101010101" pitchFamily="2" charset="-122"/>
                <a:sym typeface="+mn-ea"/>
              </a:rPr>
              <a:t>C</a:t>
            </a:r>
            <a:r>
              <a:rPr lang="zh-CN" altLang="en-US" sz="2800">
                <a:latin typeface="宋体" panose="02010600030101010101" pitchFamily="2" charset="-122"/>
                <a:ea typeface="宋体" panose="02010600030101010101" pitchFamily="2" charset="-122"/>
                <a:sym typeface="+mn-ea"/>
              </a:rPr>
              <a:t>、蒙特利尔至魁北克河段            </a:t>
            </a:r>
          </a:p>
          <a:p>
            <a:pPr indent="266700" algn="l">
              <a:lnSpc>
                <a:spcPct val="110000"/>
              </a:lnSpc>
            </a:pPr>
            <a:r>
              <a:rPr lang="en-US" altLang="zh-CN" sz="2800">
                <a:latin typeface="宋体" panose="02010600030101010101" pitchFamily="2" charset="-122"/>
                <a:ea typeface="宋体" panose="02010600030101010101" pitchFamily="2" charset="-122"/>
                <a:sym typeface="+mn-ea"/>
              </a:rPr>
              <a:t>D</a:t>
            </a:r>
            <a:r>
              <a:rPr lang="zh-CN" altLang="en-US" sz="2800">
                <a:latin typeface="宋体" panose="02010600030101010101" pitchFamily="2" charset="-122"/>
                <a:ea typeface="宋体" panose="02010600030101010101" pitchFamily="2" charset="-122"/>
                <a:sym typeface="+mn-ea"/>
              </a:rPr>
              <a:t>、魁北克以下河口段</a:t>
            </a:r>
          </a:p>
        </p:txBody>
      </p:sp>
    </p:spTree>
    <p:extLst>
      <p:ext uri="{BB962C8B-B14F-4D97-AF65-F5344CB8AC3E}">
        <p14:creationId xmlns:p14="http://schemas.microsoft.com/office/powerpoint/2010/main" val="1984424651"/>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ppt_x</p:attrName>
                                        </p:attrNameLst>
                                      </p:cBhvr>
                                      <p:tavLst>
                                        <p:tav tm="0">
                                          <p:val>
                                            <p:strVal val="#ppt_x"/>
                                          </p:val>
                                        </p:tav>
                                        <p:tav tm="100000">
                                          <p:val>
                                            <p:strVal val="#ppt_x"/>
                                          </p:val>
                                        </p:tav>
                                      </p:tavLst>
                                    </p:anim>
                                    <p:anim calcmode="lin" valueType="num">
                                      <p:cBhvr>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after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p:cTn id="13" dur="500" fill="hold"/>
                                        <p:tgtEl>
                                          <p:spTgt spid="3"/>
                                        </p:tgtEl>
                                        <p:attrNameLst>
                                          <p:attrName>ppt_x</p:attrName>
                                        </p:attrNameLst>
                                      </p:cBhvr>
                                      <p:tavLst>
                                        <p:tav tm="0">
                                          <p:val>
                                            <p:strVal val="#ppt_x"/>
                                          </p:val>
                                        </p:tav>
                                        <p:tav tm="100000">
                                          <p:val>
                                            <p:strVal val="#ppt_x"/>
                                          </p:val>
                                        </p:tav>
                                      </p:tavLst>
                                    </p:anim>
                                    <p:anim calcmode="lin" valueType="num">
                                      <p:cBhvr>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after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p:cTn id="19" dur="500" fill="hold"/>
                                        <p:tgtEl>
                                          <p:spTgt spid="4"/>
                                        </p:tgtEl>
                                        <p:attrNameLst>
                                          <p:attrName>ppt_x</p:attrName>
                                        </p:attrNameLst>
                                      </p:cBhvr>
                                      <p:tavLst>
                                        <p:tav tm="0">
                                          <p:val>
                                            <p:strVal val="#ppt_x"/>
                                          </p:val>
                                        </p:tav>
                                        <p:tav tm="100000">
                                          <p:val>
                                            <p:strVal val="#ppt_x"/>
                                          </p:val>
                                        </p:tav>
                                      </p:tavLst>
                                    </p:anim>
                                    <p:anim calcmode="lin" valueType="num">
                                      <p:cBhvr>
                                        <p:cTn id="2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Lst>
  </p:timing>
</p:sld>
</file>

<file path=ppt/tags/tag1.xml><?xml version="1.0" encoding="utf-8"?>
<p:tagLst xmlns:a="http://schemas.openxmlformats.org/drawingml/2006/main" xmlns:r="http://schemas.openxmlformats.org/officeDocument/2006/relationships" xmlns:p="http://schemas.openxmlformats.org/presentationml/2006/main">
  <p:tag name="AS_UNIQUEID" val="856"/>
</p:tagLst>
</file>

<file path=ppt/tags/tag10.xml><?xml version="1.0" encoding="utf-8"?>
<p:tagLst xmlns:a="http://schemas.openxmlformats.org/drawingml/2006/main" xmlns:r="http://schemas.openxmlformats.org/officeDocument/2006/relationships" xmlns:p="http://schemas.openxmlformats.org/presentationml/2006/main">
  <p:tag name="AS_UNIQUEID" val="730"/>
</p:tagLst>
</file>

<file path=ppt/tags/tag100.xml><?xml version="1.0" encoding="utf-8"?>
<p:tagLst xmlns:a="http://schemas.openxmlformats.org/drawingml/2006/main" xmlns:r="http://schemas.openxmlformats.org/officeDocument/2006/relationships" xmlns:p="http://schemas.openxmlformats.org/presentationml/2006/main">
  <p:tag name="AS_UNIQUEID" val="815"/>
</p:tagLst>
</file>

<file path=ppt/tags/tag101.xml><?xml version="1.0" encoding="utf-8"?>
<p:tagLst xmlns:a="http://schemas.openxmlformats.org/drawingml/2006/main" xmlns:r="http://schemas.openxmlformats.org/officeDocument/2006/relationships" xmlns:p="http://schemas.openxmlformats.org/presentationml/2006/main">
  <p:tag name="AS_UNIQUEID" val="816"/>
</p:tagLst>
</file>

<file path=ppt/tags/tag102.xml><?xml version="1.0" encoding="utf-8"?>
<p:tagLst xmlns:a="http://schemas.openxmlformats.org/drawingml/2006/main" xmlns:r="http://schemas.openxmlformats.org/officeDocument/2006/relationships" xmlns:p="http://schemas.openxmlformats.org/presentationml/2006/main">
  <p:tag name="AS_UNIQUEID" val="817"/>
</p:tagLst>
</file>

<file path=ppt/tags/tag103.xml><?xml version="1.0" encoding="utf-8"?>
<p:tagLst xmlns:a="http://schemas.openxmlformats.org/drawingml/2006/main" xmlns:r="http://schemas.openxmlformats.org/officeDocument/2006/relationships" xmlns:p="http://schemas.openxmlformats.org/presentationml/2006/main">
  <p:tag name="AS_UNIQUEID" val="818"/>
</p:tagLst>
</file>

<file path=ppt/tags/tag104.xml><?xml version="1.0" encoding="utf-8"?>
<p:tagLst xmlns:a="http://schemas.openxmlformats.org/drawingml/2006/main" xmlns:r="http://schemas.openxmlformats.org/officeDocument/2006/relationships" xmlns:p="http://schemas.openxmlformats.org/presentationml/2006/main">
  <p:tag name="AS_UNIQUEID" val="822"/>
</p:tagLst>
</file>

<file path=ppt/tags/tag105.xml><?xml version="1.0" encoding="utf-8"?>
<p:tagLst xmlns:a="http://schemas.openxmlformats.org/drawingml/2006/main" xmlns:r="http://schemas.openxmlformats.org/officeDocument/2006/relationships" xmlns:p="http://schemas.openxmlformats.org/presentationml/2006/main">
  <p:tag name="AS_UNIQUEID" val="823"/>
</p:tagLst>
</file>

<file path=ppt/tags/tag106.xml><?xml version="1.0" encoding="utf-8"?>
<p:tagLst xmlns:a="http://schemas.openxmlformats.org/drawingml/2006/main" xmlns:r="http://schemas.openxmlformats.org/officeDocument/2006/relationships" xmlns:p="http://schemas.openxmlformats.org/presentationml/2006/main">
  <p:tag name="AS_UNIQUEID" val="824"/>
</p:tagLst>
</file>

<file path=ppt/tags/tag107.xml><?xml version="1.0" encoding="utf-8"?>
<p:tagLst xmlns:a="http://schemas.openxmlformats.org/drawingml/2006/main" xmlns:r="http://schemas.openxmlformats.org/officeDocument/2006/relationships" xmlns:p="http://schemas.openxmlformats.org/presentationml/2006/main">
  <p:tag name="AS_UNIQUEID" val="825"/>
</p:tagLst>
</file>

<file path=ppt/tags/tag108.xml><?xml version="1.0" encoding="utf-8"?>
<p:tagLst xmlns:a="http://schemas.openxmlformats.org/drawingml/2006/main" xmlns:r="http://schemas.openxmlformats.org/officeDocument/2006/relationships" xmlns:p="http://schemas.openxmlformats.org/presentationml/2006/main">
  <p:tag name="AS_UNIQUEID" val="826"/>
</p:tagLst>
</file>

<file path=ppt/tags/tag109.xml><?xml version="1.0" encoding="utf-8"?>
<p:tagLst xmlns:a="http://schemas.openxmlformats.org/drawingml/2006/main" xmlns:r="http://schemas.openxmlformats.org/officeDocument/2006/relationships" xmlns:p="http://schemas.openxmlformats.org/presentationml/2006/main">
  <p:tag name="AS_UNIQUEID" val="827"/>
</p:tagLst>
</file>

<file path=ppt/tags/tag11.xml><?xml version="1.0" encoding="utf-8"?>
<p:tagLst xmlns:a="http://schemas.openxmlformats.org/drawingml/2006/main" xmlns:r="http://schemas.openxmlformats.org/officeDocument/2006/relationships" xmlns:p="http://schemas.openxmlformats.org/presentationml/2006/main">
  <p:tag name="AS_UNIQUEID" val="731"/>
</p:tagLst>
</file>

<file path=ppt/tags/tag110.xml><?xml version="1.0" encoding="utf-8"?>
<p:tagLst xmlns:a="http://schemas.openxmlformats.org/drawingml/2006/main" xmlns:r="http://schemas.openxmlformats.org/officeDocument/2006/relationships" xmlns:p="http://schemas.openxmlformats.org/presentationml/2006/main">
  <p:tag name="AS_UNIQUEID" val="828"/>
</p:tagLst>
</file>

<file path=ppt/tags/tag111.xml><?xml version="1.0" encoding="utf-8"?>
<p:tagLst xmlns:a="http://schemas.openxmlformats.org/drawingml/2006/main" xmlns:r="http://schemas.openxmlformats.org/officeDocument/2006/relationships" xmlns:p="http://schemas.openxmlformats.org/presentationml/2006/main">
  <p:tag name="AS_UNIQUEID" val="829"/>
</p:tagLst>
</file>

<file path=ppt/tags/tag112.xml><?xml version="1.0" encoding="utf-8"?>
<p:tagLst xmlns:a="http://schemas.openxmlformats.org/drawingml/2006/main" xmlns:r="http://schemas.openxmlformats.org/officeDocument/2006/relationships" xmlns:p="http://schemas.openxmlformats.org/presentationml/2006/main">
  <p:tag name="AS_UNIQUEID" val="830"/>
</p:tagLst>
</file>

<file path=ppt/tags/tag113.xml><?xml version="1.0" encoding="utf-8"?>
<p:tagLst xmlns:a="http://schemas.openxmlformats.org/drawingml/2006/main" xmlns:r="http://schemas.openxmlformats.org/officeDocument/2006/relationships" xmlns:p="http://schemas.openxmlformats.org/presentationml/2006/main">
  <p:tag name="AS_UNIQUEID" val="831"/>
</p:tagLst>
</file>

<file path=ppt/tags/tag114.xml><?xml version="1.0" encoding="utf-8"?>
<p:tagLst xmlns:a="http://schemas.openxmlformats.org/drawingml/2006/main" xmlns:r="http://schemas.openxmlformats.org/officeDocument/2006/relationships" xmlns:p="http://schemas.openxmlformats.org/presentationml/2006/main">
  <p:tag name="AS_UNIQUEID" val="832"/>
</p:tagLst>
</file>

<file path=ppt/tags/tag115.xml><?xml version="1.0" encoding="utf-8"?>
<p:tagLst xmlns:a="http://schemas.openxmlformats.org/drawingml/2006/main" xmlns:r="http://schemas.openxmlformats.org/officeDocument/2006/relationships" xmlns:p="http://schemas.openxmlformats.org/presentationml/2006/main">
  <p:tag name="AS_UNIQUEID" val="833"/>
</p:tagLst>
</file>

<file path=ppt/tags/tag116.xml><?xml version="1.0" encoding="utf-8"?>
<p:tagLst xmlns:a="http://schemas.openxmlformats.org/drawingml/2006/main" xmlns:r="http://schemas.openxmlformats.org/officeDocument/2006/relationships" xmlns:p="http://schemas.openxmlformats.org/presentationml/2006/main">
  <p:tag name="AS_UNIQUEID" val="834"/>
</p:tagLst>
</file>

<file path=ppt/tags/tag117.xml><?xml version="1.0" encoding="utf-8"?>
<p:tagLst xmlns:a="http://schemas.openxmlformats.org/drawingml/2006/main" xmlns:r="http://schemas.openxmlformats.org/officeDocument/2006/relationships" xmlns:p="http://schemas.openxmlformats.org/presentationml/2006/main">
  <p:tag name="AS_UNIQUEID" val="835"/>
</p:tagLst>
</file>

<file path=ppt/tags/tag118.xml><?xml version="1.0" encoding="utf-8"?>
<p:tagLst xmlns:a="http://schemas.openxmlformats.org/drawingml/2006/main" xmlns:r="http://schemas.openxmlformats.org/officeDocument/2006/relationships" xmlns:p="http://schemas.openxmlformats.org/presentationml/2006/main">
  <p:tag name="AS_UNIQUEID" val="836"/>
</p:tagLst>
</file>

<file path=ppt/tags/tag119.xml><?xml version="1.0" encoding="utf-8"?>
<p:tagLst xmlns:a="http://schemas.openxmlformats.org/drawingml/2006/main" xmlns:r="http://schemas.openxmlformats.org/officeDocument/2006/relationships" xmlns:p="http://schemas.openxmlformats.org/presentationml/2006/main">
  <p:tag name="AS_UNIQUEID" val="837"/>
</p:tagLst>
</file>

<file path=ppt/tags/tag12.xml><?xml version="1.0" encoding="utf-8"?>
<p:tagLst xmlns:a="http://schemas.openxmlformats.org/drawingml/2006/main" xmlns:r="http://schemas.openxmlformats.org/officeDocument/2006/relationships" xmlns:p="http://schemas.openxmlformats.org/presentationml/2006/main">
  <p:tag name="AS_UNIQUEID" val="733"/>
</p:tagLst>
</file>

<file path=ppt/tags/tag120.xml><?xml version="1.0" encoding="utf-8"?>
<p:tagLst xmlns:a="http://schemas.openxmlformats.org/drawingml/2006/main" xmlns:r="http://schemas.openxmlformats.org/officeDocument/2006/relationships" xmlns:p="http://schemas.openxmlformats.org/presentationml/2006/main">
  <p:tag name="AS_UNIQUEID" val="838"/>
</p:tagLst>
</file>

<file path=ppt/tags/tag121.xml><?xml version="1.0" encoding="utf-8"?>
<p:tagLst xmlns:a="http://schemas.openxmlformats.org/drawingml/2006/main" xmlns:r="http://schemas.openxmlformats.org/officeDocument/2006/relationships" xmlns:p="http://schemas.openxmlformats.org/presentationml/2006/main">
  <p:tag name="AS_UNIQUEID" val="839"/>
</p:tagLst>
</file>

<file path=ppt/tags/tag122.xml><?xml version="1.0" encoding="utf-8"?>
<p:tagLst xmlns:a="http://schemas.openxmlformats.org/drawingml/2006/main" xmlns:r="http://schemas.openxmlformats.org/officeDocument/2006/relationships" xmlns:p="http://schemas.openxmlformats.org/presentationml/2006/main">
  <p:tag name="AS_UNIQUEID" val="840"/>
</p:tagLst>
</file>

<file path=ppt/tags/tag123.xml><?xml version="1.0" encoding="utf-8"?>
<p:tagLst xmlns:a="http://schemas.openxmlformats.org/drawingml/2006/main" xmlns:r="http://schemas.openxmlformats.org/officeDocument/2006/relationships" xmlns:p="http://schemas.openxmlformats.org/presentationml/2006/main">
  <p:tag name="AS_UNIQUEID" val="841"/>
</p:tagLst>
</file>

<file path=ppt/tags/tag124.xml><?xml version="1.0" encoding="utf-8"?>
<p:tagLst xmlns:a="http://schemas.openxmlformats.org/drawingml/2006/main" xmlns:r="http://schemas.openxmlformats.org/officeDocument/2006/relationships" xmlns:p="http://schemas.openxmlformats.org/presentationml/2006/main">
  <p:tag name="AS_UNIQUEID" val="842"/>
</p:tagLst>
</file>

<file path=ppt/tags/tag125.xml><?xml version="1.0" encoding="utf-8"?>
<p:tagLst xmlns:a="http://schemas.openxmlformats.org/drawingml/2006/main" xmlns:r="http://schemas.openxmlformats.org/officeDocument/2006/relationships" xmlns:p="http://schemas.openxmlformats.org/presentationml/2006/main">
  <p:tag name="AS_UNIQUEID" val="843"/>
</p:tagLst>
</file>

<file path=ppt/tags/tag126.xml><?xml version="1.0" encoding="utf-8"?>
<p:tagLst xmlns:a="http://schemas.openxmlformats.org/drawingml/2006/main" xmlns:r="http://schemas.openxmlformats.org/officeDocument/2006/relationships" xmlns:p="http://schemas.openxmlformats.org/presentationml/2006/main">
  <p:tag name="AS_UNIQUEID" val="844"/>
</p:tagLst>
</file>

<file path=ppt/tags/tag127.xml><?xml version="1.0" encoding="utf-8"?>
<p:tagLst xmlns:a="http://schemas.openxmlformats.org/drawingml/2006/main" xmlns:r="http://schemas.openxmlformats.org/officeDocument/2006/relationships" xmlns:p="http://schemas.openxmlformats.org/presentationml/2006/main">
  <p:tag name="AS_UNIQUEID" val="1398"/>
</p:tagLst>
</file>

<file path=ppt/tags/tag128.xml><?xml version="1.0" encoding="utf-8"?>
<p:tagLst xmlns:a="http://schemas.openxmlformats.org/drawingml/2006/main" xmlns:r="http://schemas.openxmlformats.org/officeDocument/2006/relationships" xmlns:p="http://schemas.openxmlformats.org/presentationml/2006/main">
  <p:tag name="AS_UNIQUEID" val="1399"/>
</p:tagLst>
</file>

<file path=ppt/tags/tag129.xml><?xml version="1.0" encoding="utf-8"?>
<p:tagLst xmlns:a="http://schemas.openxmlformats.org/drawingml/2006/main" xmlns:r="http://schemas.openxmlformats.org/officeDocument/2006/relationships" xmlns:p="http://schemas.openxmlformats.org/presentationml/2006/main">
  <p:tag name="AS_UNIQUEID" val="1400"/>
</p:tagLst>
</file>

<file path=ppt/tags/tag13.xml><?xml version="1.0" encoding="utf-8"?>
<p:tagLst xmlns:a="http://schemas.openxmlformats.org/drawingml/2006/main" xmlns:r="http://schemas.openxmlformats.org/officeDocument/2006/relationships" xmlns:p="http://schemas.openxmlformats.org/presentationml/2006/main">
  <p:tag name="AS_UNIQUEID" val="738"/>
</p:tagLst>
</file>

<file path=ppt/tags/tag130.xml><?xml version="1.0" encoding="utf-8"?>
<p:tagLst xmlns:a="http://schemas.openxmlformats.org/drawingml/2006/main" xmlns:r="http://schemas.openxmlformats.org/officeDocument/2006/relationships" xmlns:p="http://schemas.openxmlformats.org/presentationml/2006/main">
  <p:tag name="AS_UNIQUEID" val="1401"/>
</p:tagLst>
</file>

<file path=ppt/tags/tag131.xml><?xml version="1.0" encoding="utf-8"?>
<p:tagLst xmlns:a="http://schemas.openxmlformats.org/drawingml/2006/main" xmlns:r="http://schemas.openxmlformats.org/officeDocument/2006/relationships" xmlns:p="http://schemas.openxmlformats.org/presentationml/2006/main">
  <p:tag name="AS_UNIQUEID" val="820"/>
</p:tagLst>
</file>

<file path=ppt/tags/tag132.xml><?xml version="1.0" encoding="utf-8"?>
<p:tagLst xmlns:a="http://schemas.openxmlformats.org/drawingml/2006/main" xmlns:r="http://schemas.openxmlformats.org/officeDocument/2006/relationships" xmlns:p="http://schemas.openxmlformats.org/presentationml/2006/main">
  <p:tag name="AS_UNIQUEID" val="821"/>
</p:tagLst>
</file>

<file path=ppt/tags/tag133.xml><?xml version="1.0" encoding="utf-8"?>
<p:tagLst xmlns:a="http://schemas.openxmlformats.org/drawingml/2006/main" xmlns:r="http://schemas.openxmlformats.org/officeDocument/2006/relationships" xmlns:p="http://schemas.openxmlformats.org/presentationml/2006/main">
  <p:tag name="AS_UNIQUEID" val="808"/>
</p:tagLst>
</file>

<file path=ppt/tags/tag134.xml><?xml version="1.0" encoding="utf-8"?>
<p:tagLst xmlns:a="http://schemas.openxmlformats.org/drawingml/2006/main" xmlns:r="http://schemas.openxmlformats.org/officeDocument/2006/relationships" xmlns:p="http://schemas.openxmlformats.org/presentationml/2006/main">
  <p:tag name="AS_UNIQUEID" val="820"/>
</p:tagLst>
</file>

<file path=ppt/tags/tag135.xml><?xml version="1.0" encoding="utf-8"?>
<p:tagLst xmlns:a="http://schemas.openxmlformats.org/drawingml/2006/main" xmlns:r="http://schemas.openxmlformats.org/officeDocument/2006/relationships" xmlns:p="http://schemas.openxmlformats.org/presentationml/2006/main">
  <p:tag name="AS_UNIQUEID" val="891"/>
</p:tagLst>
</file>

<file path=ppt/tags/tag136.xml><?xml version="1.0" encoding="utf-8"?>
<p:tagLst xmlns:a="http://schemas.openxmlformats.org/drawingml/2006/main" xmlns:r="http://schemas.openxmlformats.org/officeDocument/2006/relationships" xmlns:p="http://schemas.openxmlformats.org/presentationml/2006/main">
  <p:tag name="AS_UNIQUEID" val="892"/>
</p:tagLst>
</file>

<file path=ppt/tags/tag137.xml><?xml version="1.0" encoding="utf-8"?>
<p:tagLst xmlns:a="http://schemas.openxmlformats.org/drawingml/2006/main" xmlns:r="http://schemas.openxmlformats.org/officeDocument/2006/relationships" xmlns:p="http://schemas.openxmlformats.org/presentationml/2006/main">
  <p:tag name="AS_UNIQUEID" val="893"/>
</p:tagLst>
</file>

<file path=ppt/tags/tag138.xml><?xml version="1.0" encoding="utf-8"?>
<p:tagLst xmlns:a="http://schemas.openxmlformats.org/drawingml/2006/main" xmlns:r="http://schemas.openxmlformats.org/officeDocument/2006/relationships" xmlns:p="http://schemas.openxmlformats.org/presentationml/2006/main">
  <p:tag name="AS_UNIQUEID" val="894"/>
</p:tagLst>
</file>

<file path=ppt/tags/tag139.xml><?xml version="1.0" encoding="utf-8"?>
<p:tagLst xmlns:a="http://schemas.openxmlformats.org/drawingml/2006/main" xmlns:r="http://schemas.openxmlformats.org/officeDocument/2006/relationships" xmlns:p="http://schemas.openxmlformats.org/presentationml/2006/main">
  <p:tag name="AS_UNIQUEID" val="895"/>
</p:tagLst>
</file>

<file path=ppt/tags/tag14.xml><?xml version="1.0" encoding="utf-8"?>
<p:tagLst xmlns:a="http://schemas.openxmlformats.org/drawingml/2006/main" xmlns:r="http://schemas.openxmlformats.org/officeDocument/2006/relationships" xmlns:p="http://schemas.openxmlformats.org/presentationml/2006/main">
  <p:tag name="AS_UNIQUEID" val="739"/>
</p:tagLst>
</file>

<file path=ppt/tags/tag140.xml><?xml version="1.0" encoding="utf-8"?>
<p:tagLst xmlns:a="http://schemas.openxmlformats.org/drawingml/2006/main" xmlns:r="http://schemas.openxmlformats.org/officeDocument/2006/relationships" xmlns:p="http://schemas.openxmlformats.org/presentationml/2006/main">
  <p:tag name="AS_UNIQUEID" val="896"/>
</p:tagLst>
</file>

<file path=ppt/tags/tag141.xml><?xml version="1.0" encoding="utf-8"?>
<p:tagLst xmlns:a="http://schemas.openxmlformats.org/drawingml/2006/main" xmlns:r="http://schemas.openxmlformats.org/officeDocument/2006/relationships" xmlns:p="http://schemas.openxmlformats.org/presentationml/2006/main">
  <p:tag name="AS_UNIQUEID" val="897"/>
</p:tagLst>
</file>

<file path=ppt/tags/tag142.xml><?xml version="1.0" encoding="utf-8"?>
<p:tagLst xmlns:a="http://schemas.openxmlformats.org/drawingml/2006/main" xmlns:r="http://schemas.openxmlformats.org/officeDocument/2006/relationships" xmlns:p="http://schemas.openxmlformats.org/presentationml/2006/main">
  <p:tag name="AS_UNIQUEID" val="898"/>
</p:tagLst>
</file>

<file path=ppt/tags/tag143.xml><?xml version="1.0" encoding="utf-8"?>
<p:tagLst xmlns:a="http://schemas.openxmlformats.org/drawingml/2006/main" xmlns:r="http://schemas.openxmlformats.org/officeDocument/2006/relationships" xmlns:p="http://schemas.openxmlformats.org/presentationml/2006/main">
  <p:tag name="AS_UNIQUEID" val="899"/>
</p:tagLst>
</file>

<file path=ppt/tags/tag144.xml><?xml version="1.0" encoding="utf-8"?>
<p:tagLst xmlns:a="http://schemas.openxmlformats.org/drawingml/2006/main" xmlns:r="http://schemas.openxmlformats.org/officeDocument/2006/relationships" xmlns:p="http://schemas.openxmlformats.org/presentationml/2006/main">
  <p:tag name="AS_UNIQUEID" val="900"/>
</p:tagLst>
</file>

<file path=ppt/tags/tag145.xml><?xml version="1.0" encoding="utf-8"?>
<p:tagLst xmlns:a="http://schemas.openxmlformats.org/drawingml/2006/main" xmlns:r="http://schemas.openxmlformats.org/officeDocument/2006/relationships" xmlns:p="http://schemas.openxmlformats.org/presentationml/2006/main">
  <p:tag name="AS_UNIQUEID" val="901"/>
</p:tagLst>
</file>

<file path=ppt/tags/tag146.xml><?xml version="1.0" encoding="utf-8"?>
<p:tagLst xmlns:a="http://schemas.openxmlformats.org/drawingml/2006/main" xmlns:r="http://schemas.openxmlformats.org/officeDocument/2006/relationships" xmlns:p="http://schemas.openxmlformats.org/presentationml/2006/main">
  <p:tag name="AS_UNIQUEID" val="902"/>
</p:tagLst>
</file>

<file path=ppt/tags/tag147.xml><?xml version="1.0" encoding="utf-8"?>
<p:tagLst xmlns:a="http://schemas.openxmlformats.org/drawingml/2006/main" xmlns:r="http://schemas.openxmlformats.org/officeDocument/2006/relationships" xmlns:p="http://schemas.openxmlformats.org/presentationml/2006/main">
  <p:tag name="AS_UNIQUEID" val="903"/>
</p:tagLst>
</file>

<file path=ppt/tags/tag148.xml><?xml version="1.0" encoding="utf-8"?>
<p:tagLst xmlns:a="http://schemas.openxmlformats.org/drawingml/2006/main" xmlns:r="http://schemas.openxmlformats.org/officeDocument/2006/relationships" xmlns:p="http://schemas.openxmlformats.org/presentationml/2006/main">
  <p:tag name="AS_UNIQUEID" val="904"/>
</p:tagLst>
</file>

<file path=ppt/tags/tag149.xml><?xml version="1.0" encoding="utf-8"?>
<p:tagLst xmlns:a="http://schemas.openxmlformats.org/drawingml/2006/main" xmlns:r="http://schemas.openxmlformats.org/officeDocument/2006/relationships" xmlns:p="http://schemas.openxmlformats.org/presentationml/2006/main">
  <p:tag name="AS_UNIQUEID" val="905"/>
</p:tagLst>
</file>

<file path=ppt/tags/tag15.xml><?xml version="1.0" encoding="utf-8"?>
<p:tagLst xmlns:a="http://schemas.openxmlformats.org/drawingml/2006/main" xmlns:r="http://schemas.openxmlformats.org/officeDocument/2006/relationships" xmlns:p="http://schemas.openxmlformats.org/presentationml/2006/main">
  <p:tag name="AS_UNIQUEID" val="897"/>
</p:tagLst>
</file>

<file path=ppt/tags/tag150.xml><?xml version="1.0" encoding="utf-8"?>
<p:tagLst xmlns:a="http://schemas.openxmlformats.org/drawingml/2006/main" xmlns:r="http://schemas.openxmlformats.org/officeDocument/2006/relationships" xmlns:p="http://schemas.openxmlformats.org/presentationml/2006/main">
  <p:tag name="AS_UNIQUEID" val="906"/>
</p:tagLst>
</file>

<file path=ppt/tags/tag151.xml><?xml version="1.0" encoding="utf-8"?>
<p:tagLst xmlns:a="http://schemas.openxmlformats.org/drawingml/2006/main" xmlns:r="http://schemas.openxmlformats.org/officeDocument/2006/relationships" xmlns:p="http://schemas.openxmlformats.org/presentationml/2006/main">
  <p:tag name="AS_UNIQUEID" val="920"/>
</p:tagLst>
</file>

<file path=ppt/tags/tag152.xml><?xml version="1.0" encoding="utf-8"?>
<p:tagLst xmlns:a="http://schemas.openxmlformats.org/drawingml/2006/main" xmlns:r="http://schemas.openxmlformats.org/officeDocument/2006/relationships" xmlns:p="http://schemas.openxmlformats.org/presentationml/2006/main">
  <p:tag name="AS_UNIQUEID" val="921"/>
</p:tagLst>
</file>

<file path=ppt/tags/tag153.xml><?xml version="1.0" encoding="utf-8"?>
<p:tagLst xmlns:a="http://schemas.openxmlformats.org/drawingml/2006/main" xmlns:r="http://schemas.openxmlformats.org/officeDocument/2006/relationships" xmlns:p="http://schemas.openxmlformats.org/presentationml/2006/main">
  <p:tag name="AS_UNIQUEID" val="922"/>
</p:tagLst>
</file>

<file path=ppt/tags/tag154.xml><?xml version="1.0" encoding="utf-8"?>
<p:tagLst xmlns:a="http://schemas.openxmlformats.org/drawingml/2006/main" xmlns:r="http://schemas.openxmlformats.org/officeDocument/2006/relationships" xmlns:p="http://schemas.openxmlformats.org/presentationml/2006/main">
  <p:tag name="AS_UNIQUEID" val="923"/>
</p:tagLst>
</file>

<file path=ppt/tags/tag155.xml><?xml version="1.0" encoding="utf-8"?>
<p:tagLst xmlns:a="http://schemas.openxmlformats.org/drawingml/2006/main" xmlns:r="http://schemas.openxmlformats.org/officeDocument/2006/relationships" xmlns:p="http://schemas.openxmlformats.org/presentationml/2006/main">
  <p:tag name="AS_UNIQUEID" val="924"/>
</p:tagLst>
</file>

<file path=ppt/tags/tag156.xml><?xml version="1.0" encoding="utf-8"?>
<p:tagLst xmlns:a="http://schemas.openxmlformats.org/drawingml/2006/main" xmlns:r="http://schemas.openxmlformats.org/officeDocument/2006/relationships" xmlns:p="http://schemas.openxmlformats.org/presentationml/2006/main">
  <p:tag name="AS_UNIQUEID" val="929"/>
</p:tagLst>
</file>

<file path=ppt/tags/tag157.xml><?xml version="1.0" encoding="utf-8"?>
<p:tagLst xmlns:a="http://schemas.openxmlformats.org/drawingml/2006/main" xmlns:r="http://schemas.openxmlformats.org/officeDocument/2006/relationships" xmlns:p="http://schemas.openxmlformats.org/presentationml/2006/main">
  <p:tag name="AS_UNIQUEID" val="937"/>
</p:tagLst>
</file>

<file path=ppt/tags/tag158.xml><?xml version="1.0" encoding="utf-8"?>
<p:tagLst xmlns:a="http://schemas.openxmlformats.org/drawingml/2006/main" xmlns:r="http://schemas.openxmlformats.org/officeDocument/2006/relationships" xmlns:p="http://schemas.openxmlformats.org/presentationml/2006/main">
  <p:tag name="AS_UNIQUEID" val="938"/>
</p:tagLst>
</file>

<file path=ppt/tags/tag159.xml><?xml version="1.0" encoding="utf-8"?>
<p:tagLst xmlns:a="http://schemas.openxmlformats.org/drawingml/2006/main" xmlns:r="http://schemas.openxmlformats.org/officeDocument/2006/relationships" xmlns:p="http://schemas.openxmlformats.org/presentationml/2006/main">
  <p:tag name="AS_UNIQUEID" val="939"/>
</p:tagLst>
</file>

<file path=ppt/tags/tag16.xml><?xml version="1.0" encoding="utf-8"?>
<p:tagLst xmlns:a="http://schemas.openxmlformats.org/drawingml/2006/main" xmlns:r="http://schemas.openxmlformats.org/officeDocument/2006/relationships" xmlns:p="http://schemas.openxmlformats.org/presentationml/2006/main">
  <p:tag name="AS_UNIQUEID" val="898"/>
</p:tagLst>
</file>

<file path=ppt/tags/tag160.xml><?xml version="1.0" encoding="utf-8"?>
<p:tagLst xmlns:a="http://schemas.openxmlformats.org/drawingml/2006/main" xmlns:r="http://schemas.openxmlformats.org/officeDocument/2006/relationships" xmlns:p="http://schemas.openxmlformats.org/presentationml/2006/main">
  <p:tag name="AS_UNIQUEID" val="940"/>
</p:tagLst>
</file>

<file path=ppt/tags/tag161.xml><?xml version="1.0" encoding="utf-8"?>
<p:tagLst xmlns:a="http://schemas.openxmlformats.org/drawingml/2006/main" xmlns:r="http://schemas.openxmlformats.org/officeDocument/2006/relationships" xmlns:p="http://schemas.openxmlformats.org/presentationml/2006/main">
  <p:tag name="AS_UNIQUEID" val="941"/>
</p:tagLst>
</file>

<file path=ppt/tags/tag162.xml><?xml version="1.0" encoding="utf-8"?>
<p:tagLst xmlns:a="http://schemas.openxmlformats.org/drawingml/2006/main" xmlns:r="http://schemas.openxmlformats.org/officeDocument/2006/relationships" xmlns:p="http://schemas.openxmlformats.org/presentationml/2006/main">
  <p:tag name="AS_UNIQUEID" val="942"/>
</p:tagLst>
</file>

<file path=ppt/tags/tag163.xml><?xml version="1.0" encoding="utf-8"?>
<p:tagLst xmlns:a="http://schemas.openxmlformats.org/drawingml/2006/main" xmlns:r="http://schemas.openxmlformats.org/officeDocument/2006/relationships" xmlns:p="http://schemas.openxmlformats.org/presentationml/2006/main">
  <p:tag name="AS_UNIQUEID" val="943"/>
</p:tagLst>
</file>

<file path=ppt/tags/tag164.xml><?xml version="1.0" encoding="utf-8"?>
<p:tagLst xmlns:a="http://schemas.openxmlformats.org/drawingml/2006/main" xmlns:r="http://schemas.openxmlformats.org/officeDocument/2006/relationships" xmlns:p="http://schemas.openxmlformats.org/presentationml/2006/main">
  <p:tag name="AS_UNIQUEID" val="329"/>
</p:tagLst>
</file>

<file path=ppt/tags/tag165.xml><?xml version="1.0" encoding="utf-8"?>
<p:tagLst xmlns:a="http://schemas.openxmlformats.org/drawingml/2006/main" xmlns:r="http://schemas.openxmlformats.org/officeDocument/2006/relationships" xmlns:p="http://schemas.openxmlformats.org/presentationml/2006/main">
  <p:tag name="AS_UNIQUEID" val="950"/>
</p:tagLst>
</file>

<file path=ppt/tags/tag166.xml><?xml version="1.0" encoding="utf-8"?>
<p:tagLst xmlns:a="http://schemas.openxmlformats.org/drawingml/2006/main" xmlns:r="http://schemas.openxmlformats.org/officeDocument/2006/relationships" xmlns:p="http://schemas.openxmlformats.org/presentationml/2006/main">
  <p:tag name="AS_UNIQUEID" val="944"/>
</p:tagLst>
</file>

<file path=ppt/tags/tag167.xml><?xml version="1.0" encoding="utf-8"?>
<p:tagLst xmlns:a="http://schemas.openxmlformats.org/drawingml/2006/main" xmlns:r="http://schemas.openxmlformats.org/officeDocument/2006/relationships" xmlns:p="http://schemas.openxmlformats.org/presentationml/2006/main">
  <p:tag name="AS_UNIQUEID" val="945"/>
</p:tagLst>
</file>

<file path=ppt/tags/tag168.xml><?xml version="1.0" encoding="utf-8"?>
<p:tagLst xmlns:a="http://schemas.openxmlformats.org/drawingml/2006/main" xmlns:r="http://schemas.openxmlformats.org/officeDocument/2006/relationships" xmlns:p="http://schemas.openxmlformats.org/presentationml/2006/main">
  <p:tag name="AS_UNIQUEID" val="950"/>
</p:tagLst>
</file>

<file path=ppt/tags/tag169.xml><?xml version="1.0" encoding="utf-8"?>
<p:tagLst xmlns:a="http://schemas.openxmlformats.org/drawingml/2006/main" xmlns:r="http://schemas.openxmlformats.org/officeDocument/2006/relationships" xmlns:p="http://schemas.openxmlformats.org/presentationml/2006/main">
  <p:tag name="AS_UNIQUEID" val="951"/>
</p:tagLst>
</file>

<file path=ppt/tags/tag17.xml><?xml version="1.0" encoding="utf-8"?>
<p:tagLst xmlns:a="http://schemas.openxmlformats.org/drawingml/2006/main" xmlns:r="http://schemas.openxmlformats.org/officeDocument/2006/relationships" xmlns:p="http://schemas.openxmlformats.org/presentationml/2006/main">
  <p:tag name="AS_UNIQUEID" val="899"/>
</p:tagLst>
</file>

<file path=ppt/tags/tag170.xml><?xml version="1.0" encoding="utf-8"?>
<p:tagLst xmlns:a="http://schemas.openxmlformats.org/drawingml/2006/main" xmlns:r="http://schemas.openxmlformats.org/officeDocument/2006/relationships" xmlns:p="http://schemas.openxmlformats.org/presentationml/2006/main">
  <p:tag name="AS_UNIQUEID" val="952"/>
</p:tagLst>
</file>

<file path=ppt/tags/tag171.xml><?xml version="1.0" encoding="utf-8"?>
<p:tagLst xmlns:a="http://schemas.openxmlformats.org/drawingml/2006/main" xmlns:r="http://schemas.openxmlformats.org/officeDocument/2006/relationships" xmlns:p="http://schemas.openxmlformats.org/presentationml/2006/main">
  <p:tag name="AS_UNIQUEID" val="953"/>
</p:tagLst>
</file>

<file path=ppt/tags/tag172.xml><?xml version="1.0" encoding="utf-8"?>
<p:tagLst xmlns:a="http://schemas.openxmlformats.org/drawingml/2006/main" xmlns:r="http://schemas.openxmlformats.org/officeDocument/2006/relationships" xmlns:p="http://schemas.openxmlformats.org/presentationml/2006/main">
  <p:tag name="AS_UNIQUEID" val="947"/>
</p:tagLst>
</file>

<file path=ppt/tags/tag173.xml><?xml version="1.0" encoding="utf-8"?>
<p:tagLst xmlns:a="http://schemas.openxmlformats.org/drawingml/2006/main" xmlns:r="http://schemas.openxmlformats.org/officeDocument/2006/relationships" xmlns:p="http://schemas.openxmlformats.org/presentationml/2006/main">
  <p:tag name="AS_UNIQUEID" val="948"/>
</p:tagLst>
</file>

<file path=ppt/tags/tag174.xml><?xml version="1.0" encoding="utf-8"?>
<p:tagLst xmlns:a="http://schemas.openxmlformats.org/drawingml/2006/main" xmlns:r="http://schemas.openxmlformats.org/officeDocument/2006/relationships" xmlns:p="http://schemas.openxmlformats.org/presentationml/2006/main">
  <p:tag name="AS_UNIQUEID" val="949"/>
</p:tagLst>
</file>

<file path=ppt/tags/tag175.xml><?xml version="1.0" encoding="utf-8"?>
<p:tagLst xmlns:a="http://schemas.openxmlformats.org/drawingml/2006/main" xmlns:r="http://schemas.openxmlformats.org/officeDocument/2006/relationships" xmlns:p="http://schemas.openxmlformats.org/presentationml/2006/main">
  <p:tag name="AS_UNIQUEID" val="950"/>
</p:tagLst>
</file>

<file path=ppt/tags/tag176.xml><?xml version="1.0" encoding="utf-8"?>
<p:tagLst xmlns:a="http://schemas.openxmlformats.org/drawingml/2006/main" xmlns:r="http://schemas.openxmlformats.org/officeDocument/2006/relationships" xmlns:p="http://schemas.openxmlformats.org/presentationml/2006/main">
  <p:tag name="AS_UNIQUEID" val="951"/>
</p:tagLst>
</file>

<file path=ppt/tags/tag177.xml><?xml version="1.0" encoding="utf-8"?>
<p:tagLst xmlns:a="http://schemas.openxmlformats.org/drawingml/2006/main" xmlns:r="http://schemas.openxmlformats.org/officeDocument/2006/relationships" xmlns:p="http://schemas.openxmlformats.org/presentationml/2006/main">
  <p:tag name="AS_UNIQUEID" val="954"/>
</p:tagLst>
</file>

<file path=ppt/tags/tag178.xml><?xml version="1.0" encoding="utf-8"?>
<p:tagLst xmlns:a="http://schemas.openxmlformats.org/drawingml/2006/main" xmlns:r="http://schemas.openxmlformats.org/officeDocument/2006/relationships" xmlns:p="http://schemas.openxmlformats.org/presentationml/2006/main">
  <p:tag name="AS_UNIQUEID" val="955"/>
</p:tagLst>
</file>

<file path=ppt/tags/tag179.xml><?xml version="1.0" encoding="utf-8"?>
<p:tagLst xmlns:a="http://schemas.openxmlformats.org/drawingml/2006/main" xmlns:r="http://schemas.openxmlformats.org/officeDocument/2006/relationships" xmlns:p="http://schemas.openxmlformats.org/presentationml/2006/main">
  <p:tag name="AS_UNIQUEID" val="956"/>
</p:tagLst>
</file>

<file path=ppt/tags/tag18.xml><?xml version="1.0" encoding="utf-8"?>
<p:tagLst xmlns:a="http://schemas.openxmlformats.org/drawingml/2006/main" xmlns:r="http://schemas.openxmlformats.org/officeDocument/2006/relationships" xmlns:p="http://schemas.openxmlformats.org/presentationml/2006/main">
  <p:tag name="AS_UNIQUEID" val="740"/>
</p:tagLst>
</file>

<file path=ppt/tags/tag180.xml><?xml version="1.0" encoding="utf-8"?>
<p:tagLst xmlns:a="http://schemas.openxmlformats.org/drawingml/2006/main" xmlns:r="http://schemas.openxmlformats.org/officeDocument/2006/relationships" xmlns:p="http://schemas.openxmlformats.org/presentationml/2006/main">
  <p:tag name="AS_UNIQUEID" val="952"/>
</p:tagLst>
</file>

<file path=ppt/tags/tag181.xml><?xml version="1.0" encoding="utf-8"?>
<p:tagLst xmlns:a="http://schemas.openxmlformats.org/drawingml/2006/main" xmlns:r="http://schemas.openxmlformats.org/officeDocument/2006/relationships" xmlns:p="http://schemas.openxmlformats.org/presentationml/2006/main">
  <p:tag name="AS_UNIQUEID" val="953"/>
</p:tagLst>
</file>

<file path=ppt/tags/tag182.xml><?xml version="1.0" encoding="utf-8"?>
<p:tagLst xmlns:a="http://schemas.openxmlformats.org/drawingml/2006/main" xmlns:r="http://schemas.openxmlformats.org/officeDocument/2006/relationships" xmlns:p="http://schemas.openxmlformats.org/presentationml/2006/main">
  <p:tag name="AS_UNIQUEID" val="969"/>
</p:tagLst>
</file>

<file path=ppt/tags/tag183.xml><?xml version="1.0" encoding="utf-8"?>
<p:tagLst xmlns:a="http://schemas.openxmlformats.org/drawingml/2006/main" xmlns:r="http://schemas.openxmlformats.org/officeDocument/2006/relationships" xmlns:p="http://schemas.openxmlformats.org/presentationml/2006/main">
  <p:tag name="AS_UNIQUEID" val="958"/>
</p:tagLst>
</file>

<file path=ppt/tags/tag184.xml><?xml version="1.0" encoding="utf-8"?>
<p:tagLst xmlns:a="http://schemas.openxmlformats.org/drawingml/2006/main" xmlns:r="http://schemas.openxmlformats.org/officeDocument/2006/relationships" xmlns:p="http://schemas.openxmlformats.org/presentationml/2006/main">
  <p:tag name="AS_UNIQUEID" val="959"/>
</p:tagLst>
</file>

<file path=ppt/tags/tag185.xml><?xml version="1.0" encoding="utf-8"?>
<p:tagLst xmlns:a="http://schemas.openxmlformats.org/drawingml/2006/main" xmlns:r="http://schemas.openxmlformats.org/officeDocument/2006/relationships" xmlns:p="http://schemas.openxmlformats.org/presentationml/2006/main">
  <p:tag name="AS_UNIQUEID" val="960"/>
</p:tagLst>
</file>

<file path=ppt/tags/tag186.xml><?xml version="1.0" encoding="utf-8"?>
<p:tagLst xmlns:a="http://schemas.openxmlformats.org/drawingml/2006/main" xmlns:r="http://schemas.openxmlformats.org/officeDocument/2006/relationships" xmlns:p="http://schemas.openxmlformats.org/presentationml/2006/main">
  <p:tag name="AS_UNIQUEID" val="961"/>
</p:tagLst>
</file>

<file path=ppt/tags/tag187.xml><?xml version="1.0" encoding="utf-8"?>
<p:tagLst xmlns:a="http://schemas.openxmlformats.org/drawingml/2006/main" xmlns:r="http://schemas.openxmlformats.org/officeDocument/2006/relationships" xmlns:p="http://schemas.openxmlformats.org/presentationml/2006/main">
  <p:tag name="AS_UNIQUEID" val="962"/>
</p:tagLst>
</file>

<file path=ppt/tags/tag188.xml><?xml version="1.0" encoding="utf-8"?>
<p:tagLst xmlns:a="http://schemas.openxmlformats.org/drawingml/2006/main" xmlns:r="http://schemas.openxmlformats.org/officeDocument/2006/relationships" xmlns:p="http://schemas.openxmlformats.org/presentationml/2006/main">
  <p:tag name="AS_UNIQUEID" val="963"/>
</p:tagLst>
</file>

<file path=ppt/tags/tag189.xml><?xml version="1.0" encoding="utf-8"?>
<p:tagLst xmlns:a="http://schemas.openxmlformats.org/drawingml/2006/main" xmlns:r="http://schemas.openxmlformats.org/officeDocument/2006/relationships" xmlns:p="http://schemas.openxmlformats.org/presentationml/2006/main">
  <p:tag name="AS_UNIQUEID" val="966"/>
</p:tagLst>
</file>

<file path=ppt/tags/tag19.xml><?xml version="1.0" encoding="utf-8"?>
<p:tagLst xmlns:a="http://schemas.openxmlformats.org/drawingml/2006/main" xmlns:r="http://schemas.openxmlformats.org/officeDocument/2006/relationships" xmlns:p="http://schemas.openxmlformats.org/presentationml/2006/main">
  <p:tag name="AS_UNIQUEID" val="741"/>
</p:tagLst>
</file>

<file path=ppt/tags/tag190.xml><?xml version="1.0" encoding="utf-8"?>
<p:tagLst xmlns:a="http://schemas.openxmlformats.org/drawingml/2006/main" xmlns:r="http://schemas.openxmlformats.org/officeDocument/2006/relationships" xmlns:p="http://schemas.openxmlformats.org/presentationml/2006/main">
  <p:tag name="AS_UNIQUEID" val="967"/>
</p:tagLst>
</file>

<file path=ppt/tags/tag191.xml><?xml version="1.0" encoding="utf-8"?>
<p:tagLst xmlns:a="http://schemas.openxmlformats.org/drawingml/2006/main" xmlns:r="http://schemas.openxmlformats.org/officeDocument/2006/relationships" xmlns:p="http://schemas.openxmlformats.org/presentationml/2006/main">
  <p:tag name="AS_UNIQUEID" val="968"/>
</p:tagLst>
</file>

<file path=ppt/tags/tag192.xml><?xml version="1.0" encoding="utf-8"?>
<p:tagLst xmlns:a="http://schemas.openxmlformats.org/drawingml/2006/main" xmlns:r="http://schemas.openxmlformats.org/officeDocument/2006/relationships" xmlns:p="http://schemas.openxmlformats.org/presentationml/2006/main">
  <p:tag name="AS_UNIQUEID" val="964"/>
</p:tagLst>
</file>

<file path=ppt/tags/tag193.xml><?xml version="1.0" encoding="utf-8"?>
<p:tagLst xmlns:a="http://schemas.openxmlformats.org/drawingml/2006/main" xmlns:r="http://schemas.openxmlformats.org/officeDocument/2006/relationships" xmlns:p="http://schemas.openxmlformats.org/presentationml/2006/main">
  <p:tag name="AS_UNIQUEID" val="965"/>
</p:tagLst>
</file>

<file path=ppt/tags/tag194.xml><?xml version="1.0" encoding="utf-8"?>
<p:tagLst xmlns:a="http://schemas.openxmlformats.org/drawingml/2006/main" xmlns:r="http://schemas.openxmlformats.org/officeDocument/2006/relationships" xmlns:p="http://schemas.openxmlformats.org/presentationml/2006/main">
  <p:tag name="AS_UNIQUEID" val="980"/>
</p:tagLst>
</file>

<file path=ppt/tags/tag195.xml><?xml version="1.0" encoding="utf-8"?>
<p:tagLst xmlns:a="http://schemas.openxmlformats.org/drawingml/2006/main" xmlns:r="http://schemas.openxmlformats.org/officeDocument/2006/relationships" xmlns:p="http://schemas.openxmlformats.org/presentationml/2006/main">
  <p:tag name="AS_UNIQUEID" val="971"/>
</p:tagLst>
</file>

<file path=ppt/tags/tag196.xml><?xml version="1.0" encoding="utf-8"?>
<p:tagLst xmlns:a="http://schemas.openxmlformats.org/drawingml/2006/main" xmlns:r="http://schemas.openxmlformats.org/officeDocument/2006/relationships" xmlns:p="http://schemas.openxmlformats.org/presentationml/2006/main">
  <p:tag name="AS_UNIQUEID" val="972"/>
</p:tagLst>
</file>

<file path=ppt/tags/tag197.xml><?xml version="1.0" encoding="utf-8"?>
<p:tagLst xmlns:a="http://schemas.openxmlformats.org/drawingml/2006/main" xmlns:r="http://schemas.openxmlformats.org/officeDocument/2006/relationships" xmlns:p="http://schemas.openxmlformats.org/presentationml/2006/main">
  <p:tag name="AS_UNIQUEID" val="973"/>
</p:tagLst>
</file>

<file path=ppt/tags/tag198.xml><?xml version="1.0" encoding="utf-8"?>
<p:tagLst xmlns:a="http://schemas.openxmlformats.org/drawingml/2006/main" xmlns:r="http://schemas.openxmlformats.org/officeDocument/2006/relationships" xmlns:p="http://schemas.openxmlformats.org/presentationml/2006/main">
  <p:tag name="AS_UNIQUEID" val="974"/>
</p:tagLst>
</file>

<file path=ppt/tags/tag199.xml><?xml version="1.0" encoding="utf-8"?>
<p:tagLst xmlns:a="http://schemas.openxmlformats.org/drawingml/2006/main" xmlns:r="http://schemas.openxmlformats.org/officeDocument/2006/relationships" xmlns:p="http://schemas.openxmlformats.org/presentationml/2006/main">
  <p:tag name="AS_UNIQUEID" val="977"/>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wm#"/>
  <p:tag name="KSO_WM_SLIDE_ID" val="custom20187308_1"/>
  <p:tag name="KSO_WM_SLIDE_INDEX" val="1"/>
  <p:tag name="KSO_WM_SLIDE_ITEM_CNT" val="0"/>
  <p:tag name="KSO_WM_SLIDE_LAYOUT" val="a_b"/>
  <p:tag name="KSO_WM_SLIDE_LAYOUT_CNT" val="1_1"/>
  <p:tag name="KSO_WM_SLIDE_SUBTYPE" val="defaultBlank"/>
  <p:tag name="KSO_WM_SLIDE_TYPE" val="title"/>
  <p:tag name="KSO_WM_TAG_VERSION" val="1.0"/>
  <p:tag name="KSO_WM_TEMPLATE_CATEGORY" val="custom"/>
  <p:tag name="KSO_WM_TEMPLATE_INDEX" val="20187308"/>
  <p:tag name="KSO_WM_TEMPLATE_SUBCATEGORY" val="0"/>
  <p:tag name="KSO_WM_TEMPLATE_THUMBS_INDEX" val="1"/>
</p:tagLst>
</file>

<file path=ppt/tags/tag20.xml><?xml version="1.0" encoding="utf-8"?>
<p:tagLst xmlns:a="http://schemas.openxmlformats.org/drawingml/2006/main" xmlns:r="http://schemas.openxmlformats.org/officeDocument/2006/relationships" xmlns:p="http://schemas.openxmlformats.org/presentationml/2006/main">
  <p:tag name="AS_UNIQUEID" val="742"/>
</p:tagLst>
</file>

<file path=ppt/tags/tag200.xml><?xml version="1.0" encoding="utf-8"?>
<p:tagLst xmlns:a="http://schemas.openxmlformats.org/drawingml/2006/main" xmlns:r="http://schemas.openxmlformats.org/officeDocument/2006/relationships" xmlns:p="http://schemas.openxmlformats.org/presentationml/2006/main">
  <p:tag name="AS_UNIQUEID" val="978"/>
</p:tagLst>
</file>

<file path=ppt/tags/tag201.xml><?xml version="1.0" encoding="utf-8"?>
<p:tagLst xmlns:a="http://schemas.openxmlformats.org/drawingml/2006/main" xmlns:r="http://schemas.openxmlformats.org/officeDocument/2006/relationships" xmlns:p="http://schemas.openxmlformats.org/presentationml/2006/main">
  <p:tag name="AS_UNIQUEID" val="979"/>
</p:tagLst>
</file>

<file path=ppt/tags/tag202.xml><?xml version="1.0" encoding="utf-8"?>
<p:tagLst xmlns:a="http://schemas.openxmlformats.org/drawingml/2006/main" xmlns:r="http://schemas.openxmlformats.org/officeDocument/2006/relationships" xmlns:p="http://schemas.openxmlformats.org/presentationml/2006/main">
  <p:tag name="AS_UNIQUEID" val="975"/>
</p:tagLst>
</file>

<file path=ppt/tags/tag203.xml><?xml version="1.0" encoding="utf-8"?>
<p:tagLst xmlns:a="http://schemas.openxmlformats.org/drawingml/2006/main" xmlns:r="http://schemas.openxmlformats.org/officeDocument/2006/relationships" xmlns:p="http://schemas.openxmlformats.org/presentationml/2006/main">
  <p:tag name="AS_UNIQUEID" val="976"/>
</p:tagLst>
</file>

<file path=ppt/tags/tag204.xml><?xml version="1.0" encoding="utf-8"?>
<p:tagLst xmlns:a="http://schemas.openxmlformats.org/drawingml/2006/main" xmlns:r="http://schemas.openxmlformats.org/officeDocument/2006/relationships" xmlns:p="http://schemas.openxmlformats.org/presentationml/2006/main">
  <p:tag name="AS_UNIQUEID" val="983"/>
</p:tagLst>
</file>

<file path=ppt/tags/tag205.xml><?xml version="1.0" encoding="utf-8"?>
<p:tagLst xmlns:a="http://schemas.openxmlformats.org/drawingml/2006/main" xmlns:r="http://schemas.openxmlformats.org/officeDocument/2006/relationships" xmlns:p="http://schemas.openxmlformats.org/presentationml/2006/main">
  <p:tag name="AS_UNIQUEID" val="984"/>
</p:tagLst>
</file>

<file path=ppt/tags/tag206.xml><?xml version="1.0" encoding="utf-8"?>
<p:tagLst xmlns:a="http://schemas.openxmlformats.org/drawingml/2006/main" xmlns:r="http://schemas.openxmlformats.org/officeDocument/2006/relationships" xmlns:p="http://schemas.openxmlformats.org/presentationml/2006/main">
  <p:tag name="AS_UNIQUEID" val="985"/>
</p:tagLst>
</file>

<file path=ppt/tags/tag207.xml><?xml version="1.0" encoding="utf-8"?>
<p:tagLst xmlns:a="http://schemas.openxmlformats.org/drawingml/2006/main" xmlns:r="http://schemas.openxmlformats.org/officeDocument/2006/relationships" xmlns:p="http://schemas.openxmlformats.org/presentationml/2006/main">
  <p:tag name="AS_UNIQUEID" val="982"/>
</p:tagLst>
</file>

<file path=ppt/tags/tag208.xml><?xml version="1.0" encoding="utf-8"?>
<p:tagLst xmlns:a="http://schemas.openxmlformats.org/drawingml/2006/main" xmlns:r="http://schemas.openxmlformats.org/officeDocument/2006/relationships" xmlns:p="http://schemas.openxmlformats.org/presentationml/2006/main">
  <p:tag name="AS_UNIQUEID" val="991"/>
</p:tagLst>
</file>

<file path=ppt/tags/tag209.xml><?xml version="1.0" encoding="utf-8"?>
<p:tagLst xmlns:a="http://schemas.openxmlformats.org/drawingml/2006/main" xmlns:r="http://schemas.openxmlformats.org/officeDocument/2006/relationships" xmlns:p="http://schemas.openxmlformats.org/presentationml/2006/main">
  <p:tag name="AS_UNIQUEID" val="990"/>
</p:tagLst>
</file>

<file path=ppt/tags/tag21.xml><?xml version="1.0" encoding="utf-8"?>
<p:tagLst xmlns:a="http://schemas.openxmlformats.org/drawingml/2006/main" xmlns:r="http://schemas.openxmlformats.org/officeDocument/2006/relationships" xmlns:p="http://schemas.openxmlformats.org/presentationml/2006/main">
  <p:tag name="AS_UNIQUEID" val="743"/>
</p:tagLst>
</file>

<file path=ppt/tags/tag210.xml><?xml version="1.0" encoding="utf-8"?>
<p:tagLst xmlns:a="http://schemas.openxmlformats.org/drawingml/2006/main" xmlns:r="http://schemas.openxmlformats.org/officeDocument/2006/relationships" xmlns:p="http://schemas.openxmlformats.org/presentationml/2006/main">
  <p:tag name="AS_UNIQUEID" val="986"/>
</p:tagLst>
</file>

<file path=ppt/tags/tag211.xml><?xml version="1.0" encoding="utf-8"?>
<p:tagLst xmlns:a="http://schemas.openxmlformats.org/drawingml/2006/main" xmlns:r="http://schemas.openxmlformats.org/officeDocument/2006/relationships" xmlns:p="http://schemas.openxmlformats.org/presentationml/2006/main">
  <p:tag name="AS_UNIQUEID" val="987"/>
</p:tagLst>
</file>

<file path=ppt/tags/tag212.xml><?xml version="1.0" encoding="utf-8"?>
<p:tagLst xmlns:a="http://schemas.openxmlformats.org/drawingml/2006/main" xmlns:r="http://schemas.openxmlformats.org/officeDocument/2006/relationships" xmlns:p="http://schemas.openxmlformats.org/presentationml/2006/main">
  <p:tag name="AS_UNIQUEID" val="984"/>
</p:tagLst>
</file>

<file path=ppt/tags/tag213.xml><?xml version="1.0" encoding="utf-8"?>
<p:tagLst xmlns:a="http://schemas.openxmlformats.org/drawingml/2006/main" xmlns:r="http://schemas.openxmlformats.org/officeDocument/2006/relationships" xmlns:p="http://schemas.openxmlformats.org/presentationml/2006/main">
  <p:tag name="AS_UNIQUEID" val="985"/>
</p:tagLst>
</file>

<file path=ppt/tags/tag214.xml><?xml version="1.0" encoding="utf-8"?>
<p:tagLst xmlns:a="http://schemas.openxmlformats.org/drawingml/2006/main" xmlns:r="http://schemas.openxmlformats.org/officeDocument/2006/relationships" xmlns:p="http://schemas.openxmlformats.org/presentationml/2006/main">
  <p:tag name="AS_UNIQUEID" val="986"/>
</p:tagLst>
</file>

<file path=ppt/tags/tag215.xml><?xml version="1.0" encoding="utf-8"?>
<p:tagLst xmlns:a="http://schemas.openxmlformats.org/drawingml/2006/main" xmlns:r="http://schemas.openxmlformats.org/officeDocument/2006/relationships" xmlns:p="http://schemas.openxmlformats.org/presentationml/2006/main">
  <p:tag name="AS_UNIQUEID" val="987"/>
</p:tagLst>
</file>

<file path=ppt/tags/tag216.xml><?xml version="1.0" encoding="utf-8"?>
<p:tagLst xmlns:a="http://schemas.openxmlformats.org/drawingml/2006/main" xmlns:r="http://schemas.openxmlformats.org/officeDocument/2006/relationships" xmlns:p="http://schemas.openxmlformats.org/presentationml/2006/main">
  <p:tag name="AS_UNIQUEID" val="982"/>
</p:tagLst>
</file>

<file path=ppt/tags/tag217.xml><?xml version="1.0" encoding="utf-8"?>
<p:tagLst xmlns:a="http://schemas.openxmlformats.org/drawingml/2006/main" xmlns:r="http://schemas.openxmlformats.org/officeDocument/2006/relationships" xmlns:p="http://schemas.openxmlformats.org/presentationml/2006/main">
  <p:tag name="AS_UNIQUEID" val="983"/>
</p:tagLst>
</file>

<file path=ppt/tags/tag218.xml><?xml version="1.0" encoding="utf-8"?>
<p:tagLst xmlns:a="http://schemas.openxmlformats.org/drawingml/2006/main" xmlns:r="http://schemas.openxmlformats.org/officeDocument/2006/relationships" xmlns:p="http://schemas.openxmlformats.org/presentationml/2006/main">
  <p:tag name="AS_UNIQUEID" val="984"/>
</p:tagLst>
</file>

<file path=ppt/tags/tag219.xml><?xml version="1.0" encoding="utf-8"?>
<p:tagLst xmlns:a="http://schemas.openxmlformats.org/drawingml/2006/main" xmlns:r="http://schemas.openxmlformats.org/officeDocument/2006/relationships" xmlns:p="http://schemas.openxmlformats.org/presentationml/2006/main">
  <p:tag name="AS_UNIQUEID" val="985"/>
</p:tagLst>
</file>

<file path=ppt/tags/tag22.xml><?xml version="1.0" encoding="utf-8"?>
<p:tagLst xmlns:a="http://schemas.openxmlformats.org/drawingml/2006/main" xmlns:r="http://schemas.openxmlformats.org/officeDocument/2006/relationships" xmlns:p="http://schemas.openxmlformats.org/presentationml/2006/main">
  <p:tag name="AS_UNIQUEID" val="744"/>
</p:tagLst>
</file>

<file path=ppt/tags/tag220.xml><?xml version="1.0" encoding="utf-8"?>
<p:tagLst xmlns:a="http://schemas.openxmlformats.org/drawingml/2006/main" xmlns:r="http://schemas.openxmlformats.org/officeDocument/2006/relationships" xmlns:p="http://schemas.openxmlformats.org/presentationml/2006/main">
  <p:tag name="AS_UNIQUEID" val="991"/>
</p:tagLst>
</file>

<file path=ppt/tags/tag221.xml><?xml version="1.0" encoding="utf-8"?>
<p:tagLst xmlns:a="http://schemas.openxmlformats.org/drawingml/2006/main" xmlns:r="http://schemas.openxmlformats.org/officeDocument/2006/relationships" xmlns:p="http://schemas.openxmlformats.org/presentationml/2006/main">
  <p:tag name="AS_UNIQUEID" val="990"/>
</p:tagLst>
</file>

<file path=ppt/tags/tag222.xml><?xml version="1.0" encoding="utf-8"?>
<p:tagLst xmlns:a="http://schemas.openxmlformats.org/drawingml/2006/main" xmlns:r="http://schemas.openxmlformats.org/officeDocument/2006/relationships" xmlns:p="http://schemas.openxmlformats.org/presentationml/2006/main">
  <p:tag name="AS_UNIQUEID" val="986"/>
</p:tagLst>
</file>

<file path=ppt/tags/tag223.xml><?xml version="1.0" encoding="utf-8"?>
<p:tagLst xmlns:a="http://schemas.openxmlformats.org/drawingml/2006/main" xmlns:r="http://schemas.openxmlformats.org/officeDocument/2006/relationships" xmlns:p="http://schemas.openxmlformats.org/presentationml/2006/main">
  <p:tag name="AS_UNIQUEID" val="987"/>
</p:tagLst>
</file>

<file path=ppt/tags/tag224.xml><?xml version="1.0" encoding="utf-8"?>
<p:tagLst xmlns:a="http://schemas.openxmlformats.org/drawingml/2006/main" xmlns:r="http://schemas.openxmlformats.org/officeDocument/2006/relationships" xmlns:p="http://schemas.openxmlformats.org/presentationml/2006/main">
  <p:tag name="AS_UNIQUEID" val="984"/>
</p:tagLst>
</file>

<file path=ppt/tags/tag225.xml><?xml version="1.0" encoding="utf-8"?>
<p:tagLst xmlns:a="http://schemas.openxmlformats.org/drawingml/2006/main" xmlns:r="http://schemas.openxmlformats.org/officeDocument/2006/relationships" xmlns:p="http://schemas.openxmlformats.org/presentationml/2006/main">
  <p:tag name="KSO_WM_UNIT_TABLE_BEAUTIFY" val="smartTable{c1aac006-8bbf-4cdb-a122-d8bb3c7f9700}"/>
</p:tagLst>
</file>

<file path=ppt/tags/tag226.xml><?xml version="1.0" encoding="utf-8"?>
<p:tagLst xmlns:a="http://schemas.openxmlformats.org/drawingml/2006/main" xmlns:r="http://schemas.openxmlformats.org/officeDocument/2006/relationships" xmlns:p="http://schemas.openxmlformats.org/presentationml/2006/main">
  <p:tag name="KSO_WM_UNIT_TABLE_BEAUTIFY" val="smartTable{64571fb9-a1ba-4f9f-80c1-6f164d91be70}"/>
</p:tagLst>
</file>

<file path=ppt/tags/tag227.xml><?xml version="1.0" encoding="utf-8"?>
<p:tagLst xmlns:a="http://schemas.openxmlformats.org/drawingml/2006/main" xmlns:r="http://schemas.openxmlformats.org/officeDocument/2006/relationships" xmlns:p="http://schemas.openxmlformats.org/presentationml/2006/main">
  <p:tag name="KSO_WM_UNIT_TABLE_BEAUTIFY" val="smartTable{ba3bd929-3b04-429a-b6f4-c1ca7c1eb807}"/>
</p:tagLst>
</file>

<file path=ppt/tags/tag228.xml><?xml version="1.0" encoding="utf-8"?>
<p:tagLst xmlns:a="http://schemas.openxmlformats.org/drawingml/2006/main" xmlns:r="http://schemas.openxmlformats.org/officeDocument/2006/relationships" xmlns:p="http://schemas.openxmlformats.org/presentationml/2006/main">
  <p:tag name="AS_UNIQUEID" val="984"/>
</p:tagLst>
</file>

<file path=ppt/tags/tag229.xml><?xml version="1.0" encoding="utf-8"?>
<p:tagLst xmlns:a="http://schemas.openxmlformats.org/drawingml/2006/main" xmlns:r="http://schemas.openxmlformats.org/officeDocument/2006/relationships" xmlns:p="http://schemas.openxmlformats.org/presentationml/2006/main">
  <p:tag name="AS_UNIQUEID" val="985"/>
</p:tagLst>
</file>

<file path=ppt/tags/tag23.xml><?xml version="1.0" encoding="utf-8"?>
<p:tagLst xmlns:a="http://schemas.openxmlformats.org/drawingml/2006/main" xmlns:r="http://schemas.openxmlformats.org/officeDocument/2006/relationships" xmlns:p="http://schemas.openxmlformats.org/presentationml/2006/main">
  <p:tag name="AS_UNIQUEID" val="784"/>
</p:tagLst>
</file>

<file path=ppt/tags/tag230.xml><?xml version="1.0" encoding="utf-8"?>
<p:tagLst xmlns:a="http://schemas.openxmlformats.org/drawingml/2006/main" xmlns:r="http://schemas.openxmlformats.org/officeDocument/2006/relationships" xmlns:p="http://schemas.openxmlformats.org/presentationml/2006/main">
  <p:tag name="AS_UNIQUEID" val="986"/>
</p:tagLst>
</file>

<file path=ppt/tags/tag231.xml><?xml version="1.0" encoding="utf-8"?>
<p:tagLst xmlns:a="http://schemas.openxmlformats.org/drawingml/2006/main" xmlns:r="http://schemas.openxmlformats.org/officeDocument/2006/relationships" xmlns:p="http://schemas.openxmlformats.org/presentationml/2006/main">
  <p:tag name="AS_UNIQUEID" val="987"/>
</p:tagLst>
</file>

<file path=ppt/tags/tag232.xml><?xml version="1.0" encoding="utf-8"?>
<p:tagLst xmlns:a="http://schemas.openxmlformats.org/drawingml/2006/main" xmlns:r="http://schemas.openxmlformats.org/officeDocument/2006/relationships" xmlns:p="http://schemas.openxmlformats.org/presentationml/2006/main">
  <p:tag name="AS_UNIQUEID" val="984"/>
</p:tagLst>
</file>

<file path=ppt/tags/tag233.xml><?xml version="1.0" encoding="utf-8"?>
<p:tagLst xmlns:a="http://schemas.openxmlformats.org/drawingml/2006/main" xmlns:r="http://schemas.openxmlformats.org/officeDocument/2006/relationships" xmlns:p="http://schemas.openxmlformats.org/presentationml/2006/main">
  <p:tag name="AS_UNIQUEID" val="985"/>
</p:tagLst>
</file>

<file path=ppt/tags/tag234.xml><?xml version="1.0" encoding="utf-8"?>
<p:tagLst xmlns:a="http://schemas.openxmlformats.org/drawingml/2006/main" xmlns:r="http://schemas.openxmlformats.org/officeDocument/2006/relationships" xmlns:p="http://schemas.openxmlformats.org/presentationml/2006/main">
  <p:tag name="AS_UNIQUEID" val="986"/>
</p:tagLst>
</file>

<file path=ppt/tags/tag235.xml><?xml version="1.0" encoding="utf-8"?>
<p:tagLst xmlns:a="http://schemas.openxmlformats.org/drawingml/2006/main" xmlns:r="http://schemas.openxmlformats.org/officeDocument/2006/relationships" xmlns:p="http://schemas.openxmlformats.org/presentationml/2006/main">
  <p:tag name="AS_UNIQUEID" val="987"/>
</p:tagLst>
</file>

<file path=ppt/tags/tag236.xml><?xml version="1.0" encoding="utf-8"?>
<p:tagLst xmlns:a="http://schemas.openxmlformats.org/drawingml/2006/main" xmlns:r="http://schemas.openxmlformats.org/officeDocument/2006/relationships" xmlns:p="http://schemas.openxmlformats.org/presentationml/2006/main">
  <p:tag name="AS_UNIQUEID" val="984"/>
</p:tagLst>
</file>

<file path=ppt/tags/tag237.xml><?xml version="1.0" encoding="utf-8"?>
<p:tagLst xmlns:a="http://schemas.openxmlformats.org/drawingml/2006/main" xmlns:r="http://schemas.openxmlformats.org/officeDocument/2006/relationships" xmlns:p="http://schemas.openxmlformats.org/presentationml/2006/main">
  <p:tag name="AS_UNIQUEID" val="985"/>
</p:tagLst>
</file>

<file path=ppt/tags/tag238.xml><?xml version="1.0" encoding="utf-8"?>
<p:tagLst xmlns:a="http://schemas.openxmlformats.org/drawingml/2006/main" xmlns:r="http://schemas.openxmlformats.org/officeDocument/2006/relationships" xmlns:p="http://schemas.openxmlformats.org/presentationml/2006/main">
  <p:tag name="AS_UNIQUEID" val="986"/>
</p:tagLst>
</file>

<file path=ppt/tags/tag239.xml><?xml version="1.0" encoding="utf-8"?>
<p:tagLst xmlns:a="http://schemas.openxmlformats.org/drawingml/2006/main" xmlns:r="http://schemas.openxmlformats.org/officeDocument/2006/relationships" xmlns:p="http://schemas.openxmlformats.org/presentationml/2006/main">
  <p:tag name="AS_UNIQUEID" val="987"/>
</p:tagLst>
</file>

<file path=ppt/tags/tag24.xml><?xml version="1.0" encoding="utf-8"?>
<p:tagLst xmlns:a="http://schemas.openxmlformats.org/drawingml/2006/main" xmlns:r="http://schemas.openxmlformats.org/officeDocument/2006/relationships" xmlns:p="http://schemas.openxmlformats.org/presentationml/2006/main">
  <p:tag name="AS_UNIQUEID" val="785"/>
</p:tagLst>
</file>

<file path=ppt/tags/tag240.xml><?xml version="1.0" encoding="utf-8"?>
<p:tagLst xmlns:a="http://schemas.openxmlformats.org/drawingml/2006/main" xmlns:r="http://schemas.openxmlformats.org/officeDocument/2006/relationships" xmlns:p="http://schemas.openxmlformats.org/presentationml/2006/main">
  <p:tag name="AS_UNIQUEID" val="984"/>
</p:tagLst>
</file>

<file path=ppt/tags/tag241.xml><?xml version="1.0" encoding="utf-8"?>
<p:tagLst xmlns:a="http://schemas.openxmlformats.org/drawingml/2006/main" xmlns:r="http://schemas.openxmlformats.org/officeDocument/2006/relationships" xmlns:p="http://schemas.openxmlformats.org/presentationml/2006/main">
  <p:tag name="AS_UNIQUEID" val="985"/>
</p:tagLst>
</file>

<file path=ppt/tags/tag242.xml><?xml version="1.0" encoding="utf-8"?>
<p:tagLst xmlns:a="http://schemas.openxmlformats.org/drawingml/2006/main" xmlns:r="http://schemas.openxmlformats.org/officeDocument/2006/relationships" xmlns:p="http://schemas.openxmlformats.org/presentationml/2006/main">
  <p:tag name="AS_UNIQUEID" val="986"/>
</p:tagLst>
</file>

<file path=ppt/tags/tag243.xml><?xml version="1.0" encoding="utf-8"?>
<p:tagLst xmlns:a="http://schemas.openxmlformats.org/drawingml/2006/main" xmlns:r="http://schemas.openxmlformats.org/officeDocument/2006/relationships" xmlns:p="http://schemas.openxmlformats.org/presentationml/2006/main">
  <p:tag name="AS_UNIQUEID" val="987"/>
</p:tagLst>
</file>

<file path=ppt/tags/tag244.xml><?xml version="1.0" encoding="utf-8"?>
<p:tagLst xmlns:a="http://schemas.openxmlformats.org/drawingml/2006/main" xmlns:r="http://schemas.openxmlformats.org/officeDocument/2006/relationships" xmlns:p="http://schemas.openxmlformats.org/presentationml/2006/main">
  <p:tag name="AS_UNIQUEID" val="984"/>
</p:tagLst>
</file>

<file path=ppt/tags/tag245.xml><?xml version="1.0" encoding="utf-8"?>
<p:tagLst xmlns:a="http://schemas.openxmlformats.org/drawingml/2006/main" xmlns:r="http://schemas.openxmlformats.org/officeDocument/2006/relationships" xmlns:p="http://schemas.openxmlformats.org/presentationml/2006/main">
  <p:tag name="AS_UNIQUEID" val="985"/>
</p:tagLst>
</file>

<file path=ppt/tags/tag246.xml><?xml version="1.0" encoding="utf-8"?>
<p:tagLst xmlns:a="http://schemas.openxmlformats.org/drawingml/2006/main" xmlns:r="http://schemas.openxmlformats.org/officeDocument/2006/relationships" xmlns:p="http://schemas.openxmlformats.org/presentationml/2006/main">
  <p:tag name="AS_UNIQUEID" val="986"/>
</p:tagLst>
</file>

<file path=ppt/tags/tag247.xml><?xml version="1.0" encoding="utf-8"?>
<p:tagLst xmlns:a="http://schemas.openxmlformats.org/drawingml/2006/main" xmlns:r="http://schemas.openxmlformats.org/officeDocument/2006/relationships" xmlns:p="http://schemas.openxmlformats.org/presentationml/2006/main">
  <p:tag name="AS_UNIQUEID" val="987"/>
</p:tagLst>
</file>

<file path=ppt/tags/tag248.xml><?xml version="1.0" encoding="utf-8"?>
<p:tagLst xmlns:a="http://schemas.openxmlformats.org/drawingml/2006/main" xmlns:r="http://schemas.openxmlformats.org/officeDocument/2006/relationships" xmlns:p="http://schemas.openxmlformats.org/presentationml/2006/main">
  <p:tag name="AS_UNIQUEID" val="1060"/>
</p:tagLst>
</file>

<file path=ppt/tags/tag249.xml><?xml version="1.0" encoding="utf-8"?>
<p:tagLst xmlns:a="http://schemas.openxmlformats.org/drawingml/2006/main" xmlns:r="http://schemas.openxmlformats.org/officeDocument/2006/relationships" xmlns:p="http://schemas.openxmlformats.org/presentationml/2006/main">
  <p:tag name="AS_UNIQUEID" val="1061"/>
</p:tagLst>
</file>

<file path=ppt/tags/tag25.xml><?xml version="1.0" encoding="utf-8"?>
<p:tagLst xmlns:a="http://schemas.openxmlformats.org/drawingml/2006/main" xmlns:r="http://schemas.openxmlformats.org/officeDocument/2006/relationships" xmlns:p="http://schemas.openxmlformats.org/presentationml/2006/main">
  <p:tag name="AS_UNIQUEID" val="786"/>
</p:tagLst>
</file>

<file path=ppt/tags/tag250.xml><?xml version="1.0" encoding="utf-8"?>
<p:tagLst xmlns:a="http://schemas.openxmlformats.org/drawingml/2006/main" xmlns:r="http://schemas.openxmlformats.org/officeDocument/2006/relationships" xmlns:p="http://schemas.openxmlformats.org/presentationml/2006/main">
  <p:tag name="AS_UNIQUEID" val="1062"/>
</p:tagLst>
</file>

<file path=ppt/tags/tag251.xml><?xml version="1.0" encoding="utf-8"?>
<p:tagLst xmlns:a="http://schemas.openxmlformats.org/drawingml/2006/main" xmlns:r="http://schemas.openxmlformats.org/officeDocument/2006/relationships" xmlns:p="http://schemas.openxmlformats.org/presentationml/2006/main">
  <p:tag name="AS_UNIQUEID" val="1063"/>
</p:tagLst>
</file>

<file path=ppt/tags/tag252.xml><?xml version="1.0" encoding="utf-8"?>
<p:tagLst xmlns:a="http://schemas.openxmlformats.org/drawingml/2006/main" xmlns:r="http://schemas.openxmlformats.org/officeDocument/2006/relationships" xmlns:p="http://schemas.openxmlformats.org/presentationml/2006/main">
  <p:tag name="AS_UNIQUEID" val="1060"/>
</p:tagLst>
</file>

<file path=ppt/tags/tag253.xml><?xml version="1.0" encoding="utf-8"?>
<p:tagLst xmlns:a="http://schemas.openxmlformats.org/drawingml/2006/main" xmlns:r="http://schemas.openxmlformats.org/officeDocument/2006/relationships" xmlns:p="http://schemas.openxmlformats.org/presentationml/2006/main">
  <p:tag name="AS_UNIQUEID" val="1061"/>
</p:tagLst>
</file>

<file path=ppt/tags/tag254.xml><?xml version="1.0" encoding="utf-8"?>
<p:tagLst xmlns:a="http://schemas.openxmlformats.org/drawingml/2006/main" xmlns:r="http://schemas.openxmlformats.org/officeDocument/2006/relationships" xmlns:p="http://schemas.openxmlformats.org/presentationml/2006/main">
  <p:tag name="AS_UNIQUEID" val="1062"/>
</p:tagLst>
</file>

<file path=ppt/tags/tag255.xml><?xml version="1.0" encoding="utf-8"?>
<p:tagLst xmlns:a="http://schemas.openxmlformats.org/drawingml/2006/main" xmlns:r="http://schemas.openxmlformats.org/officeDocument/2006/relationships" xmlns:p="http://schemas.openxmlformats.org/presentationml/2006/main">
  <p:tag name="AS_UNIQUEID" val="1063"/>
</p:tagLst>
</file>

<file path=ppt/tags/tag256.xml><?xml version="1.0" encoding="utf-8"?>
<p:tagLst xmlns:a="http://schemas.openxmlformats.org/drawingml/2006/main" xmlns:r="http://schemas.openxmlformats.org/officeDocument/2006/relationships" xmlns:p="http://schemas.openxmlformats.org/presentationml/2006/main">
  <p:tag name="AS_UNIQUEID" val="1060"/>
</p:tagLst>
</file>

<file path=ppt/tags/tag257.xml><?xml version="1.0" encoding="utf-8"?>
<p:tagLst xmlns:a="http://schemas.openxmlformats.org/drawingml/2006/main" xmlns:r="http://schemas.openxmlformats.org/officeDocument/2006/relationships" xmlns:p="http://schemas.openxmlformats.org/presentationml/2006/main">
  <p:tag name="AS_UNIQUEID" val="1061"/>
</p:tagLst>
</file>

<file path=ppt/tags/tag258.xml><?xml version="1.0" encoding="utf-8"?>
<p:tagLst xmlns:a="http://schemas.openxmlformats.org/drawingml/2006/main" xmlns:r="http://schemas.openxmlformats.org/officeDocument/2006/relationships" xmlns:p="http://schemas.openxmlformats.org/presentationml/2006/main">
  <p:tag name="AS_UNIQUEID" val="1062"/>
</p:tagLst>
</file>

<file path=ppt/tags/tag259.xml><?xml version="1.0" encoding="utf-8"?>
<p:tagLst xmlns:a="http://schemas.openxmlformats.org/drawingml/2006/main" xmlns:r="http://schemas.openxmlformats.org/officeDocument/2006/relationships" xmlns:p="http://schemas.openxmlformats.org/presentationml/2006/main">
  <p:tag name="AS_UNIQUEID" val="1063"/>
</p:tagLst>
</file>

<file path=ppt/tags/tag26.xml><?xml version="1.0" encoding="utf-8"?>
<p:tagLst xmlns:a="http://schemas.openxmlformats.org/drawingml/2006/main" xmlns:r="http://schemas.openxmlformats.org/officeDocument/2006/relationships" xmlns:p="http://schemas.openxmlformats.org/presentationml/2006/main">
  <p:tag name="AS_UNIQUEID" val="787"/>
</p:tagLst>
</file>

<file path=ppt/tags/tag260.xml><?xml version="1.0" encoding="utf-8"?>
<p:tagLst xmlns:a="http://schemas.openxmlformats.org/drawingml/2006/main" xmlns:r="http://schemas.openxmlformats.org/officeDocument/2006/relationships" xmlns:p="http://schemas.openxmlformats.org/presentationml/2006/main">
  <p:tag name="AS_UNIQUEID" val="1125"/>
</p:tagLst>
</file>

<file path=ppt/tags/tag261.xml><?xml version="1.0" encoding="utf-8"?>
<p:tagLst xmlns:a="http://schemas.openxmlformats.org/drawingml/2006/main" xmlns:r="http://schemas.openxmlformats.org/officeDocument/2006/relationships" xmlns:p="http://schemas.openxmlformats.org/presentationml/2006/main">
  <p:tag name="AS_UNIQUEID" val="1126"/>
</p:tagLst>
</file>

<file path=ppt/tags/tag262.xml><?xml version="1.0" encoding="utf-8"?>
<p:tagLst xmlns:a="http://schemas.openxmlformats.org/drawingml/2006/main" xmlns:r="http://schemas.openxmlformats.org/officeDocument/2006/relationships" xmlns:p="http://schemas.openxmlformats.org/presentationml/2006/main">
  <p:tag name="AS_UNIQUEID" val="1128"/>
</p:tagLst>
</file>

<file path=ppt/tags/tag263.xml><?xml version="1.0" encoding="utf-8"?>
<p:tagLst xmlns:a="http://schemas.openxmlformats.org/drawingml/2006/main" xmlns:r="http://schemas.openxmlformats.org/officeDocument/2006/relationships" xmlns:p="http://schemas.openxmlformats.org/presentationml/2006/main">
  <p:tag name="AS_UNIQUEID" val="1131"/>
</p:tagLst>
</file>

<file path=ppt/tags/tag264.xml><?xml version="1.0" encoding="utf-8"?>
<p:tagLst xmlns:a="http://schemas.openxmlformats.org/drawingml/2006/main" xmlns:r="http://schemas.openxmlformats.org/officeDocument/2006/relationships" xmlns:p="http://schemas.openxmlformats.org/presentationml/2006/main">
  <p:tag name="AS_UNIQUEID" val="1129"/>
</p:tagLst>
</file>

<file path=ppt/tags/tag265.xml><?xml version="1.0" encoding="utf-8"?>
<p:tagLst xmlns:a="http://schemas.openxmlformats.org/drawingml/2006/main" xmlns:r="http://schemas.openxmlformats.org/officeDocument/2006/relationships" xmlns:p="http://schemas.openxmlformats.org/presentationml/2006/main">
  <p:tag name="AS_UNIQUEID" val="1130"/>
</p:tagLst>
</file>

<file path=ppt/tags/tag266.xml><?xml version="1.0" encoding="utf-8"?>
<p:tagLst xmlns:a="http://schemas.openxmlformats.org/drawingml/2006/main" xmlns:r="http://schemas.openxmlformats.org/officeDocument/2006/relationships" xmlns:p="http://schemas.openxmlformats.org/presentationml/2006/main">
  <p:tag name="AS_UNIQUEID" val="1133"/>
</p:tagLst>
</file>

<file path=ppt/tags/tag267.xml><?xml version="1.0" encoding="utf-8"?>
<p:tagLst xmlns:a="http://schemas.openxmlformats.org/drawingml/2006/main" xmlns:r="http://schemas.openxmlformats.org/officeDocument/2006/relationships" xmlns:p="http://schemas.openxmlformats.org/presentationml/2006/main">
  <p:tag name="AS_UNIQUEID" val="1151"/>
</p:tagLst>
</file>

<file path=ppt/tags/tag268.xml><?xml version="1.0" encoding="utf-8"?>
<p:tagLst xmlns:a="http://schemas.openxmlformats.org/drawingml/2006/main" xmlns:r="http://schemas.openxmlformats.org/officeDocument/2006/relationships" xmlns:p="http://schemas.openxmlformats.org/presentationml/2006/main">
  <p:tag name="AS_UNIQUEID" val="1152"/>
</p:tagLst>
</file>

<file path=ppt/tags/tag269.xml><?xml version="1.0" encoding="utf-8"?>
<p:tagLst xmlns:a="http://schemas.openxmlformats.org/drawingml/2006/main" xmlns:r="http://schemas.openxmlformats.org/officeDocument/2006/relationships" xmlns:p="http://schemas.openxmlformats.org/presentationml/2006/main">
  <p:tag name="AS_UNIQUEID" val="1155"/>
</p:tagLst>
</file>

<file path=ppt/tags/tag27.xml><?xml version="1.0" encoding="utf-8"?>
<p:tagLst xmlns:a="http://schemas.openxmlformats.org/drawingml/2006/main" xmlns:r="http://schemas.openxmlformats.org/officeDocument/2006/relationships" xmlns:p="http://schemas.openxmlformats.org/presentationml/2006/main">
  <p:tag name="AS_UNIQUEID" val="788"/>
</p:tagLst>
</file>

<file path=ppt/tags/tag270.xml><?xml version="1.0" encoding="utf-8"?>
<p:tagLst xmlns:a="http://schemas.openxmlformats.org/drawingml/2006/main" xmlns:r="http://schemas.openxmlformats.org/officeDocument/2006/relationships" xmlns:p="http://schemas.openxmlformats.org/presentationml/2006/main">
  <p:tag name="AS_UNIQUEID" val="1156"/>
</p:tagLst>
</file>

<file path=ppt/tags/tag271.xml><?xml version="1.0" encoding="utf-8"?>
<p:tagLst xmlns:a="http://schemas.openxmlformats.org/drawingml/2006/main" xmlns:r="http://schemas.openxmlformats.org/officeDocument/2006/relationships" xmlns:p="http://schemas.openxmlformats.org/presentationml/2006/main">
  <p:tag name="AS_UNIQUEID" val="1157"/>
</p:tagLst>
</file>

<file path=ppt/tags/tag272.xml><?xml version="1.0" encoding="utf-8"?>
<p:tagLst xmlns:a="http://schemas.openxmlformats.org/drawingml/2006/main" xmlns:r="http://schemas.openxmlformats.org/officeDocument/2006/relationships" xmlns:p="http://schemas.openxmlformats.org/presentationml/2006/main">
  <p:tag name="AS_UNIQUEID" val="1153"/>
</p:tagLst>
</file>

<file path=ppt/tags/tag273.xml><?xml version="1.0" encoding="utf-8"?>
<p:tagLst xmlns:a="http://schemas.openxmlformats.org/drawingml/2006/main" xmlns:r="http://schemas.openxmlformats.org/officeDocument/2006/relationships" xmlns:p="http://schemas.openxmlformats.org/presentationml/2006/main">
  <p:tag name="AS_UNIQUEID" val="1154"/>
</p:tagLst>
</file>

<file path=ppt/tags/tag274.xml><?xml version="1.0" encoding="utf-8"?>
<p:tagLst xmlns:a="http://schemas.openxmlformats.org/drawingml/2006/main" xmlns:r="http://schemas.openxmlformats.org/officeDocument/2006/relationships" xmlns:p="http://schemas.openxmlformats.org/presentationml/2006/main">
  <p:tag name="AS_UNIQUEID" val="1134"/>
</p:tagLst>
</file>

<file path=ppt/tags/tag275.xml><?xml version="1.0" encoding="utf-8"?>
<p:tagLst xmlns:a="http://schemas.openxmlformats.org/drawingml/2006/main" xmlns:r="http://schemas.openxmlformats.org/officeDocument/2006/relationships" xmlns:p="http://schemas.openxmlformats.org/presentationml/2006/main">
  <p:tag name="AS_UNIQUEID" val="1135"/>
</p:tagLst>
</file>

<file path=ppt/tags/tag276.xml><?xml version="1.0" encoding="utf-8"?>
<p:tagLst xmlns:a="http://schemas.openxmlformats.org/drawingml/2006/main" xmlns:r="http://schemas.openxmlformats.org/officeDocument/2006/relationships" xmlns:p="http://schemas.openxmlformats.org/presentationml/2006/main">
  <p:tag name="AS_UNIQUEID" val="1136"/>
</p:tagLst>
</file>

<file path=ppt/tags/tag277.xml><?xml version="1.0" encoding="utf-8"?>
<p:tagLst xmlns:a="http://schemas.openxmlformats.org/drawingml/2006/main" xmlns:r="http://schemas.openxmlformats.org/officeDocument/2006/relationships" xmlns:p="http://schemas.openxmlformats.org/presentationml/2006/main">
  <p:tag name="AS_UNIQUEID" val="1137"/>
</p:tagLst>
</file>

<file path=ppt/tags/tag278.xml><?xml version="1.0" encoding="utf-8"?>
<p:tagLst xmlns:a="http://schemas.openxmlformats.org/drawingml/2006/main" xmlns:r="http://schemas.openxmlformats.org/officeDocument/2006/relationships" xmlns:p="http://schemas.openxmlformats.org/presentationml/2006/main">
  <p:tag name="AS_UNIQUEID" val="1138"/>
</p:tagLst>
</file>

<file path=ppt/tags/tag279.xml><?xml version="1.0" encoding="utf-8"?>
<p:tagLst xmlns:a="http://schemas.openxmlformats.org/drawingml/2006/main" xmlns:r="http://schemas.openxmlformats.org/officeDocument/2006/relationships" xmlns:p="http://schemas.openxmlformats.org/presentationml/2006/main">
  <p:tag name="AS_UNIQUEID" val="1139"/>
</p:tagLst>
</file>

<file path=ppt/tags/tag28.xml><?xml version="1.0" encoding="utf-8"?>
<p:tagLst xmlns:a="http://schemas.openxmlformats.org/drawingml/2006/main" xmlns:r="http://schemas.openxmlformats.org/officeDocument/2006/relationships" xmlns:p="http://schemas.openxmlformats.org/presentationml/2006/main">
  <p:tag name="AS_UNIQUEID" val="789"/>
</p:tagLst>
</file>

<file path=ppt/tags/tag280.xml><?xml version="1.0" encoding="utf-8"?>
<p:tagLst xmlns:a="http://schemas.openxmlformats.org/drawingml/2006/main" xmlns:r="http://schemas.openxmlformats.org/officeDocument/2006/relationships" xmlns:p="http://schemas.openxmlformats.org/presentationml/2006/main">
  <p:tag name="AS_UNIQUEID" val="1140"/>
</p:tagLst>
</file>

<file path=ppt/tags/tag281.xml><?xml version="1.0" encoding="utf-8"?>
<p:tagLst xmlns:a="http://schemas.openxmlformats.org/drawingml/2006/main" xmlns:r="http://schemas.openxmlformats.org/officeDocument/2006/relationships" xmlns:p="http://schemas.openxmlformats.org/presentationml/2006/main">
  <p:tag name="AS_UNIQUEID" val="1145"/>
</p:tagLst>
</file>

<file path=ppt/tags/tag282.xml><?xml version="1.0" encoding="utf-8"?>
<p:tagLst xmlns:a="http://schemas.openxmlformats.org/drawingml/2006/main" xmlns:r="http://schemas.openxmlformats.org/officeDocument/2006/relationships" xmlns:p="http://schemas.openxmlformats.org/presentationml/2006/main">
  <p:tag name="AS_UNIQUEID" val="1146"/>
</p:tagLst>
</file>

<file path=ppt/tags/tag283.xml><?xml version="1.0" encoding="utf-8"?>
<p:tagLst xmlns:a="http://schemas.openxmlformats.org/drawingml/2006/main" xmlns:r="http://schemas.openxmlformats.org/officeDocument/2006/relationships" xmlns:p="http://schemas.openxmlformats.org/presentationml/2006/main">
  <p:tag name="AS_UNIQUEID" val="1147"/>
</p:tagLst>
</file>

<file path=ppt/tags/tag284.xml><?xml version="1.0" encoding="utf-8"?>
<p:tagLst xmlns:a="http://schemas.openxmlformats.org/drawingml/2006/main" xmlns:r="http://schemas.openxmlformats.org/officeDocument/2006/relationships" xmlns:p="http://schemas.openxmlformats.org/presentationml/2006/main">
  <p:tag name="AS_UNIQUEID" val="1148"/>
</p:tagLst>
</file>

<file path=ppt/tags/tag285.xml><?xml version="1.0" encoding="utf-8"?>
<p:tagLst xmlns:a="http://schemas.openxmlformats.org/drawingml/2006/main" xmlns:r="http://schemas.openxmlformats.org/officeDocument/2006/relationships" xmlns:p="http://schemas.openxmlformats.org/presentationml/2006/main">
  <p:tag name="AS_UNIQUEID" val="1149"/>
</p:tagLst>
</file>

<file path=ppt/tags/tag286.xml><?xml version="1.0" encoding="utf-8"?>
<p:tagLst xmlns:a="http://schemas.openxmlformats.org/drawingml/2006/main" xmlns:r="http://schemas.openxmlformats.org/officeDocument/2006/relationships" xmlns:p="http://schemas.openxmlformats.org/presentationml/2006/main">
  <p:tag name="AS_UNIQUEID" val="1150"/>
</p:tagLst>
</file>

<file path=ppt/tags/tag287.xml><?xml version="1.0" encoding="utf-8"?>
<p:tagLst xmlns:a="http://schemas.openxmlformats.org/drawingml/2006/main" xmlns:r="http://schemas.openxmlformats.org/officeDocument/2006/relationships" xmlns:p="http://schemas.openxmlformats.org/presentationml/2006/main">
  <p:tag name="AS_UNIQUEID" val="1141"/>
</p:tagLst>
</file>

<file path=ppt/tags/tag288.xml><?xml version="1.0" encoding="utf-8"?>
<p:tagLst xmlns:a="http://schemas.openxmlformats.org/drawingml/2006/main" xmlns:r="http://schemas.openxmlformats.org/officeDocument/2006/relationships" xmlns:p="http://schemas.openxmlformats.org/presentationml/2006/main">
  <p:tag name="AS_UNIQUEID" val="1142"/>
</p:tagLst>
</file>

<file path=ppt/tags/tag289.xml><?xml version="1.0" encoding="utf-8"?>
<p:tagLst xmlns:a="http://schemas.openxmlformats.org/drawingml/2006/main" xmlns:r="http://schemas.openxmlformats.org/officeDocument/2006/relationships" xmlns:p="http://schemas.openxmlformats.org/presentationml/2006/main">
  <p:tag name="AS_UNIQUEID" val="1143"/>
</p:tagLst>
</file>

<file path=ppt/tags/tag29.xml><?xml version="1.0" encoding="utf-8"?>
<p:tagLst xmlns:a="http://schemas.openxmlformats.org/drawingml/2006/main" xmlns:r="http://schemas.openxmlformats.org/officeDocument/2006/relationships" xmlns:p="http://schemas.openxmlformats.org/presentationml/2006/main">
  <p:tag name="AS_UNIQUEID" val="790"/>
</p:tagLst>
</file>

<file path=ppt/tags/tag290.xml><?xml version="1.0" encoding="utf-8"?>
<p:tagLst xmlns:a="http://schemas.openxmlformats.org/drawingml/2006/main" xmlns:r="http://schemas.openxmlformats.org/officeDocument/2006/relationships" xmlns:p="http://schemas.openxmlformats.org/presentationml/2006/main">
  <p:tag name="AS_UNIQUEID" val="1144"/>
</p:tagLst>
</file>

<file path=ppt/tags/tag291.xml><?xml version="1.0" encoding="utf-8"?>
<p:tagLst xmlns:a="http://schemas.openxmlformats.org/drawingml/2006/main" xmlns:r="http://schemas.openxmlformats.org/officeDocument/2006/relationships" xmlns:p="http://schemas.openxmlformats.org/presentationml/2006/main">
  <p:tag name="AS_UNIQUEID" val="1165"/>
</p:tagLst>
</file>

<file path=ppt/tags/tag292.xml><?xml version="1.0" encoding="utf-8"?>
<p:tagLst xmlns:a="http://schemas.openxmlformats.org/drawingml/2006/main" xmlns:r="http://schemas.openxmlformats.org/officeDocument/2006/relationships" xmlns:p="http://schemas.openxmlformats.org/presentationml/2006/main">
  <p:tag name="AS_UNIQUEID" val="1168"/>
</p:tagLst>
</file>

<file path=ppt/tags/tag293.xml><?xml version="1.0" encoding="utf-8"?>
<p:tagLst xmlns:a="http://schemas.openxmlformats.org/drawingml/2006/main" xmlns:r="http://schemas.openxmlformats.org/officeDocument/2006/relationships" xmlns:p="http://schemas.openxmlformats.org/presentationml/2006/main">
  <p:tag name="AS_UNIQUEID" val="1169"/>
</p:tagLst>
</file>

<file path=ppt/tags/tag294.xml><?xml version="1.0" encoding="utf-8"?>
<p:tagLst xmlns:a="http://schemas.openxmlformats.org/drawingml/2006/main" xmlns:r="http://schemas.openxmlformats.org/officeDocument/2006/relationships" xmlns:p="http://schemas.openxmlformats.org/presentationml/2006/main">
  <p:tag name="AS_UNIQUEID" val="1170"/>
</p:tagLst>
</file>

<file path=ppt/tags/tag295.xml><?xml version="1.0" encoding="utf-8"?>
<p:tagLst xmlns:a="http://schemas.openxmlformats.org/drawingml/2006/main" xmlns:r="http://schemas.openxmlformats.org/officeDocument/2006/relationships" xmlns:p="http://schemas.openxmlformats.org/presentationml/2006/main">
  <p:tag name="AS_UNIQUEID" val="1171"/>
</p:tagLst>
</file>

<file path=ppt/tags/tag296.xml><?xml version="1.0" encoding="utf-8"?>
<p:tagLst xmlns:a="http://schemas.openxmlformats.org/drawingml/2006/main" xmlns:r="http://schemas.openxmlformats.org/officeDocument/2006/relationships" xmlns:p="http://schemas.openxmlformats.org/presentationml/2006/main">
  <p:tag name="AS_UNIQUEID" val="1166"/>
</p:tagLst>
</file>

<file path=ppt/tags/tag297.xml><?xml version="1.0" encoding="utf-8"?>
<p:tagLst xmlns:a="http://schemas.openxmlformats.org/drawingml/2006/main" xmlns:r="http://schemas.openxmlformats.org/officeDocument/2006/relationships" xmlns:p="http://schemas.openxmlformats.org/presentationml/2006/main">
  <p:tag name="AS_UNIQUEID" val="1167"/>
</p:tagLst>
</file>

<file path=ppt/tags/tag298.xml><?xml version="1.0" encoding="utf-8"?>
<p:tagLst xmlns:a="http://schemas.openxmlformats.org/drawingml/2006/main" xmlns:r="http://schemas.openxmlformats.org/officeDocument/2006/relationships" xmlns:p="http://schemas.openxmlformats.org/presentationml/2006/main">
  <p:tag name="AS_UNIQUEID" val="1173"/>
</p:tagLst>
</file>

<file path=ppt/tags/tag299.xml><?xml version="1.0" encoding="utf-8"?>
<p:tagLst xmlns:a="http://schemas.openxmlformats.org/drawingml/2006/main" xmlns:r="http://schemas.openxmlformats.org/officeDocument/2006/relationships" xmlns:p="http://schemas.openxmlformats.org/presentationml/2006/main">
  <p:tag name="AS_UNIQUEID" val="1174"/>
</p:tagLst>
</file>

<file path=ppt/tags/tag3.xml><?xml version="1.0" encoding="utf-8"?>
<p:tagLst xmlns:a="http://schemas.openxmlformats.org/drawingml/2006/main" xmlns:r="http://schemas.openxmlformats.org/officeDocument/2006/relationships" xmlns:p="http://schemas.openxmlformats.org/presentationml/2006/main">
  <p:tag name="AS_UNIQUEID" val="883"/>
</p:tagLst>
</file>

<file path=ppt/tags/tag30.xml><?xml version="1.0" encoding="utf-8"?>
<p:tagLst xmlns:a="http://schemas.openxmlformats.org/drawingml/2006/main" xmlns:r="http://schemas.openxmlformats.org/officeDocument/2006/relationships" xmlns:p="http://schemas.openxmlformats.org/presentationml/2006/main">
  <p:tag name="AS_UNIQUEID" val="783"/>
</p:tagLst>
</file>

<file path=ppt/tags/tag300.xml><?xml version="1.0" encoding="utf-8"?>
<p:tagLst xmlns:a="http://schemas.openxmlformats.org/drawingml/2006/main" xmlns:r="http://schemas.openxmlformats.org/officeDocument/2006/relationships" xmlns:p="http://schemas.openxmlformats.org/presentationml/2006/main">
  <p:tag name="AS_UNIQUEID" val="1175"/>
</p:tagLst>
</file>

<file path=ppt/tags/tag301.xml><?xml version="1.0" encoding="utf-8"?>
<p:tagLst xmlns:a="http://schemas.openxmlformats.org/drawingml/2006/main" xmlns:r="http://schemas.openxmlformats.org/officeDocument/2006/relationships" xmlns:p="http://schemas.openxmlformats.org/presentationml/2006/main">
  <p:tag name="AS_UNIQUEID" val="1176"/>
</p:tagLst>
</file>

<file path=ppt/tags/tag302.xml><?xml version="1.0" encoding="utf-8"?>
<p:tagLst xmlns:a="http://schemas.openxmlformats.org/drawingml/2006/main" xmlns:r="http://schemas.openxmlformats.org/officeDocument/2006/relationships" xmlns:p="http://schemas.openxmlformats.org/presentationml/2006/main">
  <p:tag name="AS_UNIQUEID" val="1177"/>
</p:tagLst>
</file>

<file path=ppt/tags/tag303.xml><?xml version="1.0" encoding="utf-8"?>
<p:tagLst xmlns:a="http://schemas.openxmlformats.org/drawingml/2006/main" xmlns:r="http://schemas.openxmlformats.org/officeDocument/2006/relationships" xmlns:p="http://schemas.openxmlformats.org/presentationml/2006/main">
  <p:tag name="AS_UNIQUEID" val="1178"/>
</p:tagLst>
</file>

<file path=ppt/tags/tag304.xml><?xml version="1.0" encoding="utf-8"?>
<p:tagLst xmlns:a="http://schemas.openxmlformats.org/drawingml/2006/main" xmlns:r="http://schemas.openxmlformats.org/officeDocument/2006/relationships" xmlns:p="http://schemas.openxmlformats.org/presentationml/2006/main">
  <p:tag name="AS_UNIQUEID" val="1182"/>
</p:tagLst>
</file>

<file path=ppt/tags/tag305.xml><?xml version="1.0" encoding="utf-8"?>
<p:tagLst xmlns:a="http://schemas.openxmlformats.org/drawingml/2006/main" xmlns:r="http://schemas.openxmlformats.org/officeDocument/2006/relationships" xmlns:p="http://schemas.openxmlformats.org/presentationml/2006/main">
  <p:tag name="AS_UNIQUEID" val="1168"/>
</p:tagLst>
</file>

<file path=ppt/tags/tag306.xml><?xml version="1.0" encoding="utf-8"?>
<p:tagLst xmlns:a="http://schemas.openxmlformats.org/drawingml/2006/main" xmlns:r="http://schemas.openxmlformats.org/officeDocument/2006/relationships" xmlns:p="http://schemas.openxmlformats.org/presentationml/2006/main">
  <p:tag name="AS_UNIQUEID" val="1179"/>
</p:tagLst>
</file>

<file path=ppt/tags/tag307.xml><?xml version="1.0" encoding="utf-8"?>
<p:tagLst xmlns:a="http://schemas.openxmlformats.org/drawingml/2006/main" xmlns:r="http://schemas.openxmlformats.org/officeDocument/2006/relationships" xmlns:p="http://schemas.openxmlformats.org/presentationml/2006/main">
  <p:tag name="AS_UNIQUEID" val="1180"/>
</p:tagLst>
</file>

<file path=ppt/tags/tag308.xml><?xml version="1.0" encoding="utf-8"?>
<p:tagLst xmlns:a="http://schemas.openxmlformats.org/drawingml/2006/main" xmlns:r="http://schemas.openxmlformats.org/officeDocument/2006/relationships" xmlns:p="http://schemas.openxmlformats.org/presentationml/2006/main">
  <p:tag name="AS_UNIQUEID" val="1184"/>
</p:tagLst>
</file>

<file path=ppt/tags/tag309.xml><?xml version="1.0" encoding="utf-8"?>
<p:tagLst xmlns:a="http://schemas.openxmlformats.org/drawingml/2006/main" xmlns:r="http://schemas.openxmlformats.org/officeDocument/2006/relationships" xmlns:p="http://schemas.openxmlformats.org/presentationml/2006/main">
  <p:tag name="AS_UNIQUEID" val="1185"/>
</p:tagLst>
</file>

<file path=ppt/tags/tag31.xml><?xml version="1.0" encoding="utf-8"?>
<p:tagLst xmlns:a="http://schemas.openxmlformats.org/drawingml/2006/main" xmlns:r="http://schemas.openxmlformats.org/officeDocument/2006/relationships" xmlns:p="http://schemas.openxmlformats.org/presentationml/2006/main">
  <p:tag name="AS_UNIQUEID" val="781"/>
</p:tagLst>
</file>

<file path=ppt/tags/tag310.xml><?xml version="1.0" encoding="utf-8"?>
<p:tagLst xmlns:a="http://schemas.openxmlformats.org/drawingml/2006/main" xmlns:r="http://schemas.openxmlformats.org/officeDocument/2006/relationships" xmlns:p="http://schemas.openxmlformats.org/presentationml/2006/main">
  <p:tag name="AS_UNIQUEID" val="1186"/>
</p:tagLst>
</file>

<file path=ppt/tags/tag311.xml><?xml version="1.0" encoding="utf-8"?>
<p:tagLst xmlns:a="http://schemas.openxmlformats.org/drawingml/2006/main" xmlns:r="http://schemas.openxmlformats.org/officeDocument/2006/relationships" xmlns:p="http://schemas.openxmlformats.org/presentationml/2006/main">
  <p:tag name="AS_UNIQUEID" val="1187"/>
</p:tagLst>
</file>

<file path=ppt/tags/tag312.xml><?xml version="1.0" encoding="utf-8"?>
<p:tagLst xmlns:a="http://schemas.openxmlformats.org/drawingml/2006/main" xmlns:r="http://schemas.openxmlformats.org/officeDocument/2006/relationships" xmlns:p="http://schemas.openxmlformats.org/presentationml/2006/main">
  <p:tag name="AS_UNIQUEID" val="1188"/>
</p:tagLst>
</file>

<file path=ppt/tags/tag313.xml><?xml version="1.0" encoding="utf-8"?>
<p:tagLst xmlns:a="http://schemas.openxmlformats.org/drawingml/2006/main" xmlns:r="http://schemas.openxmlformats.org/officeDocument/2006/relationships" xmlns:p="http://schemas.openxmlformats.org/presentationml/2006/main">
  <p:tag name="AS_UNIQUEID" val="1189"/>
</p:tagLst>
</file>

<file path=ppt/tags/tag314.xml><?xml version="1.0" encoding="utf-8"?>
<p:tagLst xmlns:a="http://schemas.openxmlformats.org/drawingml/2006/main" xmlns:r="http://schemas.openxmlformats.org/officeDocument/2006/relationships" xmlns:p="http://schemas.openxmlformats.org/presentationml/2006/main">
  <p:tag name="AS_UNIQUEID" val="1190"/>
</p:tagLst>
</file>

<file path=ppt/tags/tag315.xml><?xml version="1.0" encoding="utf-8"?>
<p:tagLst xmlns:a="http://schemas.openxmlformats.org/drawingml/2006/main" xmlns:r="http://schemas.openxmlformats.org/officeDocument/2006/relationships" xmlns:p="http://schemas.openxmlformats.org/presentationml/2006/main">
  <p:tag name="AS_UNIQUEID" val="1191"/>
</p:tagLst>
</file>

<file path=ppt/tags/tag316.xml><?xml version="1.0" encoding="utf-8"?>
<p:tagLst xmlns:a="http://schemas.openxmlformats.org/drawingml/2006/main" xmlns:r="http://schemas.openxmlformats.org/officeDocument/2006/relationships" xmlns:p="http://schemas.openxmlformats.org/presentationml/2006/main">
  <p:tag name="AS_UNIQUEID" val="1192"/>
</p:tagLst>
</file>

<file path=ppt/tags/tag317.xml><?xml version="1.0" encoding="utf-8"?>
<p:tagLst xmlns:a="http://schemas.openxmlformats.org/drawingml/2006/main" xmlns:r="http://schemas.openxmlformats.org/officeDocument/2006/relationships" xmlns:p="http://schemas.openxmlformats.org/presentationml/2006/main">
  <p:tag name="AS_UNIQUEID" val="1193"/>
</p:tagLst>
</file>

<file path=ppt/tags/tag318.xml><?xml version="1.0" encoding="utf-8"?>
<p:tagLst xmlns:a="http://schemas.openxmlformats.org/drawingml/2006/main" xmlns:r="http://schemas.openxmlformats.org/officeDocument/2006/relationships" xmlns:p="http://schemas.openxmlformats.org/presentationml/2006/main">
  <p:tag name="AS_UNIQUEID" val="1194"/>
</p:tagLst>
</file>

<file path=ppt/tags/tag319.xml><?xml version="1.0" encoding="utf-8"?>
<p:tagLst xmlns:a="http://schemas.openxmlformats.org/drawingml/2006/main" xmlns:r="http://schemas.openxmlformats.org/officeDocument/2006/relationships" xmlns:p="http://schemas.openxmlformats.org/presentationml/2006/main">
  <p:tag name="AS_UNIQUEID" val="1198"/>
</p:tagLst>
</file>

<file path=ppt/tags/tag32.xml><?xml version="1.0" encoding="utf-8"?>
<p:tagLst xmlns:a="http://schemas.openxmlformats.org/drawingml/2006/main" xmlns:r="http://schemas.openxmlformats.org/officeDocument/2006/relationships" xmlns:p="http://schemas.openxmlformats.org/presentationml/2006/main">
  <p:tag name="AS_UNIQUEID" val="782"/>
</p:tagLst>
</file>

<file path=ppt/tags/tag320.xml><?xml version="1.0" encoding="utf-8"?>
<p:tagLst xmlns:a="http://schemas.openxmlformats.org/drawingml/2006/main" xmlns:r="http://schemas.openxmlformats.org/officeDocument/2006/relationships" xmlns:p="http://schemas.openxmlformats.org/presentationml/2006/main">
  <p:tag name="AS_UNIQUEID" val="1199"/>
</p:tagLst>
</file>

<file path=ppt/tags/tag321.xml><?xml version="1.0" encoding="utf-8"?>
<p:tagLst xmlns:a="http://schemas.openxmlformats.org/drawingml/2006/main" xmlns:r="http://schemas.openxmlformats.org/officeDocument/2006/relationships" xmlns:p="http://schemas.openxmlformats.org/presentationml/2006/main">
  <p:tag name="AS_UNIQUEID" val="1200"/>
</p:tagLst>
</file>

<file path=ppt/tags/tag322.xml><?xml version="1.0" encoding="utf-8"?>
<p:tagLst xmlns:a="http://schemas.openxmlformats.org/drawingml/2006/main" xmlns:r="http://schemas.openxmlformats.org/officeDocument/2006/relationships" xmlns:p="http://schemas.openxmlformats.org/presentationml/2006/main">
  <p:tag name="AS_UNIQUEID" val="1201"/>
</p:tagLst>
</file>

<file path=ppt/tags/tag323.xml><?xml version="1.0" encoding="utf-8"?>
<p:tagLst xmlns:a="http://schemas.openxmlformats.org/drawingml/2006/main" xmlns:r="http://schemas.openxmlformats.org/officeDocument/2006/relationships" xmlns:p="http://schemas.openxmlformats.org/presentationml/2006/main">
  <p:tag name="AS_UNIQUEID" val="1204"/>
</p:tagLst>
</file>

<file path=ppt/tags/tag324.xml><?xml version="1.0" encoding="utf-8"?>
<p:tagLst xmlns:a="http://schemas.openxmlformats.org/drawingml/2006/main" xmlns:r="http://schemas.openxmlformats.org/officeDocument/2006/relationships" xmlns:p="http://schemas.openxmlformats.org/presentationml/2006/main">
  <p:tag name="AS_UNIQUEID" val="1202"/>
</p:tagLst>
</file>

<file path=ppt/tags/tag325.xml><?xml version="1.0" encoding="utf-8"?>
<p:tagLst xmlns:a="http://schemas.openxmlformats.org/drawingml/2006/main" xmlns:r="http://schemas.openxmlformats.org/officeDocument/2006/relationships" xmlns:p="http://schemas.openxmlformats.org/presentationml/2006/main">
  <p:tag name="AS_UNIQUEID" val="1203"/>
</p:tagLst>
</file>

<file path=ppt/tags/tag326.xml><?xml version="1.0" encoding="utf-8"?>
<p:tagLst xmlns:a="http://schemas.openxmlformats.org/drawingml/2006/main" xmlns:r="http://schemas.openxmlformats.org/officeDocument/2006/relationships" xmlns:p="http://schemas.openxmlformats.org/presentationml/2006/main">
  <p:tag name="AS_UNIQUEID" val="1195"/>
</p:tagLst>
</file>

<file path=ppt/tags/tag327.xml><?xml version="1.0" encoding="utf-8"?>
<p:tagLst xmlns:a="http://schemas.openxmlformats.org/drawingml/2006/main" xmlns:r="http://schemas.openxmlformats.org/officeDocument/2006/relationships" xmlns:p="http://schemas.openxmlformats.org/presentationml/2006/main">
  <p:tag name="AS_UNIQUEID" val="1196"/>
</p:tagLst>
</file>

<file path=ppt/tags/tag328.xml><?xml version="1.0" encoding="utf-8"?>
<p:tagLst xmlns:a="http://schemas.openxmlformats.org/drawingml/2006/main" xmlns:r="http://schemas.openxmlformats.org/officeDocument/2006/relationships" xmlns:p="http://schemas.openxmlformats.org/presentationml/2006/main">
  <p:tag name="AS_UNIQUEID" val="1197"/>
</p:tagLst>
</file>

<file path=ppt/tags/tag329.xml><?xml version="1.0" encoding="utf-8"?>
<p:tagLst xmlns:a="http://schemas.openxmlformats.org/drawingml/2006/main" xmlns:r="http://schemas.openxmlformats.org/officeDocument/2006/relationships" xmlns:p="http://schemas.openxmlformats.org/presentationml/2006/main">
  <p:tag name="AS_UNIQUEID" val="1206"/>
  <p:tag name="KSO_WM_UNIT_TABLE_BEAUTIFY" val="smartTable{cbfb54b4-dab4-41f6-b9c4-6836cf0379a8}"/>
</p:tagLst>
</file>

<file path=ppt/tags/tag33.xml><?xml version="1.0" encoding="utf-8"?>
<p:tagLst xmlns:a="http://schemas.openxmlformats.org/drawingml/2006/main" xmlns:r="http://schemas.openxmlformats.org/officeDocument/2006/relationships" xmlns:p="http://schemas.openxmlformats.org/presentationml/2006/main">
  <p:tag name="AS_UNIQUEID" val="780"/>
</p:tagLst>
</file>

<file path=ppt/tags/tag330.xml><?xml version="1.0" encoding="utf-8"?>
<p:tagLst xmlns:a="http://schemas.openxmlformats.org/drawingml/2006/main" xmlns:r="http://schemas.openxmlformats.org/officeDocument/2006/relationships" xmlns:p="http://schemas.openxmlformats.org/presentationml/2006/main">
  <p:tag name="AS_UNIQUEID" val="1207"/>
</p:tagLst>
</file>

<file path=ppt/tags/tag331.xml><?xml version="1.0" encoding="utf-8"?>
<p:tagLst xmlns:a="http://schemas.openxmlformats.org/drawingml/2006/main" xmlns:r="http://schemas.openxmlformats.org/officeDocument/2006/relationships" xmlns:p="http://schemas.openxmlformats.org/presentationml/2006/main">
  <p:tag name="AS_UNIQUEID" val="1208"/>
</p:tagLst>
</file>

<file path=ppt/tags/tag332.xml><?xml version="1.0" encoding="utf-8"?>
<p:tagLst xmlns:a="http://schemas.openxmlformats.org/drawingml/2006/main" xmlns:r="http://schemas.openxmlformats.org/officeDocument/2006/relationships" xmlns:p="http://schemas.openxmlformats.org/presentationml/2006/main">
  <p:tag name="AS_UNIQUEID" val="1209"/>
</p:tagLst>
</file>

<file path=ppt/tags/tag333.xml><?xml version="1.0" encoding="utf-8"?>
<p:tagLst xmlns:a="http://schemas.openxmlformats.org/drawingml/2006/main" xmlns:r="http://schemas.openxmlformats.org/officeDocument/2006/relationships" xmlns:p="http://schemas.openxmlformats.org/presentationml/2006/main">
  <p:tag name="AS_UNIQUEID" val="1210"/>
</p:tagLst>
</file>

<file path=ppt/tags/tag334.xml><?xml version="1.0" encoding="utf-8"?>
<p:tagLst xmlns:a="http://schemas.openxmlformats.org/drawingml/2006/main" xmlns:r="http://schemas.openxmlformats.org/officeDocument/2006/relationships" xmlns:p="http://schemas.openxmlformats.org/presentationml/2006/main">
  <p:tag name="AS_UNIQUEID" val="1211"/>
</p:tagLst>
</file>

<file path=ppt/tags/tag335.xml><?xml version="1.0" encoding="utf-8"?>
<p:tagLst xmlns:a="http://schemas.openxmlformats.org/drawingml/2006/main" xmlns:r="http://schemas.openxmlformats.org/officeDocument/2006/relationships" xmlns:p="http://schemas.openxmlformats.org/presentationml/2006/main">
  <p:tag name="AS_UNIQUEID" val="1212"/>
</p:tagLst>
</file>

<file path=ppt/tags/tag336.xml><?xml version="1.0" encoding="utf-8"?>
<p:tagLst xmlns:a="http://schemas.openxmlformats.org/drawingml/2006/main" xmlns:r="http://schemas.openxmlformats.org/officeDocument/2006/relationships" xmlns:p="http://schemas.openxmlformats.org/presentationml/2006/main">
  <p:tag name="AS_UNIQUEID" val="1213"/>
</p:tagLst>
</file>

<file path=ppt/tags/tag337.xml><?xml version="1.0" encoding="utf-8"?>
<p:tagLst xmlns:a="http://schemas.openxmlformats.org/drawingml/2006/main" xmlns:r="http://schemas.openxmlformats.org/officeDocument/2006/relationships" xmlns:p="http://schemas.openxmlformats.org/presentationml/2006/main">
  <p:tag name="AS_UNIQUEID" val="1214"/>
</p:tagLst>
</file>

<file path=ppt/tags/tag338.xml><?xml version="1.0" encoding="utf-8"?>
<p:tagLst xmlns:a="http://schemas.openxmlformats.org/drawingml/2006/main" xmlns:r="http://schemas.openxmlformats.org/officeDocument/2006/relationships" xmlns:p="http://schemas.openxmlformats.org/presentationml/2006/main">
  <p:tag name="AS_UNIQUEID" val="1215"/>
</p:tagLst>
</file>

<file path=ppt/tags/tag339.xml><?xml version="1.0" encoding="utf-8"?>
<p:tagLst xmlns:a="http://schemas.openxmlformats.org/drawingml/2006/main" xmlns:r="http://schemas.openxmlformats.org/officeDocument/2006/relationships" xmlns:p="http://schemas.openxmlformats.org/presentationml/2006/main">
  <p:tag name="AS_UNIQUEID" val="1216"/>
</p:tagLst>
</file>

<file path=ppt/tags/tag34.xml><?xml version="1.0" encoding="utf-8"?>
<p:tagLst xmlns:a="http://schemas.openxmlformats.org/drawingml/2006/main" xmlns:r="http://schemas.openxmlformats.org/officeDocument/2006/relationships" xmlns:p="http://schemas.openxmlformats.org/presentationml/2006/main">
  <p:tag name="AS_UNIQUEID" val="778"/>
</p:tagLst>
</file>

<file path=ppt/tags/tag340.xml><?xml version="1.0" encoding="utf-8"?>
<p:tagLst xmlns:a="http://schemas.openxmlformats.org/drawingml/2006/main" xmlns:r="http://schemas.openxmlformats.org/officeDocument/2006/relationships" xmlns:p="http://schemas.openxmlformats.org/presentationml/2006/main">
  <p:tag name="AS_UNIQUEID" val="1217"/>
</p:tagLst>
</file>

<file path=ppt/tags/tag341.xml><?xml version="1.0" encoding="utf-8"?>
<p:tagLst xmlns:a="http://schemas.openxmlformats.org/drawingml/2006/main" xmlns:r="http://schemas.openxmlformats.org/officeDocument/2006/relationships" xmlns:p="http://schemas.openxmlformats.org/presentationml/2006/main">
  <p:tag name="AS_UNIQUEID" val="1204"/>
</p:tagLst>
</file>

<file path=ppt/tags/tag342.xml><?xml version="1.0" encoding="utf-8"?>
<p:tagLst xmlns:a="http://schemas.openxmlformats.org/drawingml/2006/main" xmlns:r="http://schemas.openxmlformats.org/officeDocument/2006/relationships" xmlns:p="http://schemas.openxmlformats.org/presentationml/2006/main">
  <p:tag name="AS_UNIQUEID" val="1218"/>
</p:tagLst>
</file>

<file path=ppt/tags/tag343.xml><?xml version="1.0" encoding="utf-8"?>
<p:tagLst xmlns:a="http://schemas.openxmlformats.org/drawingml/2006/main" xmlns:r="http://schemas.openxmlformats.org/officeDocument/2006/relationships" xmlns:p="http://schemas.openxmlformats.org/presentationml/2006/main">
  <p:tag name="AS_UNIQUEID" val="1219"/>
</p:tagLst>
</file>

<file path=ppt/tags/tag344.xml><?xml version="1.0" encoding="utf-8"?>
<p:tagLst xmlns:a="http://schemas.openxmlformats.org/drawingml/2006/main" xmlns:r="http://schemas.openxmlformats.org/officeDocument/2006/relationships" xmlns:p="http://schemas.openxmlformats.org/presentationml/2006/main">
  <p:tag name="AS_UNIQUEID" val="1221"/>
</p:tagLst>
</file>

<file path=ppt/tags/tag345.xml><?xml version="1.0" encoding="utf-8"?>
<p:tagLst xmlns:a="http://schemas.openxmlformats.org/drawingml/2006/main" xmlns:r="http://schemas.openxmlformats.org/officeDocument/2006/relationships" xmlns:p="http://schemas.openxmlformats.org/presentationml/2006/main">
  <p:tag name="AS_UNIQUEID" val="1222"/>
</p:tagLst>
</file>

<file path=ppt/tags/tag346.xml><?xml version="1.0" encoding="utf-8"?>
<p:tagLst xmlns:a="http://schemas.openxmlformats.org/drawingml/2006/main" xmlns:r="http://schemas.openxmlformats.org/officeDocument/2006/relationships" xmlns:p="http://schemas.openxmlformats.org/presentationml/2006/main">
  <p:tag name="AS_UNIQUEID" val="1226"/>
</p:tagLst>
</file>

<file path=ppt/tags/tag347.xml><?xml version="1.0" encoding="utf-8"?>
<p:tagLst xmlns:a="http://schemas.openxmlformats.org/drawingml/2006/main" xmlns:r="http://schemas.openxmlformats.org/officeDocument/2006/relationships" xmlns:p="http://schemas.openxmlformats.org/presentationml/2006/main">
  <p:tag name="AS_UNIQUEID" val="1227"/>
</p:tagLst>
</file>

<file path=ppt/tags/tag348.xml><?xml version="1.0" encoding="utf-8"?>
<p:tagLst xmlns:a="http://schemas.openxmlformats.org/drawingml/2006/main" xmlns:r="http://schemas.openxmlformats.org/officeDocument/2006/relationships" xmlns:p="http://schemas.openxmlformats.org/presentationml/2006/main">
  <p:tag name="AS_UNIQUEID" val="1228"/>
</p:tagLst>
</file>

<file path=ppt/tags/tag349.xml><?xml version="1.0" encoding="utf-8"?>
<p:tagLst xmlns:a="http://schemas.openxmlformats.org/drawingml/2006/main" xmlns:r="http://schemas.openxmlformats.org/officeDocument/2006/relationships" xmlns:p="http://schemas.openxmlformats.org/presentationml/2006/main">
  <p:tag name="AS_UNIQUEID" val="1229"/>
</p:tagLst>
</file>

<file path=ppt/tags/tag35.xml><?xml version="1.0" encoding="utf-8"?>
<p:tagLst xmlns:a="http://schemas.openxmlformats.org/drawingml/2006/main" xmlns:r="http://schemas.openxmlformats.org/officeDocument/2006/relationships" xmlns:p="http://schemas.openxmlformats.org/presentationml/2006/main">
  <p:tag name="AS_UNIQUEID" val="779"/>
</p:tagLst>
</file>

<file path=ppt/tags/tag350.xml><?xml version="1.0" encoding="utf-8"?>
<p:tagLst xmlns:a="http://schemas.openxmlformats.org/drawingml/2006/main" xmlns:r="http://schemas.openxmlformats.org/officeDocument/2006/relationships" xmlns:p="http://schemas.openxmlformats.org/presentationml/2006/main">
  <p:tag name="AS_UNIQUEID" val="1230"/>
</p:tagLst>
</file>

<file path=ppt/tags/tag351.xml><?xml version="1.0" encoding="utf-8"?>
<p:tagLst xmlns:a="http://schemas.openxmlformats.org/drawingml/2006/main" xmlns:r="http://schemas.openxmlformats.org/officeDocument/2006/relationships" xmlns:p="http://schemas.openxmlformats.org/presentationml/2006/main">
  <p:tag name="AS_UNIQUEID" val="1231"/>
</p:tagLst>
</file>

<file path=ppt/tags/tag352.xml><?xml version="1.0" encoding="utf-8"?>
<p:tagLst xmlns:a="http://schemas.openxmlformats.org/drawingml/2006/main" xmlns:r="http://schemas.openxmlformats.org/officeDocument/2006/relationships" xmlns:p="http://schemas.openxmlformats.org/presentationml/2006/main">
  <p:tag name="AS_UNIQUEID" val="1232"/>
</p:tagLst>
</file>

<file path=ppt/tags/tag353.xml><?xml version="1.0" encoding="utf-8"?>
<p:tagLst xmlns:a="http://schemas.openxmlformats.org/drawingml/2006/main" xmlns:r="http://schemas.openxmlformats.org/officeDocument/2006/relationships" xmlns:p="http://schemas.openxmlformats.org/presentationml/2006/main">
  <p:tag name="AS_UNIQUEID" val="1234"/>
</p:tagLst>
</file>

<file path=ppt/tags/tag354.xml><?xml version="1.0" encoding="utf-8"?>
<p:tagLst xmlns:a="http://schemas.openxmlformats.org/drawingml/2006/main" xmlns:r="http://schemas.openxmlformats.org/officeDocument/2006/relationships" xmlns:p="http://schemas.openxmlformats.org/presentationml/2006/main">
  <p:tag name="AS_UNIQUEID" val="1235"/>
</p:tagLst>
</file>

<file path=ppt/tags/tag355.xml><?xml version="1.0" encoding="utf-8"?>
<p:tagLst xmlns:a="http://schemas.openxmlformats.org/drawingml/2006/main" xmlns:r="http://schemas.openxmlformats.org/officeDocument/2006/relationships" xmlns:p="http://schemas.openxmlformats.org/presentationml/2006/main">
  <p:tag name="AS_UNIQUEID" val="1236"/>
</p:tagLst>
</file>

<file path=ppt/tags/tag356.xml><?xml version="1.0" encoding="utf-8"?>
<p:tagLst xmlns:a="http://schemas.openxmlformats.org/drawingml/2006/main" xmlns:r="http://schemas.openxmlformats.org/officeDocument/2006/relationships" xmlns:p="http://schemas.openxmlformats.org/presentationml/2006/main">
  <p:tag name="AS_UNIQUEID" val="1223"/>
</p:tagLst>
</file>

<file path=ppt/tags/tag357.xml><?xml version="1.0" encoding="utf-8"?>
<p:tagLst xmlns:a="http://schemas.openxmlformats.org/drawingml/2006/main" xmlns:r="http://schemas.openxmlformats.org/officeDocument/2006/relationships" xmlns:p="http://schemas.openxmlformats.org/presentationml/2006/main">
  <p:tag name="AS_UNIQUEID" val="1224"/>
</p:tagLst>
</file>

<file path=ppt/tags/tag358.xml><?xml version="1.0" encoding="utf-8"?>
<p:tagLst xmlns:a="http://schemas.openxmlformats.org/drawingml/2006/main" xmlns:r="http://schemas.openxmlformats.org/officeDocument/2006/relationships" xmlns:p="http://schemas.openxmlformats.org/presentationml/2006/main">
  <p:tag name="AS_UNIQUEID" val="1238"/>
</p:tagLst>
</file>

<file path=ppt/tags/tag359.xml><?xml version="1.0" encoding="utf-8"?>
<p:tagLst xmlns:a="http://schemas.openxmlformats.org/drawingml/2006/main" xmlns:r="http://schemas.openxmlformats.org/officeDocument/2006/relationships" xmlns:p="http://schemas.openxmlformats.org/presentationml/2006/main">
  <p:tag name="AS_UNIQUEID" val="1239"/>
</p:tagLst>
</file>

<file path=ppt/tags/tag36.xml><?xml version="1.0" encoding="utf-8"?>
<p:tagLst xmlns:a="http://schemas.openxmlformats.org/drawingml/2006/main" xmlns:r="http://schemas.openxmlformats.org/officeDocument/2006/relationships" xmlns:p="http://schemas.openxmlformats.org/presentationml/2006/main">
  <p:tag name="AS_UNIQUEID" val="777"/>
</p:tagLst>
</file>

<file path=ppt/tags/tag360.xml><?xml version="1.0" encoding="utf-8"?>
<p:tagLst xmlns:a="http://schemas.openxmlformats.org/drawingml/2006/main" xmlns:r="http://schemas.openxmlformats.org/officeDocument/2006/relationships" xmlns:p="http://schemas.openxmlformats.org/presentationml/2006/main">
  <p:tag name="AS_UNIQUEID" val="1240"/>
</p:tagLst>
</file>

<file path=ppt/tags/tag361.xml><?xml version="1.0" encoding="utf-8"?>
<p:tagLst xmlns:a="http://schemas.openxmlformats.org/drawingml/2006/main" xmlns:r="http://schemas.openxmlformats.org/officeDocument/2006/relationships" xmlns:p="http://schemas.openxmlformats.org/presentationml/2006/main">
  <p:tag name="AS_UNIQUEID" val="1241"/>
</p:tagLst>
</file>

<file path=ppt/tags/tag362.xml><?xml version="1.0" encoding="utf-8"?>
<p:tagLst xmlns:a="http://schemas.openxmlformats.org/drawingml/2006/main" xmlns:r="http://schemas.openxmlformats.org/officeDocument/2006/relationships" xmlns:p="http://schemas.openxmlformats.org/presentationml/2006/main">
  <p:tag name="AS_UNIQUEID" val="1244"/>
</p:tagLst>
</file>

<file path=ppt/tags/tag363.xml><?xml version="1.0" encoding="utf-8"?>
<p:tagLst xmlns:a="http://schemas.openxmlformats.org/drawingml/2006/main" xmlns:r="http://schemas.openxmlformats.org/officeDocument/2006/relationships" xmlns:p="http://schemas.openxmlformats.org/presentationml/2006/main">
  <p:tag name="AS_UNIQUEID" val="1242"/>
</p:tagLst>
</file>

<file path=ppt/tags/tag364.xml><?xml version="1.0" encoding="utf-8"?>
<p:tagLst xmlns:a="http://schemas.openxmlformats.org/drawingml/2006/main" xmlns:r="http://schemas.openxmlformats.org/officeDocument/2006/relationships" xmlns:p="http://schemas.openxmlformats.org/presentationml/2006/main">
  <p:tag name="AS_UNIQUEID" val="1243"/>
</p:tagLst>
</file>

<file path=ppt/tags/tag365.xml><?xml version="1.0" encoding="utf-8"?>
<p:tagLst xmlns:a="http://schemas.openxmlformats.org/drawingml/2006/main" xmlns:r="http://schemas.openxmlformats.org/officeDocument/2006/relationships" xmlns:p="http://schemas.openxmlformats.org/presentationml/2006/main">
  <p:tag name="AS_UNIQUEID" val="1246"/>
</p:tagLst>
</file>

<file path=ppt/tags/tag366.xml><?xml version="1.0" encoding="utf-8"?>
<p:tagLst xmlns:a="http://schemas.openxmlformats.org/drawingml/2006/main" xmlns:r="http://schemas.openxmlformats.org/officeDocument/2006/relationships" xmlns:p="http://schemas.openxmlformats.org/presentationml/2006/main">
  <p:tag name="AS_UNIQUEID" val="1247"/>
</p:tagLst>
</file>

<file path=ppt/tags/tag367.xml><?xml version="1.0" encoding="utf-8"?>
<p:tagLst xmlns:a="http://schemas.openxmlformats.org/drawingml/2006/main" xmlns:r="http://schemas.openxmlformats.org/officeDocument/2006/relationships" xmlns:p="http://schemas.openxmlformats.org/presentationml/2006/main">
  <p:tag name="AS_UNIQUEID" val="1248"/>
</p:tagLst>
</file>

<file path=ppt/tags/tag368.xml><?xml version="1.0" encoding="utf-8"?>
<p:tagLst xmlns:a="http://schemas.openxmlformats.org/drawingml/2006/main" xmlns:r="http://schemas.openxmlformats.org/officeDocument/2006/relationships" xmlns:p="http://schemas.openxmlformats.org/presentationml/2006/main">
  <p:tag name="AS_UNIQUEID" val="1249"/>
</p:tagLst>
</file>

<file path=ppt/tags/tag369.xml><?xml version="1.0" encoding="utf-8"?>
<p:tagLst xmlns:a="http://schemas.openxmlformats.org/drawingml/2006/main" xmlns:r="http://schemas.openxmlformats.org/officeDocument/2006/relationships" xmlns:p="http://schemas.openxmlformats.org/presentationml/2006/main">
  <p:tag name="AS_UNIQUEID" val="1250"/>
</p:tagLst>
</file>

<file path=ppt/tags/tag37.xml><?xml version="1.0" encoding="utf-8"?>
<p:tagLst xmlns:a="http://schemas.openxmlformats.org/drawingml/2006/main" xmlns:r="http://schemas.openxmlformats.org/officeDocument/2006/relationships" xmlns:p="http://schemas.openxmlformats.org/presentationml/2006/main">
  <p:tag name="AS_UNIQUEID" val="775"/>
</p:tagLst>
</file>

<file path=ppt/tags/tag370.xml><?xml version="1.0" encoding="utf-8"?>
<p:tagLst xmlns:a="http://schemas.openxmlformats.org/drawingml/2006/main" xmlns:r="http://schemas.openxmlformats.org/officeDocument/2006/relationships" xmlns:p="http://schemas.openxmlformats.org/presentationml/2006/main">
  <p:tag name="AS_UNIQUEID" val="1252"/>
</p:tagLst>
</file>

<file path=ppt/tags/tag371.xml><?xml version="1.0" encoding="utf-8"?>
<p:tagLst xmlns:a="http://schemas.openxmlformats.org/drawingml/2006/main" xmlns:r="http://schemas.openxmlformats.org/officeDocument/2006/relationships" xmlns:p="http://schemas.openxmlformats.org/presentationml/2006/main">
  <p:tag name="AS_UNIQUEID" val="1255"/>
</p:tagLst>
</file>

<file path=ppt/tags/tag372.xml><?xml version="1.0" encoding="utf-8"?>
<p:tagLst xmlns:a="http://schemas.openxmlformats.org/drawingml/2006/main" xmlns:r="http://schemas.openxmlformats.org/officeDocument/2006/relationships" xmlns:p="http://schemas.openxmlformats.org/presentationml/2006/main">
  <p:tag name="AS_UNIQUEID" val="1258"/>
</p:tagLst>
</file>

<file path=ppt/tags/tag373.xml><?xml version="1.0" encoding="utf-8"?>
<p:tagLst xmlns:a="http://schemas.openxmlformats.org/drawingml/2006/main" xmlns:r="http://schemas.openxmlformats.org/officeDocument/2006/relationships" xmlns:p="http://schemas.openxmlformats.org/presentationml/2006/main">
  <p:tag name="AS_UNIQUEID" val="1259"/>
</p:tagLst>
</file>

<file path=ppt/tags/tag374.xml><?xml version="1.0" encoding="utf-8"?>
<p:tagLst xmlns:a="http://schemas.openxmlformats.org/drawingml/2006/main" xmlns:r="http://schemas.openxmlformats.org/officeDocument/2006/relationships" xmlns:p="http://schemas.openxmlformats.org/presentationml/2006/main">
  <p:tag name="AS_UNIQUEID" val="1260"/>
</p:tagLst>
</file>

<file path=ppt/tags/tag375.xml><?xml version="1.0" encoding="utf-8"?>
<p:tagLst xmlns:a="http://schemas.openxmlformats.org/drawingml/2006/main" xmlns:r="http://schemas.openxmlformats.org/officeDocument/2006/relationships" xmlns:p="http://schemas.openxmlformats.org/presentationml/2006/main">
  <p:tag name="AS_UNIQUEID" val="1240"/>
</p:tagLst>
</file>

<file path=ppt/tags/tag376.xml><?xml version="1.0" encoding="utf-8"?>
<p:tagLst xmlns:a="http://schemas.openxmlformats.org/drawingml/2006/main" xmlns:r="http://schemas.openxmlformats.org/officeDocument/2006/relationships" xmlns:p="http://schemas.openxmlformats.org/presentationml/2006/main">
  <p:tag name="AS_UNIQUEID" val="1256"/>
</p:tagLst>
</file>

<file path=ppt/tags/tag377.xml><?xml version="1.0" encoding="utf-8"?>
<p:tagLst xmlns:a="http://schemas.openxmlformats.org/drawingml/2006/main" xmlns:r="http://schemas.openxmlformats.org/officeDocument/2006/relationships" xmlns:p="http://schemas.openxmlformats.org/presentationml/2006/main">
  <p:tag name="AS_UNIQUEID" val="1257"/>
</p:tagLst>
</file>

<file path=ppt/tags/tag378.xml><?xml version="1.0" encoding="utf-8"?>
<p:tagLst xmlns:a="http://schemas.openxmlformats.org/drawingml/2006/main" xmlns:r="http://schemas.openxmlformats.org/officeDocument/2006/relationships" xmlns:p="http://schemas.openxmlformats.org/presentationml/2006/main">
  <p:tag name="AS_UNIQUEID" val="1253"/>
</p:tagLst>
</file>

<file path=ppt/tags/tag379.xml><?xml version="1.0" encoding="utf-8"?>
<p:tagLst xmlns:a="http://schemas.openxmlformats.org/drawingml/2006/main" xmlns:r="http://schemas.openxmlformats.org/officeDocument/2006/relationships" xmlns:p="http://schemas.openxmlformats.org/presentationml/2006/main">
  <p:tag name="AS_UNIQUEID" val="1254"/>
</p:tagLst>
</file>

<file path=ppt/tags/tag38.xml><?xml version="1.0" encoding="utf-8"?>
<p:tagLst xmlns:a="http://schemas.openxmlformats.org/drawingml/2006/main" xmlns:r="http://schemas.openxmlformats.org/officeDocument/2006/relationships" xmlns:p="http://schemas.openxmlformats.org/presentationml/2006/main">
  <p:tag name="AS_UNIQUEID" val="776"/>
</p:tagLst>
</file>

<file path=ppt/tags/tag380.xml><?xml version="1.0" encoding="utf-8"?>
<p:tagLst xmlns:a="http://schemas.openxmlformats.org/drawingml/2006/main" xmlns:r="http://schemas.openxmlformats.org/officeDocument/2006/relationships" xmlns:p="http://schemas.openxmlformats.org/presentationml/2006/main">
  <p:tag name="AS_UNIQUEID" val="1240"/>
</p:tagLst>
</file>

<file path=ppt/tags/tag381.xml><?xml version="1.0" encoding="utf-8"?>
<p:tagLst xmlns:a="http://schemas.openxmlformats.org/drawingml/2006/main" xmlns:r="http://schemas.openxmlformats.org/officeDocument/2006/relationships" xmlns:p="http://schemas.openxmlformats.org/presentationml/2006/main">
  <p:tag name="AS_UNIQUEID" val="1262"/>
</p:tagLst>
</file>

<file path=ppt/tags/tag382.xml><?xml version="1.0" encoding="utf-8"?>
<p:tagLst xmlns:a="http://schemas.openxmlformats.org/drawingml/2006/main" xmlns:r="http://schemas.openxmlformats.org/officeDocument/2006/relationships" xmlns:p="http://schemas.openxmlformats.org/presentationml/2006/main">
  <p:tag name="AS_UNIQUEID" val="1269"/>
</p:tagLst>
</file>

<file path=ppt/tags/tag383.xml><?xml version="1.0" encoding="utf-8"?>
<p:tagLst xmlns:a="http://schemas.openxmlformats.org/drawingml/2006/main" xmlns:r="http://schemas.openxmlformats.org/officeDocument/2006/relationships" xmlns:p="http://schemas.openxmlformats.org/presentationml/2006/main">
  <p:tag name="AS_UNIQUEID" val="1270"/>
</p:tagLst>
</file>

<file path=ppt/tags/tag384.xml><?xml version="1.0" encoding="utf-8"?>
<p:tagLst xmlns:a="http://schemas.openxmlformats.org/drawingml/2006/main" xmlns:r="http://schemas.openxmlformats.org/officeDocument/2006/relationships" xmlns:p="http://schemas.openxmlformats.org/presentationml/2006/main">
  <p:tag name="AS_UNIQUEID" val="1271"/>
</p:tagLst>
</file>

<file path=ppt/tags/tag385.xml><?xml version="1.0" encoding="utf-8"?>
<p:tagLst xmlns:a="http://schemas.openxmlformats.org/drawingml/2006/main" xmlns:r="http://schemas.openxmlformats.org/officeDocument/2006/relationships" xmlns:p="http://schemas.openxmlformats.org/presentationml/2006/main">
  <p:tag name="AS_UNIQUEID" val="1240"/>
</p:tagLst>
</file>

<file path=ppt/tags/tag386.xml><?xml version="1.0" encoding="utf-8"?>
<p:tagLst xmlns:a="http://schemas.openxmlformats.org/drawingml/2006/main" xmlns:r="http://schemas.openxmlformats.org/officeDocument/2006/relationships" xmlns:p="http://schemas.openxmlformats.org/presentationml/2006/main">
  <p:tag name="AS_UNIQUEID" val="1272"/>
</p:tagLst>
</file>

<file path=ppt/tags/tag387.xml><?xml version="1.0" encoding="utf-8"?>
<p:tagLst xmlns:a="http://schemas.openxmlformats.org/drawingml/2006/main" xmlns:r="http://schemas.openxmlformats.org/officeDocument/2006/relationships" xmlns:p="http://schemas.openxmlformats.org/presentationml/2006/main">
  <p:tag name="AS_UNIQUEID" val="1273"/>
</p:tagLst>
</file>

<file path=ppt/tags/tag388.xml><?xml version="1.0" encoding="utf-8"?>
<p:tagLst xmlns:a="http://schemas.openxmlformats.org/drawingml/2006/main" xmlns:r="http://schemas.openxmlformats.org/officeDocument/2006/relationships" xmlns:p="http://schemas.openxmlformats.org/presentationml/2006/main">
  <p:tag name="AS_UNIQUEID" val="1263"/>
</p:tagLst>
</file>

<file path=ppt/tags/tag389.xml><?xml version="1.0" encoding="utf-8"?>
<p:tagLst xmlns:a="http://schemas.openxmlformats.org/drawingml/2006/main" xmlns:r="http://schemas.openxmlformats.org/officeDocument/2006/relationships" xmlns:p="http://schemas.openxmlformats.org/presentationml/2006/main">
  <p:tag name="AS_UNIQUEID" val="1264"/>
</p:tagLst>
</file>

<file path=ppt/tags/tag39.xml><?xml version="1.0" encoding="utf-8"?>
<p:tagLst xmlns:a="http://schemas.openxmlformats.org/drawingml/2006/main" xmlns:r="http://schemas.openxmlformats.org/officeDocument/2006/relationships" xmlns:p="http://schemas.openxmlformats.org/presentationml/2006/main">
  <p:tag name="AS_UNIQUEID" val="774"/>
</p:tagLst>
</file>

<file path=ppt/tags/tag390.xml><?xml version="1.0" encoding="utf-8"?>
<p:tagLst xmlns:a="http://schemas.openxmlformats.org/drawingml/2006/main" xmlns:r="http://schemas.openxmlformats.org/officeDocument/2006/relationships" xmlns:p="http://schemas.openxmlformats.org/presentationml/2006/main">
  <p:tag name="AS_UNIQUEID" val="1265"/>
</p:tagLst>
</file>

<file path=ppt/tags/tag391.xml><?xml version="1.0" encoding="utf-8"?>
<p:tagLst xmlns:a="http://schemas.openxmlformats.org/drawingml/2006/main" xmlns:r="http://schemas.openxmlformats.org/officeDocument/2006/relationships" xmlns:p="http://schemas.openxmlformats.org/presentationml/2006/main">
  <p:tag name="AS_UNIQUEID" val="760"/>
</p:tagLst>
</file>

<file path=ppt/tags/tag392.xml><?xml version="1.0" encoding="utf-8"?>
<p:tagLst xmlns:a="http://schemas.openxmlformats.org/drawingml/2006/main" xmlns:r="http://schemas.openxmlformats.org/officeDocument/2006/relationships" xmlns:p="http://schemas.openxmlformats.org/presentationml/2006/main">
  <p:tag name="AS_UNIQUEID" val="1281"/>
</p:tagLst>
</file>

<file path=ppt/tags/tag393.xml><?xml version="1.0" encoding="utf-8"?>
<p:tagLst xmlns:a="http://schemas.openxmlformats.org/drawingml/2006/main" xmlns:r="http://schemas.openxmlformats.org/officeDocument/2006/relationships" xmlns:p="http://schemas.openxmlformats.org/presentationml/2006/main">
  <p:tag name="AS_UNIQUEID" val="1282"/>
</p:tagLst>
</file>

<file path=ppt/tags/tag394.xml><?xml version="1.0" encoding="utf-8"?>
<p:tagLst xmlns:a="http://schemas.openxmlformats.org/drawingml/2006/main" xmlns:r="http://schemas.openxmlformats.org/officeDocument/2006/relationships" xmlns:p="http://schemas.openxmlformats.org/presentationml/2006/main">
  <p:tag name="AS_UNIQUEID" val="1285"/>
</p:tagLst>
</file>

<file path=ppt/tags/tag395.xml><?xml version="1.0" encoding="utf-8"?>
<p:tagLst xmlns:a="http://schemas.openxmlformats.org/drawingml/2006/main" xmlns:r="http://schemas.openxmlformats.org/officeDocument/2006/relationships" xmlns:p="http://schemas.openxmlformats.org/presentationml/2006/main">
  <p:tag name="AS_UNIQUEID" val="1287"/>
</p:tagLst>
</file>

<file path=ppt/tags/tag396.xml><?xml version="1.0" encoding="utf-8"?>
<p:tagLst xmlns:a="http://schemas.openxmlformats.org/drawingml/2006/main" xmlns:r="http://schemas.openxmlformats.org/officeDocument/2006/relationships" xmlns:p="http://schemas.openxmlformats.org/presentationml/2006/main">
  <p:tag name="AS_UNIQUEID" val="1240"/>
</p:tagLst>
</file>

<file path=ppt/tags/tag397.xml><?xml version="1.0" encoding="utf-8"?>
<p:tagLst xmlns:a="http://schemas.openxmlformats.org/drawingml/2006/main" xmlns:r="http://schemas.openxmlformats.org/officeDocument/2006/relationships" xmlns:p="http://schemas.openxmlformats.org/presentationml/2006/main">
  <p:tag name="AS_UNIQUEID" val="1283"/>
</p:tagLst>
</file>

<file path=ppt/tags/tag398.xml><?xml version="1.0" encoding="utf-8"?>
<p:tagLst xmlns:a="http://schemas.openxmlformats.org/drawingml/2006/main" xmlns:r="http://schemas.openxmlformats.org/officeDocument/2006/relationships" xmlns:p="http://schemas.openxmlformats.org/presentationml/2006/main">
  <p:tag name="AS_UNIQUEID" val="1284"/>
</p:tagLst>
</file>

<file path=ppt/tags/tag399.xml><?xml version="1.0" encoding="utf-8"?>
<p:tagLst xmlns:a="http://schemas.openxmlformats.org/drawingml/2006/main" xmlns:r="http://schemas.openxmlformats.org/officeDocument/2006/relationships" xmlns:p="http://schemas.openxmlformats.org/presentationml/2006/main">
  <p:tag name="AS_UNIQUEID" val="1290"/>
</p:tagLst>
</file>

<file path=ppt/tags/tag4.xml><?xml version="1.0" encoding="utf-8"?>
<p:tagLst xmlns:a="http://schemas.openxmlformats.org/drawingml/2006/main" xmlns:r="http://schemas.openxmlformats.org/officeDocument/2006/relationships" xmlns:p="http://schemas.openxmlformats.org/presentationml/2006/main">
  <p:tag name="AS_UNIQUEID" val="884"/>
</p:tagLst>
</file>

<file path=ppt/tags/tag40.xml><?xml version="1.0" encoding="utf-8"?>
<p:tagLst xmlns:a="http://schemas.openxmlformats.org/drawingml/2006/main" xmlns:r="http://schemas.openxmlformats.org/officeDocument/2006/relationships" xmlns:p="http://schemas.openxmlformats.org/presentationml/2006/main">
  <p:tag name="AS_UNIQUEID" val="772"/>
</p:tagLst>
</file>

<file path=ppt/tags/tag400.xml><?xml version="1.0" encoding="utf-8"?>
<p:tagLst xmlns:a="http://schemas.openxmlformats.org/drawingml/2006/main" xmlns:r="http://schemas.openxmlformats.org/officeDocument/2006/relationships" xmlns:p="http://schemas.openxmlformats.org/presentationml/2006/main">
  <p:tag name="AS_UNIQUEID" val="1294"/>
</p:tagLst>
</file>

<file path=ppt/tags/tag401.xml><?xml version="1.0" encoding="utf-8"?>
<p:tagLst xmlns:a="http://schemas.openxmlformats.org/drawingml/2006/main" xmlns:r="http://schemas.openxmlformats.org/officeDocument/2006/relationships" xmlns:p="http://schemas.openxmlformats.org/presentationml/2006/main">
  <p:tag name="AS_UNIQUEID" val="1281"/>
</p:tagLst>
</file>

<file path=ppt/tags/tag402.xml><?xml version="1.0" encoding="utf-8"?>
<p:tagLst xmlns:a="http://schemas.openxmlformats.org/drawingml/2006/main" xmlns:r="http://schemas.openxmlformats.org/officeDocument/2006/relationships" xmlns:p="http://schemas.openxmlformats.org/presentationml/2006/main">
  <p:tag name="AS_UNIQUEID" val="1240"/>
</p:tagLst>
</file>

<file path=ppt/tags/tag403.xml><?xml version="1.0" encoding="utf-8"?>
<p:tagLst xmlns:a="http://schemas.openxmlformats.org/drawingml/2006/main" xmlns:r="http://schemas.openxmlformats.org/officeDocument/2006/relationships" xmlns:p="http://schemas.openxmlformats.org/presentationml/2006/main">
  <p:tag name="AS_UNIQUEID" val="1295"/>
</p:tagLst>
</file>

<file path=ppt/tags/tag404.xml><?xml version="1.0" encoding="utf-8"?>
<p:tagLst xmlns:a="http://schemas.openxmlformats.org/drawingml/2006/main" xmlns:r="http://schemas.openxmlformats.org/officeDocument/2006/relationships" xmlns:p="http://schemas.openxmlformats.org/presentationml/2006/main">
  <p:tag name="AS_UNIQUEID" val="1296"/>
</p:tagLst>
</file>

<file path=ppt/tags/tag405.xml><?xml version="1.0" encoding="utf-8"?>
<p:tagLst xmlns:a="http://schemas.openxmlformats.org/drawingml/2006/main" xmlns:r="http://schemas.openxmlformats.org/officeDocument/2006/relationships" xmlns:p="http://schemas.openxmlformats.org/presentationml/2006/main">
  <p:tag name="AS_UNIQUEID" val="1301"/>
</p:tagLst>
</file>

<file path=ppt/tags/tag406.xml><?xml version="1.0" encoding="utf-8"?>
<p:tagLst xmlns:a="http://schemas.openxmlformats.org/drawingml/2006/main" xmlns:r="http://schemas.openxmlformats.org/officeDocument/2006/relationships" xmlns:p="http://schemas.openxmlformats.org/presentationml/2006/main">
  <p:tag name="AS_UNIQUEID" val="1302"/>
</p:tagLst>
</file>

<file path=ppt/tags/tag407.xml><?xml version="1.0" encoding="utf-8"?>
<p:tagLst xmlns:a="http://schemas.openxmlformats.org/drawingml/2006/main" xmlns:r="http://schemas.openxmlformats.org/officeDocument/2006/relationships" xmlns:p="http://schemas.openxmlformats.org/presentationml/2006/main">
  <p:tag name="AS_UNIQUEID" val="1305"/>
</p:tagLst>
</file>

<file path=ppt/tags/tag408.xml><?xml version="1.0" encoding="utf-8"?>
<p:tagLst xmlns:a="http://schemas.openxmlformats.org/drawingml/2006/main" xmlns:r="http://schemas.openxmlformats.org/officeDocument/2006/relationships" xmlns:p="http://schemas.openxmlformats.org/presentationml/2006/main">
  <p:tag name="AS_UNIQUEID" val="1309"/>
</p:tagLst>
</file>

<file path=ppt/tags/tag409.xml><?xml version="1.0" encoding="utf-8"?>
<p:tagLst xmlns:a="http://schemas.openxmlformats.org/drawingml/2006/main" xmlns:r="http://schemas.openxmlformats.org/officeDocument/2006/relationships" xmlns:p="http://schemas.openxmlformats.org/presentationml/2006/main">
  <p:tag name="AS_UNIQUEID" val="1240"/>
</p:tagLst>
</file>

<file path=ppt/tags/tag41.xml><?xml version="1.0" encoding="utf-8"?>
<p:tagLst xmlns:a="http://schemas.openxmlformats.org/drawingml/2006/main" xmlns:r="http://schemas.openxmlformats.org/officeDocument/2006/relationships" xmlns:p="http://schemas.openxmlformats.org/presentationml/2006/main">
  <p:tag name="AS_UNIQUEID" val="773"/>
</p:tagLst>
</file>

<file path=ppt/tags/tag410.xml><?xml version="1.0" encoding="utf-8"?>
<p:tagLst xmlns:a="http://schemas.openxmlformats.org/drawingml/2006/main" xmlns:r="http://schemas.openxmlformats.org/officeDocument/2006/relationships" xmlns:p="http://schemas.openxmlformats.org/presentationml/2006/main">
  <p:tag name="AS_UNIQUEID" val="1306"/>
</p:tagLst>
</file>

<file path=ppt/tags/tag411.xml><?xml version="1.0" encoding="utf-8"?>
<p:tagLst xmlns:a="http://schemas.openxmlformats.org/drawingml/2006/main" xmlns:r="http://schemas.openxmlformats.org/officeDocument/2006/relationships" xmlns:p="http://schemas.openxmlformats.org/presentationml/2006/main">
  <p:tag name="AS_UNIQUEID" val="1307"/>
</p:tagLst>
</file>

<file path=ppt/tags/tag412.xml><?xml version="1.0" encoding="utf-8"?>
<p:tagLst xmlns:a="http://schemas.openxmlformats.org/drawingml/2006/main" xmlns:r="http://schemas.openxmlformats.org/officeDocument/2006/relationships" xmlns:p="http://schemas.openxmlformats.org/presentationml/2006/main">
  <p:tag name="AS_UNIQUEID" val="1311"/>
</p:tagLst>
</file>

<file path=ppt/tags/tag413.xml><?xml version="1.0" encoding="utf-8"?>
<p:tagLst xmlns:a="http://schemas.openxmlformats.org/drawingml/2006/main" xmlns:r="http://schemas.openxmlformats.org/officeDocument/2006/relationships" xmlns:p="http://schemas.openxmlformats.org/presentationml/2006/main">
  <p:tag name="AS_UNIQUEID" val="1328"/>
</p:tagLst>
</file>

<file path=ppt/tags/tag414.xml><?xml version="1.0" encoding="utf-8"?>
<p:tagLst xmlns:a="http://schemas.openxmlformats.org/drawingml/2006/main" xmlns:r="http://schemas.openxmlformats.org/officeDocument/2006/relationships" xmlns:p="http://schemas.openxmlformats.org/presentationml/2006/main">
  <p:tag name="AS_UNIQUEID" val="763"/>
</p:tagLst>
</file>

<file path=ppt/tags/tag415.xml><?xml version="1.0" encoding="utf-8"?>
<p:tagLst xmlns:a="http://schemas.openxmlformats.org/drawingml/2006/main" xmlns:r="http://schemas.openxmlformats.org/officeDocument/2006/relationships" xmlns:p="http://schemas.openxmlformats.org/presentationml/2006/main">
  <p:tag name="AS_UNIQUEID" val="1240"/>
</p:tagLst>
</file>

<file path=ppt/tags/tag416.xml><?xml version="1.0" encoding="utf-8"?>
<p:tagLst xmlns:a="http://schemas.openxmlformats.org/drawingml/2006/main" xmlns:r="http://schemas.openxmlformats.org/officeDocument/2006/relationships" xmlns:p="http://schemas.openxmlformats.org/presentationml/2006/main">
  <p:tag name="AS_UNIQUEID" val="1312"/>
</p:tagLst>
</file>

<file path=ppt/tags/tag417.xml><?xml version="1.0" encoding="utf-8"?>
<p:tagLst xmlns:a="http://schemas.openxmlformats.org/drawingml/2006/main" xmlns:r="http://schemas.openxmlformats.org/officeDocument/2006/relationships" xmlns:p="http://schemas.openxmlformats.org/presentationml/2006/main">
  <p:tag name="AS_UNIQUEID" val="1313"/>
</p:tagLst>
</file>

<file path=ppt/tags/tag418.xml><?xml version="1.0" encoding="utf-8"?>
<p:tagLst xmlns:a="http://schemas.openxmlformats.org/drawingml/2006/main" xmlns:r="http://schemas.openxmlformats.org/officeDocument/2006/relationships" xmlns:p="http://schemas.openxmlformats.org/presentationml/2006/main">
  <p:tag name="AS_UNIQUEID" val="1331"/>
</p:tagLst>
</file>

<file path=ppt/tags/tag419.xml><?xml version="1.0" encoding="utf-8"?>
<p:tagLst xmlns:a="http://schemas.openxmlformats.org/drawingml/2006/main" xmlns:r="http://schemas.openxmlformats.org/officeDocument/2006/relationships" xmlns:p="http://schemas.openxmlformats.org/presentationml/2006/main">
  <p:tag name="AS_UNIQUEID" val="1332"/>
</p:tagLst>
</file>

<file path=ppt/tags/tag42.xml><?xml version="1.0" encoding="utf-8"?>
<p:tagLst xmlns:a="http://schemas.openxmlformats.org/drawingml/2006/main" xmlns:r="http://schemas.openxmlformats.org/officeDocument/2006/relationships" xmlns:p="http://schemas.openxmlformats.org/presentationml/2006/main">
  <p:tag name="AS_UNIQUEID" val="771"/>
</p:tagLst>
</file>

<file path=ppt/tags/tag420.xml><?xml version="1.0" encoding="utf-8"?>
<p:tagLst xmlns:a="http://schemas.openxmlformats.org/drawingml/2006/main" xmlns:r="http://schemas.openxmlformats.org/officeDocument/2006/relationships" xmlns:p="http://schemas.openxmlformats.org/presentationml/2006/main">
  <p:tag name="AS_UNIQUEID" val="1333"/>
</p:tagLst>
</file>

<file path=ppt/tags/tag421.xml><?xml version="1.0" encoding="utf-8"?>
<p:tagLst xmlns:a="http://schemas.openxmlformats.org/drawingml/2006/main" xmlns:r="http://schemas.openxmlformats.org/officeDocument/2006/relationships" xmlns:p="http://schemas.openxmlformats.org/presentationml/2006/main">
  <p:tag name="AS_UNIQUEID" val="1336"/>
</p:tagLst>
</file>

<file path=ppt/tags/tag422.xml><?xml version="1.0" encoding="utf-8"?>
<p:tagLst xmlns:a="http://schemas.openxmlformats.org/drawingml/2006/main" xmlns:r="http://schemas.openxmlformats.org/officeDocument/2006/relationships" xmlns:p="http://schemas.openxmlformats.org/presentationml/2006/main">
  <p:tag name="AS_UNIQUEID" val="1240"/>
</p:tagLst>
</file>

<file path=ppt/tags/tag423.xml><?xml version="1.0" encoding="utf-8"?>
<p:tagLst xmlns:a="http://schemas.openxmlformats.org/drawingml/2006/main" xmlns:r="http://schemas.openxmlformats.org/officeDocument/2006/relationships" xmlns:p="http://schemas.openxmlformats.org/presentationml/2006/main">
  <p:tag name="AS_UNIQUEID" val="1334"/>
</p:tagLst>
</file>

<file path=ppt/tags/tag424.xml><?xml version="1.0" encoding="utf-8"?>
<p:tagLst xmlns:a="http://schemas.openxmlformats.org/drawingml/2006/main" xmlns:r="http://schemas.openxmlformats.org/officeDocument/2006/relationships" xmlns:p="http://schemas.openxmlformats.org/presentationml/2006/main">
  <p:tag name="AS_UNIQUEID" val="1335"/>
</p:tagLst>
</file>

<file path=ppt/tags/tag425.xml><?xml version="1.0" encoding="utf-8"?>
<p:tagLst xmlns:a="http://schemas.openxmlformats.org/drawingml/2006/main" xmlns:r="http://schemas.openxmlformats.org/officeDocument/2006/relationships" xmlns:p="http://schemas.openxmlformats.org/presentationml/2006/main">
  <p:tag name="AS_UNIQUEID" val="1339"/>
</p:tagLst>
</file>

<file path=ppt/tags/tag426.xml><?xml version="1.0" encoding="utf-8"?>
<p:tagLst xmlns:a="http://schemas.openxmlformats.org/drawingml/2006/main" xmlns:r="http://schemas.openxmlformats.org/officeDocument/2006/relationships" xmlns:p="http://schemas.openxmlformats.org/presentationml/2006/main">
  <p:tag name="AS_UNIQUEID" val="1340"/>
</p:tagLst>
</file>

<file path=ppt/tags/tag427.xml><?xml version="1.0" encoding="utf-8"?>
<p:tagLst xmlns:a="http://schemas.openxmlformats.org/drawingml/2006/main" xmlns:r="http://schemas.openxmlformats.org/officeDocument/2006/relationships" xmlns:p="http://schemas.openxmlformats.org/presentationml/2006/main">
  <p:tag name="AS_UNIQUEID" val="1341"/>
</p:tagLst>
</file>

<file path=ppt/tags/tag428.xml><?xml version="1.0" encoding="utf-8"?>
<p:tagLst xmlns:a="http://schemas.openxmlformats.org/drawingml/2006/main" xmlns:r="http://schemas.openxmlformats.org/officeDocument/2006/relationships" xmlns:p="http://schemas.openxmlformats.org/presentationml/2006/main">
  <p:tag name="AS_UNIQUEID" val="1342"/>
</p:tagLst>
</file>

<file path=ppt/tags/tag429.xml><?xml version="1.0" encoding="utf-8"?>
<p:tagLst xmlns:a="http://schemas.openxmlformats.org/drawingml/2006/main" xmlns:r="http://schemas.openxmlformats.org/officeDocument/2006/relationships" xmlns:p="http://schemas.openxmlformats.org/presentationml/2006/main">
  <p:tag name="AS_UNIQUEID" val="778"/>
</p:tagLst>
</file>

<file path=ppt/tags/tag43.xml><?xml version="1.0" encoding="utf-8"?>
<p:tagLst xmlns:a="http://schemas.openxmlformats.org/drawingml/2006/main" xmlns:r="http://schemas.openxmlformats.org/officeDocument/2006/relationships" xmlns:p="http://schemas.openxmlformats.org/presentationml/2006/main">
  <p:tag name="AS_UNIQUEID" val="769"/>
</p:tagLst>
</file>

<file path=ppt/tags/tag430.xml><?xml version="1.0" encoding="utf-8"?>
<p:tagLst xmlns:a="http://schemas.openxmlformats.org/drawingml/2006/main" xmlns:r="http://schemas.openxmlformats.org/officeDocument/2006/relationships" xmlns:p="http://schemas.openxmlformats.org/presentationml/2006/main">
  <p:tag name="AS_UNIQUEID" val="779"/>
</p:tagLst>
</file>

<file path=ppt/tags/tag431.xml><?xml version="1.0" encoding="utf-8"?>
<p:tagLst xmlns:a="http://schemas.openxmlformats.org/drawingml/2006/main" xmlns:r="http://schemas.openxmlformats.org/officeDocument/2006/relationships" xmlns:p="http://schemas.openxmlformats.org/presentationml/2006/main">
  <p:tag name="AS_UNIQUEID" val="781"/>
</p:tagLst>
</file>

<file path=ppt/tags/tag432.xml><?xml version="1.0" encoding="utf-8"?>
<p:tagLst xmlns:a="http://schemas.openxmlformats.org/drawingml/2006/main" xmlns:r="http://schemas.openxmlformats.org/officeDocument/2006/relationships" xmlns:p="http://schemas.openxmlformats.org/presentationml/2006/main">
  <p:tag name="AS_UNIQUEID" val="777"/>
</p:tagLst>
</file>

<file path=ppt/tags/tag433.xml><?xml version="1.0" encoding="utf-8"?>
<p:tagLst xmlns:a="http://schemas.openxmlformats.org/drawingml/2006/main" xmlns:r="http://schemas.openxmlformats.org/officeDocument/2006/relationships" xmlns:p="http://schemas.openxmlformats.org/presentationml/2006/main">
  <p:tag name="AS_UNIQUEID" val="784"/>
</p:tagLst>
</file>

<file path=ppt/tags/tag434.xml><?xml version="1.0" encoding="utf-8"?>
<p:tagLst xmlns:a="http://schemas.openxmlformats.org/drawingml/2006/main" xmlns:r="http://schemas.openxmlformats.org/officeDocument/2006/relationships" xmlns:p="http://schemas.openxmlformats.org/presentationml/2006/main">
  <p:tag name="AS_UNIQUEID" val="785"/>
</p:tagLst>
</file>

<file path=ppt/tags/tag435.xml><?xml version="1.0" encoding="utf-8"?>
<p:tagLst xmlns:a="http://schemas.openxmlformats.org/drawingml/2006/main" xmlns:r="http://schemas.openxmlformats.org/officeDocument/2006/relationships" xmlns:p="http://schemas.openxmlformats.org/presentationml/2006/main">
  <p:tag name="AS_UNIQUEID" val="786"/>
</p:tagLst>
</file>

<file path=ppt/tags/tag436.xml><?xml version="1.0" encoding="utf-8"?>
<p:tagLst xmlns:a="http://schemas.openxmlformats.org/drawingml/2006/main" xmlns:r="http://schemas.openxmlformats.org/officeDocument/2006/relationships" xmlns:p="http://schemas.openxmlformats.org/presentationml/2006/main">
  <p:tag name="AS_UNIQUEID" val="787"/>
</p:tagLst>
</file>

<file path=ppt/tags/tag437.xml><?xml version="1.0" encoding="utf-8"?>
<p:tagLst xmlns:a="http://schemas.openxmlformats.org/drawingml/2006/main" xmlns:r="http://schemas.openxmlformats.org/officeDocument/2006/relationships" xmlns:p="http://schemas.openxmlformats.org/presentationml/2006/main">
  <p:tag name="AS_UNIQUEID" val="788"/>
</p:tagLst>
</file>

<file path=ppt/tags/tag438.xml><?xml version="1.0" encoding="utf-8"?>
<p:tagLst xmlns:a="http://schemas.openxmlformats.org/drawingml/2006/main" xmlns:r="http://schemas.openxmlformats.org/officeDocument/2006/relationships" xmlns:p="http://schemas.openxmlformats.org/presentationml/2006/main">
  <p:tag name="AS_UNIQUEID" val="1345"/>
</p:tagLst>
</file>

<file path=ppt/tags/tag439.xml><?xml version="1.0" encoding="utf-8"?>
<p:tagLst xmlns:a="http://schemas.openxmlformats.org/drawingml/2006/main" xmlns:r="http://schemas.openxmlformats.org/officeDocument/2006/relationships" xmlns:p="http://schemas.openxmlformats.org/presentationml/2006/main">
  <p:tag name="AS_UNIQUEID" val="1346"/>
</p:tagLst>
</file>

<file path=ppt/tags/tag44.xml><?xml version="1.0" encoding="utf-8"?>
<p:tagLst xmlns:a="http://schemas.openxmlformats.org/drawingml/2006/main" xmlns:r="http://schemas.openxmlformats.org/officeDocument/2006/relationships" xmlns:p="http://schemas.openxmlformats.org/presentationml/2006/main">
  <p:tag name="AS_UNIQUEID" val="770"/>
</p:tagLst>
</file>

<file path=ppt/tags/tag440.xml><?xml version="1.0" encoding="utf-8"?>
<p:tagLst xmlns:a="http://schemas.openxmlformats.org/drawingml/2006/main" xmlns:r="http://schemas.openxmlformats.org/officeDocument/2006/relationships" xmlns:p="http://schemas.openxmlformats.org/presentationml/2006/main">
  <p:tag name="AS_UNIQUEID" val="1240"/>
</p:tagLst>
</file>

<file path=ppt/tags/tag441.xml><?xml version="1.0" encoding="utf-8"?>
<p:tagLst xmlns:a="http://schemas.openxmlformats.org/drawingml/2006/main" xmlns:r="http://schemas.openxmlformats.org/officeDocument/2006/relationships" xmlns:p="http://schemas.openxmlformats.org/presentationml/2006/main">
  <p:tag name="AS_UNIQUEID" val="1184"/>
</p:tagLst>
</file>

<file path=ppt/tags/tag442.xml><?xml version="1.0" encoding="utf-8"?>
<p:tagLst xmlns:a="http://schemas.openxmlformats.org/drawingml/2006/main" xmlns:r="http://schemas.openxmlformats.org/officeDocument/2006/relationships" xmlns:p="http://schemas.openxmlformats.org/presentationml/2006/main">
  <p:tag name="AS_UNIQUEID" val="1343"/>
</p:tagLst>
</file>

<file path=ppt/tags/tag443.xml><?xml version="1.0" encoding="utf-8"?>
<p:tagLst xmlns:a="http://schemas.openxmlformats.org/drawingml/2006/main" xmlns:r="http://schemas.openxmlformats.org/officeDocument/2006/relationships" xmlns:p="http://schemas.openxmlformats.org/presentationml/2006/main">
  <p:tag name="AS_UNIQUEID" val="1344"/>
</p:tagLst>
</file>

<file path=ppt/tags/tag444.xml><?xml version="1.0" encoding="utf-8"?>
<p:tagLst xmlns:a="http://schemas.openxmlformats.org/drawingml/2006/main" xmlns:r="http://schemas.openxmlformats.org/officeDocument/2006/relationships" xmlns:p="http://schemas.openxmlformats.org/presentationml/2006/main">
  <p:tag name="AS_UNIQUEID" val="1348"/>
</p:tagLst>
</file>

<file path=ppt/tags/tag445.xml><?xml version="1.0" encoding="utf-8"?>
<p:tagLst xmlns:a="http://schemas.openxmlformats.org/drawingml/2006/main" xmlns:r="http://schemas.openxmlformats.org/officeDocument/2006/relationships" xmlns:p="http://schemas.openxmlformats.org/presentationml/2006/main">
  <p:tag name="AS_UNIQUEID" val="1349"/>
</p:tagLst>
</file>

<file path=ppt/tags/tag446.xml><?xml version="1.0" encoding="utf-8"?>
<p:tagLst xmlns:a="http://schemas.openxmlformats.org/drawingml/2006/main" xmlns:r="http://schemas.openxmlformats.org/officeDocument/2006/relationships" xmlns:p="http://schemas.openxmlformats.org/presentationml/2006/main">
  <p:tag name="AS_UNIQUEID" val="1350"/>
</p:tagLst>
</file>

<file path=ppt/tags/tag447.xml><?xml version="1.0" encoding="utf-8"?>
<p:tagLst xmlns:a="http://schemas.openxmlformats.org/drawingml/2006/main" xmlns:r="http://schemas.openxmlformats.org/officeDocument/2006/relationships" xmlns:p="http://schemas.openxmlformats.org/presentationml/2006/main">
  <p:tag name="AS_UNIQUEID" val="1341"/>
</p:tagLst>
</file>

<file path=ppt/tags/tag448.xml><?xml version="1.0" encoding="utf-8"?>
<p:tagLst xmlns:a="http://schemas.openxmlformats.org/drawingml/2006/main" xmlns:r="http://schemas.openxmlformats.org/officeDocument/2006/relationships" xmlns:p="http://schemas.openxmlformats.org/presentationml/2006/main">
  <p:tag name="AS_UNIQUEID" val="1240"/>
</p:tagLst>
</file>

<file path=ppt/tags/tag449.xml><?xml version="1.0" encoding="utf-8"?>
<p:tagLst xmlns:a="http://schemas.openxmlformats.org/drawingml/2006/main" xmlns:r="http://schemas.openxmlformats.org/officeDocument/2006/relationships" xmlns:p="http://schemas.openxmlformats.org/presentationml/2006/main">
  <p:tag name="AS_UNIQUEID" val="1184"/>
</p:tagLst>
</file>

<file path=ppt/tags/tag45.xml><?xml version="1.0" encoding="utf-8"?>
<p:tagLst xmlns:a="http://schemas.openxmlformats.org/drawingml/2006/main" xmlns:r="http://schemas.openxmlformats.org/officeDocument/2006/relationships" xmlns:p="http://schemas.openxmlformats.org/presentationml/2006/main">
  <p:tag name="AS_UNIQUEID" val="768"/>
</p:tagLst>
</file>

<file path=ppt/tags/tag450.xml><?xml version="1.0" encoding="utf-8"?>
<p:tagLst xmlns:a="http://schemas.openxmlformats.org/drawingml/2006/main" xmlns:r="http://schemas.openxmlformats.org/officeDocument/2006/relationships" xmlns:p="http://schemas.openxmlformats.org/presentationml/2006/main">
  <p:tag name="AS_UNIQUEID" val="1351"/>
</p:tagLst>
</file>

<file path=ppt/tags/tag451.xml><?xml version="1.0" encoding="utf-8"?>
<p:tagLst xmlns:a="http://schemas.openxmlformats.org/drawingml/2006/main" xmlns:r="http://schemas.openxmlformats.org/officeDocument/2006/relationships" xmlns:p="http://schemas.openxmlformats.org/presentationml/2006/main">
  <p:tag name="AS_UNIQUEID" val="1352"/>
</p:tagLst>
</file>

<file path=ppt/tags/tag452.xml><?xml version="1.0" encoding="utf-8"?>
<p:tagLst xmlns:a="http://schemas.openxmlformats.org/drawingml/2006/main" xmlns:r="http://schemas.openxmlformats.org/officeDocument/2006/relationships" xmlns:p="http://schemas.openxmlformats.org/presentationml/2006/main">
  <p:tag name="AS_UNIQUEID" val="1355"/>
  <p:tag name="KSO_WM_UNIT_TABLE_BEAUTIFY" val="smartTable{0e10ce32-c29a-44db-944d-923df4cd867c}"/>
</p:tagLst>
</file>

<file path=ppt/tags/tag453.xml><?xml version="1.0" encoding="utf-8"?>
<p:tagLst xmlns:a="http://schemas.openxmlformats.org/drawingml/2006/main" xmlns:r="http://schemas.openxmlformats.org/officeDocument/2006/relationships" xmlns:p="http://schemas.openxmlformats.org/presentationml/2006/main">
  <p:tag name="AS_UNIQUEID" val="1356"/>
</p:tagLst>
</file>

<file path=ppt/tags/tag454.xml><?xml version="1.0" encoding="utf-8"?>
<p:tagLst xmlns:a="http://schemas.openxmlformats.org/drawingml/2006/main" xmlns:r="http://schemas.openxmlformats.org/officeDocument/2006/relationships" xmlns:p="http://schemas.openxmlformats.org/presentationml/2006/main">
  <p:tag name="AS_UNIQUEID" val="1357"/>
</p:tagLst>
</file>

<file path=ppt/tags/tag455.xml><?xml version="1.0" encoding="utf-8"?>
<p:tagLst xmlns:a="http://schemas.openxmlformats.org/drawingml/2006/main" xmlns:r="http://schemas.openxmlformats.org/officeDocument/2006/relationships" xmlns:p="http://schemas.openxmlformats.org/presentationml/2006/main">
  <p:tag name="AS_UNIQUEID" val="1358"/>
</p:tagLst>
</file>

<file path=ppt/tags/tag456.xml><?xml version="1.0" encoding="utf-8"?>
<p:tagLst xmlns:a="http://schemas.openxmlformats.org/drawingml/2006/main" xmlns:r="http://schemas.openxmlformats.org/officeDocument/2006/relationships" xmlns:p="http://schemas.openxmlformats.org/presentationml/2006/main">
  <p:tag name="AS_UNIQUEID" val="1359"/>
</p:tagLst>
</file>

<file path=ppt/tags/tag457.xml><?xml version="1.0" encoding="utf-8"?>
<p:tagLst xmlns:a="http://schemas.openxmlformats.org/drawingml/2006/main" xmlns:r="http://schemas.openxmlformats.org/officeDocument/2006/relationships" xmlns:p="http://schemas.openxmlformats.org/presentationml/2006/main">
  <p:tag name="AS_UNIQUEID" val="1357"/>
</p:tagLst>
</file>

<file path=ppt/tags/tag458.xml><?xml version="1.0" encoding="utf-8"?>
<p:tagLst xmlns:a="http://schemas.openxmlformats.org/drawingml/2006/main" xmlns:r="http://schemas.openxmlformats.org/officeDocument/2006/relationships" xmlns:p="http://schemas.openxmlformats.org/presentationml/2006/main">
  <p:tag name="AS_UNIQUEID" val="1358"/>
</p:tagLst>
</file>

<file path=ppt/tags/tag459.xml><?xml version="1.0" encoding="utf-8"?>
<p:tagLst xmlns:a="http://schemas.openxmlformats.org/drawingml/2006/main" xmlns:r="http://schemas.openxmlformats.org/officeDocument/2006/relationships" xmlns:p="http://schemas.openxmlformats.org/presentationml/2006/main">
  <p:tag name="AS_UNIQUEID" val="1359"/>
</p:tagLst>
</file>

<file path=ppt/tags/tag46.xml><?xml version="1.0" encoding="utf-8"?>
<p:tagLst xmlns:a="http://schemas.openxmlformats.org/drawingml/2006/main" xmlns:r="http://schemas.openxmlformats.org/officeDocument/2006/relationships" xmlns:p="http://schemas.openxmlformats.org/presentationml/2006/main">
  <p:tag name="AS_UNIQUEID" val="766"/>
</p:tagLst>
</file>

<file path=ppt/tags/tag460.xml><?xml version="1.0" encoding="utf-8"?>
<p:tagLst xmlns:a="http://schemas.openxmlformats.org/drawingml/2006/main" xmlns:r="http://schemas.openxmlformats.org/officeDocument/2006/relationships" xmlns:p="http://schemas.openxmlformats.org/presentationml/2006/main">
  <p:tag name="AS_UNIQUEID" val="1181"/>
</p:tagLst>
</file>

<file path=ppt/tags/tag461.xml><?xml version="1.0" encoding="utf-8"?>
<p:tagLst xmlns:a="http://schemas.openxmlformats.org/drawingml/2006/main" xmlns:r="http://schemas.openxmlformats.org/officeDocument/2006/relationships" xmlns:p="http://schemas.openxmlformats.org/presentationml/2006/main">
  <p:tag name="AS_UNIQUEID" val="1182"/>
</p:tagLst>
</file>

<file path=ppt/tags/tag462.xml><?xml version="1.0" encoding="utf-8"?>
<p:tagLst xmlns:a="http://schemas.openxmlformats.org/drawingml/2006/main" xmlns:r="http://schemas.openxmlformats.org/officeDocument/2006/relationships" xmlns:p="http://schemas.openxmlformats.org/presentationml/2006/main">
  <p:tag name="AS_UNIQUEID" val="1187"/>
</p:tagLst>
</file>

<file path=ppt/tags/tag463.xml><?xml version="1.0" encoding="utf-8"?>
<p:tagLst xmlns:a="http://schemas.openxmlformats.org/drawingml/2006/main" xmlns:r="http://schemas.openxmlformats.org/officeDocument/2006/relationships" xmlns:p="http://schemas.openxmlformats.org/presentationml/2006/main">
  <p:tag name="AS_UNIQUEID" val="1188"/>
</p:tagLst>
</file>

<file path=ppt/tags/tag464.xml><?xml version="1.0" encoding="utf-8"?>
<p:tagLst xmlns:a="http://schemas.openxmlformats.org/drawingml/2006/main" xmlns:r="http://schemas.openxmlformats.org/officeDocument/2006/relationships" xmlns:p="http://schemas.openxmlformats.org/presentationml/2006/main">
  <p:tag name="AS_UNIQUEID" val="1183"/>
</p:tagLst>
</file>

<file path=ppt/tags/tag465.xml><?xml version="1.0" encoding="utf-8"?>
<p:tagLst xmlns:a="http://schemas.openxmlformats.org/drawingml/2006/main" xmlns:r="http://schemas.openxmlformats.org/officeDocument/2006/relationships" xmlns:p="http://schemas.openxmlformats.org/presentationml/2006/main">
  <p:tag name="AS_UNIQUEID" val="1184"/>
</p:tagLst>
</file>

<file path=ppt/tags/tag466.xml><?xml version="1.0" encoding="utf-8"?>
<p:tagLst xmlns:a="http://schemas.openxmlformats.org/drawingml/2006/main" xmlns:r="http://schemas.openxmlformats.org/officeDocument/2006/relationships" xmlns:p="http://schemas.openxmlformats.org/presentationml/2006/main">
  <p:tag name="AS_UNIQUEID" val="1178"/>
</p:tagLst>
</file>

<file path=ppt/tags/tag467.xml><?xml version="1.0" encoding="utf-8"?>
<p:tagLst xmlns:a="http://schemas.openxmlformats.org/drawingml/2006/main" xmlns:r="http://schemas.openxmlformats.org/officeDocument/2006/relationships" xmlns:p="http://schemas.openxmlformats.org/presentationml/2006/main">
  <p:tag name="AS_UNIQUEID" val="1179"/>
</p:tagLst>
</file>

<file path=ppt/tags/tag468.xml><?xml version="1.0" encoding="utf-8"?>
<p:tagLst xmlns:a="http://schemas.openxmlformats.org/drawingml/2006/main" xmlns:r="http://schemas.openxmlformats.org/officeDocument/2006/relationships" xmlns:p="http://schemas.openxmlformats.org/presentationml/2006/main">
  <p:tag name="AS_UNIQUEID" val="1190"/>
</p:tagLst>
</file>

<file path=ppt/tags/tag469.xml><?xml version="1.0" encoding="utf-8"?>
<p:tagLst xmlns:a="http://schemas.openxmlformats.org/drawingml/2006/main" xmlns:r="http://schemas.openxmlformats.org/officeDocument/2006/relationships" xmlns:p="http://schemas.openxmlformats.org/presentationml/2006/main">
  <p:tag name="AS_UNIQUEID" val="1195"/>
</p:tagLst>
</file>

<file path=ppt/tags/tag47.xml><?xml version="1.0" encoding="utf-8"?>
<p:tagLst xmlns:a="http://schemas.openxmlformats.org/drawingml/2006/main" xmlns:r="http://schemas.openxmlformats.org/officeDocument/2006/relationships" xmlns:p="http://schemas.openxmlformats.org/presentationml/2006/main">
  <p:tag name="AS_UNIQUEID" val="767"/>
</p:tagLst>
</file>

<file path=ppt/tags/tag470.xml><?xml version="1.0" encoding="utf-8"?>
<p:tagLst xmlns:a="http://schemas.openxmlformats.org/drawingml/2006/main" xmlns:r="http://schemas.openxmlformats.org/officeDocument/2006/relationships" xmlns:p="http://schemas.openxmlformats.org/presentationml/2006/main">
  <p:tag name="AS_UNIQUEID" val="1196"/>
</p:tagLst>
</file>

<file path=ppt/tags/tag471.xml><?xml version="1.0" encoding="utf-8"?>
<p:tagLst xmlns:a="http://schemas.openxmlformats.org/drawingml/2006/main" xmlns:r="http://schemas.openxmlformats.org/officeDocument/2006/relationships" xmlns:p="http://schemas.openxmlformats.org/presentationml/2006/main">
  <p:tag name="AS_UNIQUEID" val="1191"/>
</p:tagLst>
</file>

<file path=ppt/tags/tag472.xml><?xml version="1.0" encoding="utf-8"?>
<p:tagLst xmlns:a="http://schemas.openxmlformats.org/drawingml/2006/main" xmlns:r="http://schemas.openxmlformats.org/officeDocument/2006/relationships" xmlns:p="http://schemas.openxmlformats.org/presentationml/2006/main">
  <p:tag name="AS_UNIQUEID" val="1192"/>
</p:tagLst>
</file>

<file path=ppt/tags/tag473.xml><?xml version="1.0" encoding="utf-8"?>
<p:tagLst xmlns:a="http://schemas.openxmlformats.org/drawingml/2006/main" xmlns:r="http://schemas.openxmlformats.org/officeDocument/2006/relationships" xmlns:p="http://schemas.openxmlformats.org/presentationml/2006/main">
  <p:tag name="AS_UNIQUEID" val="1199"/>
</p:tagLst>
</file>

<file path=ppt/tags/tag474.xml><?xml version="1.0" encoding="utf-8"?>
<p:tagLst xmlns:a="http://schemas.openxmlformats.org/drawingml/2006/main" xmlns:r="http://schemas.openxmlformats.org/officeDocument/2006/relationships" xmlns:p="http://schemas.openxmlformats.org/presentationml/2006/main">
  <p:tag name="AS_UNIQUEID" val="1200"/>
</p:tagLst>
</file>

<file path=ppt/tags/tag475.xml><?xml version="1.0" encoding="utf-8"?>
<p:tagLst xmlns:a="http://schemas.openxmlformats.org/drawingml/2006/main" xmlns:r="http://schemas.openxmlformats.org/officeDocument/2006/relationships" xmlns:p="http://schemas.openxmlformats.org/presentationml/2006/main">
  <p:tag name="AS_UNIQUEID" val="1201"/>
</p:tagLst>
</file>

<file path=ppt/tags/tag476.xml><?xml version="1.0" encoding="utf-8"?>
<p:tagLst xmlns:a="http://schemas.openxmlformats.org/drawingml/2006/main" xmlns:r="http://schemas.openxmlformats.org/officeDocument/2006/relationships" xmlns:p="http://schemas.openxmlformats.org/presentationml/2006/main">
  <p:tag name="AS_UNIQUEID" val="1202"/>
</p:tagLst>
</file>

<file path=ppt/tags/tag477.xml><?xml version="1.0" encoding="utf-8"?>
<p:tagLst xmlns:a="http://schemas.openxmlformats.org/drawingml/2006/main" xmlns:r="http://schemas.openxmlformats.org/officeDocument/2006/relationships" xmlns:p="http://schemas.openxmlformats.org/presentationml/2006/main">
  <p:tag name="AS_UNIQUEID" val="1208"/>
</p:tagLst>
</file>

<file path=ppt/tags/tag478.xml><?xml version="1.0" encoding="utf-8"?>
<p:tagLst xmlns:a="http://schemas.openxmlformats.org/drawingml/2006/main" xmlns:r="http://schemas.openxmlformats.org/officeDocument/2006/relationships" xmlns:p="http://schemas.openxmlformats.org/presentationml/2006/main">
  <p:tag name="AS_UNIQUEID" val="1209"/>
</p:tagLst>
</file>

<file path=ppt/tags/tag479.xml><?xml version="1.0" encoding="utf-8"?>
<p:tagLst xmlns:a="http://schemas.openxmlformats.org/drawingml/2006/main" xmlns:r="http://schemas.openxmlformats.org/officeDocument/2006/relationships" xmlns:p="http://schemas.openxmlformats.org/presentationml/2006/main">
  <p:tag name="AS_UNIQUEID" val="1210"/>
</p:tagLst>
</file>

<file path=ppt/tags/tag48.xml><?xml version="1.0" encoding="utf-8"?>
<p:tagLst xmlns:a="http://schemas.openxmlformats.org/drawingml/2006/main" xmlns:r="http://schemas.openxmlformats.org/officeDocument/2006/relationships" xmlns:p="http://schemas.openxmlformats.org/presentationml/2006/main">
  <p:tag name="AS_UNIQUEID" val="765"/>
</p:tagLst>
</file>

<file path=ppt/tags/tag480.xml><?xml version="1.0" encoding="utf-8"?>
<p:tagLst xmlns:a="http://schemas.openxmlformats.org/drawingml/2006/main" xmlns:r="http://schemas.openxmlformats.org/officeDocument/2006/relationships" xmlns:p="http://schemas.openxmlformats.org/presentationml/2006/main">
  <p:tag name="AS_UNIQUEID" val="1211"/>
</p:tagLst>
</file>

<file path=ppt/tags/tag481.xml><?xml version="1.0" encoding="utf-8"?>
<p:tagLst xmlns:a="http://schemas.openxmlformats.org/drawingml/2006/main" xmlns:r="http://schemas.openxmlformats.org/officeDocument/2006/relationships" xmlns:p="http://schemas.openxmlformats.org/presentationml/2006/main">
  <p:tag name="AS_UNIQUEID" val="1212"/>
</p:tagLst>
</file>

<file path=ppt/tags/tag482.xml><?xml version="1.0" encoding="utf-8"?>
<p:tagLst xmlns:a="http://schemas.openxmlformats.org/drawingml/2006/main" xmlns:r="http://schemas.openxmlformats.org/officeDocument/2006/relationships" xmlns:p="http://schemas.openxmlformats.org/presentationml/2006/main">
  <p:tag name="AS_UNIQUEID" val="1219"/>
</p:tagLst>
</file>

<file path=ppt/tags/tag483.xml><?xml version="1.0" encoding="utf-8"?>
<p:tagLst xmlns:a="http://schemas.openxmlformats.org/drawingml/2006/main" xmlns:r="http://schemas.openxmlformats.org/officeDocument/2006/relationships" xmlns:p="http://schemas.openxmlformats.org/presentationml/2006/main">
  <p:tag name="AS_UNIQUEID" val="1220"/>
</p:tagLst>
</file>

<file path=ppt/tags/tag484.xml><?xml version="1.0" encoding="utf-8"?>
<p:tagLst xmlns:a="http://schemas.openxmlformats.org/drawingml/2006/main" xmlns:r="http://schemas.openxmlformats.org/officeDocument/2006/relationships" xmlns:p="http://schemas.openxmlformats.org/presentationml/2006/main">
  <p:tag name="AS_UNIQUEID" val="1223"/>
</p:tagLst>
</file>

<file path=ppt/tags/tag485.xml><?xml version="1.0" encoding="utf-8"?>
<p:tagLst xmlns:a="http://schemas.openxmlformats.org/drawingml/2006/main" xmlns:r="http://schemas.openxmlformats.org/officeDocument/2006/relationships" xmlns:p="http://schemas.openxmlformats.org/presentationml/2006/main">
  <p:tag name="AS_UNIQUEID" val="1227"/>
</p:tagLst>
</file>

<file path=ppt/tags/tag486.xml><?xml version="1.0" encoding="utf-8"?>
<p:tagLst xmlns:a="http://schemas.openxmlformats.org/drawingml/2006/main" xmlns:r="http://schemas.openxmlformats.org/officeDocument/2006/relationships" xmlns:p="http://schemas.openxmlformats.org/presentationml/2006/main">
  <p:tag name="AS_UNIQUEID" val="1228"/>
</p:tagLst>
</file>

<file path=ppt/tags/tag487.xml><?xml version="1.0" encoding="utf-8"?>
<p:tagLst xmlns:a="http://schemas.openxmlformats.org/drawingml/2006/main" xmlns:r="http://schemas.openxmlformats.org/officeDocument/2006/relationships" xmlns:p="http://schemas.openxmlformats.org/presentationml/2006/main">
  <p:tag name="AS_UNIQUEID" val="1229"/>
</p:tagLst>
</file>

<file path=ppt/tags/tag488.xml><?xml version="1.0" encoding="utf-8"?>
<p:tagLst xmlns:a="http://schemas.openxmlformats.org/drawingml/2006/main" xmlns:r="http://schemas.openxmlformats.org/officeDocument/2006/relationships" xmlns:p="http://schemas.openxmlformats.org/presentationml/2006/main">
  <p:tag name="AS_UNIQUEID" val="1230"/>
</p:tagLst>
</file>

<file path=ppt/tags/tag489.xml><?xml version="1.0" encoding="utf-8"?>
<p:tagLst xmlns:a="http://schemas.openxmlformats.org/drawingml/2006/main" xmlns:r="http://schemas.openxmlformats.org/officeDocument/2006/relationships" xmlns:p="http://schemas.openxmlformats.org/presentationml/2006/main">
  <p:tag name="AS_UNIQUEID" val="1231"/>
</p:tagLst>
</file>

<file path=ppt/tags/tag49.xml><?xml version="1.0" encoding="utf-8"?>
<p:tagLst xmlns:a="http://schemas.openxmlformats.org/drawingml/2006/main" xmlns:r="http://schemas.openxmlformats.org/officeDocument/2006/relationships" xmlns:p="http://schemas.openxmlformats.org/presentationml/2006/main">
  <p:tag name="AS_UNIQUEID" val="763"/>
</p:tagLst>
</file>

<file path=ppt/tags/tag490.xml><?xml version="1.0" encoding="utf-8"?>
<p:tagLst xmlns:a="http://schemas.openxmlformats.org/drawingml/2006/main" xmlns:r="http://schemas.openxmlformats.org/officeDocument/2006/relationships" xmlns:p="http://schemas.openxmlformats.org/presentationml/2006/main">
  <p:tag name="AS_UNIQUEID" val="1232"/>
</p:tagLst>
</file>

<file path=ppt/tags/tag491.xml><?xml version="1.0" encoding="utf-8"?>
<p:tagLst xmlns:a="http://schemas.openxmlformats.org/drawingml/2006/main" xmlns:r="http://schemas.openxmlformats.org/officeDocument/2006/relationships" xmlns:p="http://schemas.openxmlformats.org/presentationml/2006/main">
  <p:tag name="AS_UNIQUEID" val="1233"/>
</p:tagLst>
</file>

<file path=ppt/tags/tag492.xml><?xml version="1.0" encoding="utf-8"?>
<p:tagLst xmlns:a="http://schemas.openxmlformats.org/drawingml/2006/main" xmlns:r="http://schemas.openxmlformats.org/officeDocument/2006/relationships" xmlns:p="http://schemas.openxmlformats.org/presentationml/2006/main">
  <p:tag name="AS_UNIQUEID" val="1224"/>
</p:tagLst>
</file>

<file path=ppt/tags/tag493.xml><?xml version="1.0" encoding="utf-8"?>
<p:tagLst xmlns:a="http://schemas.openxmlformats.org/drawingml/2006/main" xmlns:r="http://schemas.openxmlformats.org/officeDocument/2006/relationships" xmlns:p="http://schemas.openxmlformats.org/presentationml/2006/main">
  <p:tag name="AS_UNIQUEID" val="1225"/>
</p:tagLst>
</file>

<file path=ppt/tags/tag494.xml><?xml version="1.0" encoding="utf-8"?>
<p:tagLst xmlns:a="http://schemas.openxmlformats.org/drawingml/2006/main" xmlns:r="http://schemas.openxmlformats.org/officeDocument/2006/relationships" xmlns:p="http://schemas.openxmlformats.org/presentationml/2006/main">
  <p:tag name="AS_UNIQUEID" val="1216"/>
</p:tagLst>
</file>

<file path=ppt/tags/tag495.xml><?xml version="1.0" encoding="utf-8"?>
<p:tagLst xmlns:a="http://schemas.openxmlformats.org/drawingml/2006/main" xmlns:r="http://schemas.openxmlformats.org/officeDocument/2006/relationships" xmlns:p="http://schemas.openxmlformats.org/presentationml/2006/main">
  <p:tag name="AS_UNIQUEID" val="1217"/>
</p:tagLst>
</file>

<file path=ppt/tags/tag496.xml><?xml version="1.0" encoding="utf-8"?>
<p:tagLst xmlns:a="http://schemas.openxmlformats.org/drawingml/2006/main" xmlns:r="http://schemas.openxmlformats.org/officeDocument/2006/relationships" xmlns:p="http://schemas.openxmlformats.org/presentationml/2006/main">
  <p:tag name="AS_UNIQUEID" val="1140"/>
</p:tagLst>
</file>

<file path=ppt/tags/tag497.xml><?xml version="1.0" encoding="utf-8"?>
<p:tagLst xmlns:a="http://schemas.openxmlformats.org/drawingml/2006/main" xmlns:r="http://schemas.openxmlformats.org/officeDocument/2006/relationships" xmlns:p="http://schemas.openxmlformats.org/presentationml/2006/main">
  <p:tag name="AS_UNIQUEID" val="1141"/>
</p:tagLst>
</file>

<file path=ppt/tags/tag498.xml><?xml version="1.0" encoding="utf-8"?>
<p:tagLst xmlns:a="http://schemas.openxmlformats.org/drawingml/2006/main" xmlns:r="http://schemas.openxmlformats.org/officeDocument/2006/relationships" xmlns:p="http://schemas.openxmlformats.org/presentationml/2006/main">
  <p:tag name="AS_UNIQUEID" val="1142"/>
</p:tagLst>
</file>

<file path=ppt/tags/tag499.xml><?xml version="1.0" encoding="utf-8"?>
<p:tagLst xmlns:a="http://schemas.openxmlformats.org/drawingml/2006/main" xmlns:r="http://schemas.openxmlformats.org/officeDocument/2006/relationships" xmlns:p="http://schemas.openxmlformats.org/presentationml/2006/main">
  <p:tag name="AS_UNIQUEID" val="1146"/>
</p:tagLst>
</file>

<file path=ppt/tags/tag5.xml><?xml version="1.0" encoding="utf-8"?>
<p:tagLst xmlns:a="http://schemas.openxmlformats.org/drawingml/2006/main" xmlns:r="http://schemas.openxmlformats.org/officeDocument/2006/relationships" xmlns:p="http://schemas.openxmlformats.org/presentationml/2006/main">
  <p:tag name="AS_UNIQUEID" val="877"/>
</p:tagLst>
</file>

<file path=ppt/tags/tag50.xml><?xml version="1.0" encoding="utf-8"?>
<p:tagLst xmlns:a="http://schemas.openxmlformats.org/drawingml/2006/main" xmlns:r="http://schemas.openxmlformats.org/officeDocument/2006/relationships" xmlns:p="http://schemas.openxmlformats.org/presentationml/2006/main">
  <p:tag name="AS_UNIQUEID" val="764"/>
</p:tagLst>
</file>

<file path=ppt/tags/tag500.xml><?xml version="1.0" encoding="utf-8"?>
<p:tagLst xmlns:a="http://schemas.openxmlformats.org/drawingml/2006/main" xmlns:r="http://schemas.openxmlformats.org/officeDocument/2006/relationships" xmlns:p="http://schemas.openxmlformats.org/presentationml/2006/main">
  <p:tag name="AS_UNIQUEID" val="1147"/>
</p:tagLst>
</file>

<file path=ppt/tags/tag501.xml><?xml version="1.0" encoding="utf-8"?>
<p:tagLst xmlns:a="http://schemas.openxmlformats.org/drawingml/2006/main" xmlns:r="http://schemas.openxmlformats.org/officeDocument/2006/relationships" xmlns:p="http://schemas.openxmlformats.org/presentationml/2006/main">
  <p:tag name="AS_UNIQUEID" val="1148"/>
</p:tagLst>
</file>

<file path=ppt/tags/tag502.xml><?xml version="1.0" encoding="utf-8"?>
<p:tagLst xmlns:a="http://schemas.openxmlformats.org/drawingml/2006/main" xmlns:r="http://schemas.openxmlformats.org/officeDocument/2006/relationships" xmlns:p="http://schemas.openxmlformats.org/presentationml/2006/main">
  <p:tag name="AS_UNIQUEID" val="1149"/>
</p:tagLst>
</file>

<file path=ppt/tags/tag503.xml><?xml version="1.0" encoding="utf-8"?>
<p:tagLst xmlns:a="http://schemas.openxmlformats.org/drawingml/2006/main" xmlns:r="http://schemas.openxmlformats.org/officeDocument/2006/relationships" xmlns:p="http://schemas.openxmlformats.org/presentationml/2006/main">
  <p:tag name="AS_UNIQUEID" val="1150"/>
</p:tagLst>
</file>

<file path=ppt/tags/tag504.xml><?xml version="1.0" encoding="utf-8"?>
<p:tagLst xmlns:a="http://schemas.openxmlformats.org/drawingml/2006/main" xmlns:r="http://schemas.openxmlformats.org/officeDocument/2006/relationships" xmlns:p="http://schemas.openxmlformats.org/presentationml/2006/main">
  <p:tag name="AS_UNIQUEID" val="1151"/>
</p:tagLst>
</file>

<file path=ppt/tags/tag505.xml><?xml version="1.0" encoding="utf-8"?>
<p:tagLst xmlns:a="http://schemas.openxmlformats.org/drawingml/2006/main" xmlns:r="http://schemas.openxmlformats.org/officeDocument/2006/relationships" xmlns:p="http://schemas.openxmlformats.org/presentationml/2006/main">
  <p:tag name="AS_UNIQUEID" val="1246"/>
</p:tagLst>
</file>

<file path=ppt/tags/tag506.xml><?xml version="1.0" encoding="utf-8"?>
<p:tagLst xmlns:a="http://schemas.openxmlformats.org/drawingml/2006/main" xmlns:r="http://schemas.openxmlformats.org/officeDocument/2006/relationships" xmlns:p="http://schemas.openxmlformats.org/presentationml/2006/main">
  <p:tag name="AS_UNIQUEID" val="1143"/>
</p:tagLst>
</file>

<file path=ppt/tags/tag507.xml><?xml version="1.0" encoding="utf-8"?>
<p:tagLst xmlns:a="http://schemas.openxmlformats.org/drawingml/2006/main" xmlns:r="http://schemas.openxmlformats.org/officeDocument/2006/relationships" xmlns:p="http://schemas.openxmlformats.org/presentationml/2006/main">
  <p:tag name="AS_UNIQUEID" val="1144"/>
</p:tagLst>
</file>

<file path=ppt/tags/tag508.xml><?xml version="1.0" encoding="utf-8"?>
<p:tagLst xmlns:a="http://schemas.openxmlformats.org/drawingml/2006/main" xmlns:r="http://schemas.openxmlformats.org/officeDocument/2006/relationships" xmlns:p="http://schemas.openxmlformats.org/presentationml/2006/main">
  <p:tag name="AS_UNIQUEID" val="1137"/>
</p:tagLst>
</file>

<file path=ppt/tags/tag509.xml><?xml version="1.0" encoding="utf-8"?>
<p:tagLst xmlns:a="http://schemas.openxmlformats.org/drawingml/2006/main" xmlns:r="http://schemas.openxmlformats.org/officeDocument/2006/relationships" xmlns:p="http://schemas.openxmlformats.org/presentationml/2006/main">
  <p:tag name="AS_UNIQUEID" val="1138"/>
</p:tagLst>
</file>

<file path=ppt/tags/tag51.xml><?xml version="1.0" encoding="utf-8"?>
<p:tagLst xmlns:a="http://schemas.openxmlformats.org/drawingml/2006/main" xmlns:r="http://schemas.openxmlformats.org/officeDocument/2006/relationships" xmlns:p="http://schemas.openxmlformats.org/presentationml/2006/main">
  <p:tag name="AS_UNIQUEID" val="762"/>
</p:tagLst>
</file>

<file path=ppt/tags/tag510.xml><?xml version="1.0" encoding="utf-8"?>
<p:tagLst xmlns:a="http://schemas.openxmlformats.org/drawingml/2006/main" xmlns:r="http://schemas.openxmlformats.org/officeDocument/2006/relationships" xmlns:p="http://schemas.openxmlformats.org/presentationml/2006/main">
  <p:tag name="AS_UNIQUEID" val="1235"/>
</p:tagLst>
</file>

<file path=ppt/tags/tag511.xml><?xml version="1.0" encoding="utf-8"?>
<p:tagLst xmlns:a="http://schemas.openxmlformats.org/drawingml/2006/main" xmlns:r="http://schemas.openxmlformats.org/officeDocument/2006/relationships" xmlns:p="http://schemas.openxmlformats.org/presentationml/2006/main">
  <p:tag name="AS_UNIQUEID" val="1236"/>
</p:tagLst>
</file>

<file path=ppt/tags/tag512.xml><?xml version="1.0" encoding="utf-8"?>
<p:tagLst xmlns:a="http://schemas.openxmlformats.org/drawingml/2006/main" xmlns:r="http://schemas.openxmlformats.org/officeDocument/2006/relationships" xmlns:p="http://schemas.openxmlformats.org/presentationml/2006/main">
  <p:tag name="AS_UNIQUEID" val="1237"/>
</p:tagLst>
</file>

<file path=ppt/tags/tag513.xml><?xml version="1.0" encoding="utf-8"?>
<p:tagLst xmlns:a="http://schemas.openxmlformats.org/drawingml/2006/main" xmlns:r="http://schemas.openxmlformats.org/officeDocument/2006/relationships" xmlns:p="http://schemas.openxmlformats.org/presentationml/2006/main">
  <p:tag name="AS_UNIQUEID" val="1238"/>
</p:tagLst>
</file>

<file path=ppt/tags/tag514.xml><?xml version="1.0" encoding="utf-8"?>
<p:tagLst xmlns:a="http://schemas.openxmlformats.org/drawingml/2006/main" xmlns:r="http://schemas.openxmlformats.org/officeDocument/2006/relationships" xmlns:p="http://schemas.openxmlformats.org/presentationml/2006/main">
  <p:tag name="AS_UNIQUEID" val="1239"/>
</p:tagLst>
</file>

<file path=ppt/tags/tag515.xml><?xml version="1.0" encoding="utf-8"?>
<p:tagLst xmlns:a="http://schemas.openxmlformats.org/drawingml/2006/main" xmlns:r="http://schemas.openxmlformats.org/officeDocument/2006/relationships" xmlns:p="http://schemas.openxmlformats.org/presentationml/2006/main">
  <p:tag name="AS_UNIQUEID" val="1240"/>
</p:tagLst>
</file>

<file path=ppt/tags/tag516.xml><?xml version="1.0" encoding="utf-8"?>
<p:tagLst xmlns:a="http://schemas.openxmlformats.org/drawingml/2006/main" xmlns:r="http://schemas.openxmlformats.org/officeDocument/2006/relationships" xmlns:p="http://schemas.openxmlformats.org/presentationml/2006/main">
  <p:tag name="AS_UNIQUEID" val="1241"/>
</p:tagLst>
</file>

<file path=ppt/tags/tag517.xml><?xml version="1.0" encoding="utf-8"?>
<p:tagLst xmlns:a="http://schemas.openxmlformats.org/drawingml/2006/main" xmlns:r="http://schemas.openxmlformats.org/officeDocument/2006/relationships" xmlns:p="http://schemas.openxmlformats.org/presentationml/2006/main">
  <p:tag name="AS_UNIQUEID" val="1242"/>
</p:tagLst>
</file>

<file path=ppt/tags/tag518.xml><?xml version="1.0" encoding="utf-8"?>
<p:tagLst xmlns:a="http://schemas.openxmlformats.org/drawingml/2006/main" xmlns:r="http://schemas.openxmlformats.org/officeDocument/2006/relationships" xmlns:p="http://schemas.openxmlformats.org/presentationml/2006/main">
  <p:tag name="AS_UNIQUEID" val="1243"/>
</p:tagLst>
</file>

<file path=ppt/tags/tag519.xml><?xml version="1.0" encoding="utf-8"?>
<p:tagLst xmlns:a="http://schemas.openxmlformats.org/drawingml/2006/main" xmlns:r="http://schemas.openxmlformats.org/officeDocument/2006/relationships" xmlns:p="http://schemas.openxmlformats.org/presentationml/2006/main">
  <p:tag name="AS_UNIQUEID" val="1244"/>
</p:tagLst>
</file>

<file path=ppt/tags/tag52.xml><?xml version="1.0" encoding="utf-8"?>
<p:tagLst xmlns:a="http://schemas.openxmlformats.org/drawingml/2006/main" xmlns:r="http://schemas.openxmlformats.org/officeDocument/2006/relationships" xmlns:p="http://schemas.openxmlformats.org/presentationml/2006/main">
  <p:tag name="AS_UNIQUEID" val="760"/>
</p:tagLst>
</file>

<file path=ppt/tags/tag520.xml><?xml version="1.0" encoding="utf-8"?>
<p:tagLst xmlns:a="http://schemas.openxmlformats.org/drawingml/2006/main" xmlns:r="http://schemas.openxmlformats.org/officeDocument/2006/relationships" xmlns:p="http://schemas.openxmlformats.org/presentationml/2006/main">
  <p:tag name="AS_UNIQUEID" val="1245"/>
</p:tagLst>
</file>

<file path=ppt/tags/tag521.xml><?xml version="1.0" encoding="utf-8"?>
<p:tagLst xmlns:a="http://schemas.openxmlformats.org/drawingml/2006/main" xmlns:r="http://schemas.openxmlformats.org/officeDocument/2006/relationships" xmlns:p="http://schemas.openxmlformats.org/presentationml/2006/main">
  <p:tag name="AS_UNIQUEID" val="1246"/>
</p:tagLst>
</file>

<file path=ppt/tags/tag522.xml><?xml version="1.0" encoding="utf-8"?>
<p:tagLst xmlns:a="http://schemas.openxmlformats.org/drawingml/2006/main" xmlns:r="http://schemas.openxmlformats.org/officeDocument/2006/relationships" xmlns:p="http://schemas.openxmlformats.org/presentationml/2006/main">
  <p:tag name="AS_UNIQUEID" val="1247"/>
</p:tagLst>
</file>

<file path=ppt/tags/tag523.xml><?xml version="1.0" encoding="utf-8"?>
<p:tagLst xmlns:a="http://schemas.openxmlformats.org/drawingml/2006/main" xmlns:r="http://schemas.openxmlformats.org/officeDocument/2006/relationships" xmlns:p="http://schemas.openxmlformats.org/presentationml/2006/main">
  <p:tag name="AS_UNIQUEID" val="1248"/>
</p:tagLst>
</file>

<file path=ppt/tags/tag524.xml><?xml version="1.0" encoding="utf-8"?>
<p:tagLst xmlns:a="http://schemas.openxmlformats.org/drawingml/2006/main" xmlns:r="http://schemas.openxmlformats.org/officeDocument/2006/relationships" xmlns:p="http://schemas.openxmlformats.org/presentationml/2006/main">
  <p:tag name="AS_UNIQUEID" val="1249"/>
</p:tagLst>
</file>

<file path=ppt/tags/tag525.xml><?xml version="1.0" encoding="utf-8"?>
<p:tagLst xmlns:a="http://schemas.openxmlformats.org/drawingml/2006/main" xmlns:r="http://schemas.openxmlformats.org/officeDocument/2006/relationships" xmlns:p="http://schemas.openxmlformats.org/presentationml/2006/main">
  <p:tag name="AS_UNIQUEID" val="1250"/>
</p:tagLst>
</file>

<file path=ppt/tags/tag526.xml><?xml version="1.0" encoding="utf-8"?>
<p:tagLst xmlns:a="http://schemas.openxmlformats.org/drawingml/2006/main" xmlns:r="http://schemas.openxmlformats.org/officeDocument/2006/relationships" xmlns:p="http://schemas.openxmlformats.org/presentationml/2006/main">
  <p:tag name="AS_UNIQUEID" val="1251"/>
</p:tagLst>
</file>

<file path=ppt/tags/tag527.xml><?xml version="1.0" encoding="utf-8"?>
<p:tagLst xmlns:a="http://schemas.openxmlformats.org/drawingml/2006/main" xmlns:r="http://schemas.openxmlformats.org/officeDocument/2006/relationships" xmlns:p="http://schemas.openxmlformats.org/presentationml/2006/main">
  <p:tag name="AS_UNIQUEID" val="1252"/>
</p:tagLst>
</file>

<file path=ppt/tags/tag528.xml><?xml version="1.0" encoding="utf-8"?>
<p:tagLst xmlns:a="http://schemas.openxmlformats.org/drawingml/2006/main" xmlns:r="http://schemas.openxmlformats.org/officeDocument/2006/relationships" xmlns:p="http://schemas.openxmlformats.org/presentationml/2006/main">
  <p:tag name="AS_UNIQUEID" val="1253"/>
</p:tagLst>
</file>

<file path=ppt/tags/tag529.xml><?xml version="1.0" encoding="utf-8"?>
<p:tagLst xmlns:a="http://schemas.openxmlformats.org/drawingml/2006/main" xmlns:r="http://schemas.openxmlformats.org/officeDocument/2006/relationships" xmlns:p="http://schemas.openxmlformats.org/presentationml/2006/main">
  <p:tag name="AS_UNIQUEID" val="1254"/>
</p:tagLst>
</file>

<file path=ppt/tags/tag53.xml><?xml version="1.0" encoding="utf-8"?>
<p:tagLst xmlns:a="http://schemas.openxmlformats.org/drawingml/2006/main" xmlns:r="http://schemas.openxmlformats.org/officeDocument/2006/relationships" xmlns:p="http://schemas.openxmlformats.org/presentationml/2006/main">
  <p:tag name="AS_UNIQUEID" val="761"/>
</p:tagLst>
</file>

<file path=ppt/tags/tag530.xml><?xml version="1.0" encoding="utf-8"?>
<p:tagLst xmlns:a="http://schemas.openxmlformats.org/drawingml/2006/main" xmlns:r="http://schemas.openxmlformats.org/officeDocument/2006/relationships" xmlns:p="http://schemas.openxmlformats.org/presentationml/2006/main">
  <p:tag name="AS_UNIQUEID" val="1255"/>
</p:tagLst>
</file>

<file path=ppt/tags/tag531.xml><?xml version="1.0" encoding="utf-8"?>
<p:tagLst xmlns:a="http://schemas.openxmlformats.org/drawingml/2006/main" xmlns:r="http://schemas.openxmlformats.org/officeDocument/2006/relationships" xmlns:p="http://schemas.openxmlformats.org/presentationml/2006/main">
  <p:tag name="AS_UNIQUEID" val="1256"/>
</p:tagLst>
</file>

<file path=ppt/tags/tag532.xml><?xml version="1.0" encoding="utf-8"?>
<p:tagLst xmlns:a="http://schemas.openxmlformats.org/drawingml/2006/main" xmlns:r="http://schemas.openxmlformats.org/officeDocument/2006/relationships" xmlns:p="http://schemas.openxmlformats.org/presentationml/2006/main">
  <p:tag name="AS_UNIQUEID" val="1257"/>
</p:tagLst>
</file>

<file path=ppt/tags/tag533.xml><?xml version="1.0" encoding="utf-8"?>
<p:tagLst xmlns:a="http://schemas.openxmlformats.org/drawingml/2006/main" xmlns:r="http://schemas.openxmlformats.org/officeDocument/2006/relationships" xmlns:p="http://schemas.openxmlformats.org/presentationml/2006/main">
  <p:tag name="AS_UNIQUEID" val="1258"/>
</p:tagLst>
</file>

<file path=ppt/tags/tag534.xml><?xml version="1.0" encoding="utf-8"?>
<p:tagLst xmlns:a="http://schemas.openxmlformats.org/drawingml/2006/main" xmlns:r="http://schemas.openxmlformats.org/officeDocument/2006/relationships" xmlns:p="http://schemas.openxmlformats.org/presentationml/2006/main">
  <p:tag name="AS_UNIQUEID" val="1259"/>
</p:tagLst>
</file>

<file path=ppt/tags/tag535.xml><?xml version="1.0" encoding="utf-8"?>
<p:tagLst xmlns:a="http://schemas.openxmlformats.org/drawingml/2006/main" xmlns:r="http://schemas.openxmlformats.org/officeDocument/2006/relationships" xmlns:p="http://schemas.openxmlformats.org/presentationml/2006/main">
  <p:tag name="AS_UNIQUEID" val="1260"/>
</p:tagLst>
</file>

<file path=ppt/tags/tag536.xml><?xml version="1.0" encoding="utf-8"?>
<p:tagLst xmlns:a="http://schemas.openxmlformats.org/drawingml/2006/main" xmlns:r="http://schemas.openxmlformats.org/officeDocument/2006/relationships" xmlns:p="http://schemas.openxmlformats.org/presentationml/2006/main">
  <p:tag name="AS_UNIQUEID" val="1261"/>
</p:tagLst>
</file>

<file path=ppt/tags/tag537.xml><?xml version="1.0" encoding="utf-8"?>
<p:tagLst xmlns:a="http://schemas.openxmlformats.org/drawingml/2006/main" xmlns:r="http://schemas.openxmlformats.org/officeDocument/2006/relationships" xmlns:p="http://schemas.openxmlformats.org/presentationml/2006/main">
  <p:tag name="AS_UNIQUEID" val="1153"/>
</p:tagLst>
</file>

<file path=ppt/tags/tag538.xml><?xml version="1.0" encoding="utf-8"?>
<p:tagLst xmlns:a="http://schemas.openxmlformats.org/drawingml/2006/main" xmlns:r="http://schemas.openxmlformats.org/officeDocument/2006/relationships" xmlns:p="http://schemas.openxmlformats.org/presentationml/2006/main">
  <p:tag name="AS_UNIQUEID" val="1033"/>
</p:tagLst>
</file>

<file path=ppt/tags/tag539.xml><?xml version="1.0" encoding="utf-8"?>
<p:tagLst xmlns:a="http://schemas.openxmlformats.org/drawingml/2006/main" xmlns:r="http://schemas.openxmlformats.org/officeDocument/2006/relationships" xmlns:p="http://schemas.openxmlformats.org/presentationml/2006/main">
  <p:tag name="AS_UNIQUEID" val="1154"/>
</p:tagLst>
</file>

<file path=ppt/tags/tag54.xml><?xml version="1.0" encoding="utf-8"?>
<p:tagLst xmlns:a="http://schemas.openxmlformats.org/drawingml/2006/main" xmlns:r="http://schemas.openxmlformats.org/officeDocument/2006/relationships" xmlns:p="http://schemas.openxmlformats.org/presentationml/2006/main">
  <p:tag name="AS_UNIQUEID" val="759"/>
</p:tagLst>
</file>

<file path=ppt/tags/tag540.xml><?xml version="1.0" encoding="utf-8"?>
<p:tagLst xmlns:a="http://schemas.openxmlformats.org/drawingml/2006/main" xmlns:r="http://schemas.openxmlformats.org/officeDocument/2006/relationships" xmlns:p="http://schemas.openxmlformats.org/presentationml/2006/main">
  <p:tag name="AS_UNIQUEID" val="1157"/>
</p:tagLst>
</file>

<file path=ppt/tags/tag541.xml><?xml version="1.0" encoding="utf-8"?>
<p:tagLst xmlns:a="http://schemas.openxmlformats.org/drawingml/2006/main" xmlns:r="http://schemas.openxmlformats.org/officeDocument/2006/relationships" xmlns:p="http://schemas.openxmlformats.org/presentationml/2006/main">
  <p:tag name="AS_UNIQUEID" val="1030"/>
</p:tagLst>
</file>

<file path=ppt/tags/tag542.xml><?xml version="1.0" encoding="utf-8"?>
<p:tagLst xmlns:a="http://schemas.openxmlformats.org/drawingml/2006/main" xmlns:r="http://schemas.openxmlformats.org/officeDocument/2006/relationships" xmlns:p="http://schemas.openxmlformats.org/presentationml/2006/main">
  <p:tag name="AS_UNIQUEID" val="1030"/>
</p:tagLst>
</file>

<file path=ppt/tags/tag543.xml><?xml version="1.0" encoding="utf-8"?>
<p:tagLst xmlns:a="http://schemas.openxmlformats.org/drawingml/2006/main" xmlns:r="http://schemas.openxmlformats.org/officeDocument/2006/relationships" xmlns:p="http://schemas.openxmlformats.org/presentationml/2006/main">
  <p:tag name="AS_UNIQUEID" val="1158"/>
</p:tagLst>
</file>

<file path=ppt/tags/tag544.xml><?xml version="1.0" encoding="utf-8"?>
<p:tagLst xmlns:a="http://schemas.openxmlformats.org/drawingml/2006/main" xmlns:r="http://schemas.openxmlformats.org/officeDocument/2006/relationships" xmlns:p="http://schemas.openxmlformats.org/presentationml/2006/main">
  <p:tag name="AS_UNIQUEID" val="1159"/>
</p:tagLst>
</file>

<file path=ppt/tags/tag545.xml><?xml version="1.0" encoding="utf-8"?>
<p:tagLst xmlns:a="http://schemas.openxmlformats.org/drawingml/2006/main" xmlns:r="http://schemas.openxmlformats.org/officeDocument/2006/relationships" xmlns:p="http://schemas.openxmlformats.org/presentationml/2006/main">
  <p:tag name="AS_UNIQUEID" val="1155"/>
</p:tagLst>
</file>

<file path=ppt/tags/tag546.xml><?xml version="1.0" encoding="utf-8"?>
<p:tagLst xmlns:a="http://schemas.openxmlformats.org/drawingml/2006/main" xmlns:r="http://schemas.openxmlformats.org/officeDocument/2006/relationships" xmlns:p="http://schemas.openxmlformats.org/presentationml/2006/main">
  <p:tag name="AS_UNIQUEID" val="1156"/>
</p:tagLst>
</file>

<file path=ppt/tags/tag547.xml><?xml version="1.0" encoding="utf-8"?>
<p:tagLst xmlns:a="http://schemas.openxmlformats.org/drawingml/2006/main" xmlns:r="http://schemas.openxmlformats.org/officeDocument/2006/relationships" xmlns:p="http://schemas.openxmlformats.org/presentationml/2006/main">
  <p:tag name="AS_UNIQUEID" val="1161"/>
</p:tagLst>
</file>

<file path=ppt/tags/tag548.xml><?xml version="1.0" encoding="utf-8"?>
<p:tagLst xmlns:a="http://schemas.openxmlformats.org/drawingml/2006/main" xmlns:r="http://schemas.openxmlformats.org/officeDocument/2006/relationships" xmlns:p="http://schemas.openxmlformats.org/presentationml/2006/main">
  <p:tag name="AS_UNIQUEID" val="1162"/>
</p:tagLst>
</file>

<file path=ppt/tags/tag549.xml><?xml version="1.0" encoding="utf-8"?>
<p:tagLst xmlns:a="http://schemas.openxmlformats.org/drawingml/2006/main" xmlns:r="http://schemas.openxmlformats.org/officeDocument/2006/relationships" xmlns:p="http://schemas.openxmlformats.org/presentationml/2006/main">
  <p:tag name="AS_UNIQUEID" val="1163"/>
</p:tagLst>
</file>

<file path=ppt/tags/tag55.xml><?xml version="1.0" encoding="utf-8"?>
<p:tagLst xmlns:a="http://schemas.openxmlformats.org/drawingml/2006/main" xmlns:r="http://schemas.openxmlformats.org/officeDocument/2006/relationships" xmlns:p="http://schemas.openxmlformats.org/presentationml/2006/main">
  <p:tag name="AS_UNIQUEID" val="757"/>
</p:tagLst>
</file>

<file path=ppt/tags/tag550.xml><?xml version="1.0" encoding="utf-8"?>
<p:tagLst xmlns:a="http://schemas.openxmlformats.org/drawingml/2006/main" xmlns:r="http://schemas.openxmlformats.org/officeDocument/2006/relationships" xmlns:p="http://schemas.openxmlformats.org/presentationml/2006/main">
  <p:tag name="AS_UNIQUEID" val="1166"/>
</p:tagLst>
</file>

<file path=ppt/tags/tag551.xml><?xml version="1.0" encoding="utf-8"?>
<p:tagLst xmlns:a="http://schemas.openxmlformats.org/drawingml/2006/main" xmlns:r="http://schemas.openxmlformats.org/officeDocument/2006/relationships" xmlns:p="http://schemas.openxmlformats.org/presentationml/2006/main">
  <p:tag name="AS_UNIQUEID" val="1023"/>
</p:tagLst>
</file>

<file path=ppt/tags/tag552.xml><?xml version="1.0" encoding="utf-8"?>
<p:tagLst xmlns:a="http://schemas.openxmlformats.org/drawingml/2006/main" xmlns:r="http://schemas.openxmlformats.org/officeDocument/2006/relationships" xmlns:p="http://schemas.openxmlformats.org/presentationml/2006/main">
  <p:tag name="AS_UNIQUEID" val="1164"/>
</p:tagLst>
</file>

<file path=ppt/tags/tag553.xml><?xml version="1.0" encoding="utf-8"?>
<p:tagLst xmlns:a="http://schemas.openxmlformats.org/drawingml/2006/main" xmlns:r="http://schemas.openxmlformats.org/officeDocument/2006/relationships" xmlns:p="http://schemas.openxmlformats.org/presentationml/2006/main">
  <p:tag name="AS_UNIQUEID" val="1165"/>
</p:tagLst>
</file>

<file path=ppt/tags/tag554.xml><?xml version="1.0" encoding="utf-8"?>
<p:tagLst xmlns:a="http://schemas.openxmlformats.org/drawingml/2006/main" xmlns:r="http://schemas.openxmlformats.org/officeDocument/2006/relationships" xmlns:p="http://schemas.openxmlformats.org/presentationml/2006/main">
  <p:tag name="AS_UNIQUEID" val="1264"/>
</p:tagLst>
</file>

<file path=ppt/tags/tag555.xml><?xml version="1.0" encoding="utf-8"?>
<p:tagLst xmlns:a="http://schemas.openxmlformats.org/drawingml/2006/main" xmlns:r="http://schemas.openxmlformats.org/officeDocument/2006/relationships" xmlns:p="http://schemas.openxmlformats.org/presentationml/2006/main">
  <p:tag name="AS_UNIQUEID" val="1265"/>
</p:tagLst>
</file>

<file path=ppt/tags/tag556.xml><?xml version="1.0" encoding="utf-8"?>
<p:tagLst xmlns:a="http://schemas.openxmlformats.org/drawingml/2006/main" xmlns:r="http://schemas.openxmlformats.org/officeDocument/2006/relationships" xmlns:p="http://schemas.openxmlformats.org/presentationml/2006/main">
  <p:tag name="AS_UNIQUEID" val="1266"/>
</p:tagLst>
</file>

<file path=ppt/tags/tag557.xml><?xml version="1.0" encoding="utf-8"?>
<p:tagLst xmlns:a="http://schemas.openxmlformats.org/drawingml/2006/main" xmlns:r="http://schemas.openxmlformats.org/officeDocument/2006/relationships" xmlns:p="http://schemas.openxmlformats.org/presentationml/2006/main">
  <p:tag name="AS_UNIQUEID" val="1267"/>
</p:tagLst>
</file>

<file path=ppt/tags/tag558.xml><?xml version="1.0" encoding="utf-8"?>
<p:tagLst xmlns:a="http://schemas.openxmlformats.org/drawingml/2006/main" xmlns:r="http://schemas.openxmlformats.org/officeDocument/2006/relationships" xmlns:p="http://schemas.openxmlformats.org/presentationml/2006/main">
  <p:tag name="AS_UNIQUEID" val="1268"/>
</p:tagLst>
</file>

<file path=ppt/tags/tag559.xml><?xml version="1.0" encoding="utf-8"?>
<p:tagLst xmlns:a="http://schemas.openxmlformats.org/drawingml/2006/main" xmlns:r="http://schemas.openxmlformats.org/officeDocument/2006/relationships" xmlns:p="http://schemas.openxmlformats.org/presentationml/2006/main">
  <p:tag name="AS_UNIQUEID" val="1269"/>
</p:tagLst>
</file>

<file path=ppt/tags/tag56.xml><?xml version="1.0" encoding="utf-8"?>
<p:tagLst xmlns:a="http://schemas.openxmlformats.org/drawingml/2006/main" xmlns:r="http://schemas.openxmlformats.org/officeDocument/2006/relationships" xmlns:p="http://schemas.openxmlformats.org/presentationml/2006/main">
  <p:tag name="AS_UNIQUEID" val="758"/>
</p:tagLst>
</file>

<file path=ppt/tags/tag560.xml><?xml version="1.0" encoding="utf-8"?>
<p:tagLst xmlns:a="http://schemas.openxmlformats.org/drawingml/2006/main" xmlns:r="http://schemas.openxmlformats.org/officeDocument/2006/relationships" xmlns:p="http://schemas.openxmlformats.org/presentationml/2006/main">
  <p:tag name="AS_UNIQUEID" val="1270"/>
</p:tagLst>
</file>

<file path=ppt/tags/tag561.xml><?xml version="1.0" encoding="utf-8"?>
<p:tagLst xmlns:a="http://schemas.openxmlformats.org/drawingml/2006/main" xmlns:r="http://schemas.openxmlformats.org/officeDocument/2006/relationships" xmlns:p="http://schemas.openxmlformats.org/presentationml/2006/main">
  <p:tag name="AS_UNIQUEID" val="1271"/>
</p:tagLst>
</file>

<file path=ppt/tags/tag562.xml><?xml version="1.0" encoding="utf-8"?>
<p:tagLst xmlns:a="http://schemas.openxmlformats.org/drawingml/2006/main" xmlns:r="http://schemas.openxmlformats.org/officeDocument/2006/relationships" xmlns:p="http://schemas.openxmlformats.org/presentationml/2006/main">
  <p:tag name="AS_UNIQUEID" val="1276"/>
</p:tagLst>
</file>

<file path=ppt/tags/tag563.xml><?xml version="1.0" encoding="utf-8"?>
<p:tagLst xmlns:a="http://schemas.openxmlformats.org/drawingml/2006/main" xmlns:r="http://schemas.openxmlformats.org/officeDocument/2006/relationships" xmlns:p="http://schemas.openxmlformats.org/presentationml/2006/main">
  <p:tag name="AS_UNIQUEID" val="1277"/>
</p:tagLst>
</file>

<file path=ppt/tags/tag564.xml><?xml version="1.0" encoding="utf-8"?>
<p:tagLst xmlns:a="http://schemas.openxmlformats.org/drawingml/2006/main" xmlns:r="http://schemas.openxmlformats.org/officeDocument/2006/relationships" xmlns:p="http://schemas.openxmlformats.org/presentationml/2006/main">
  <p:tag name="AS_UNIQUEID" val="1278"/>
</p:tagLst>
</file>

<file path=ppt/tags/tag565.xml><?xml version="1.0" encoding="utf-8"?>
<p:tagLst xmlns:a="http://schemas.openxmlformats.org/drawingml/2006/main" xmlns:r="http://schemas.openxmlformats.org/officeDocument/2006/relationships" xmlns:p="http://schemas.openxmlformats.org/presentationml/2006/main">
  <p:tag name="AS_UNIQUEID" val="1279"/>
</p:tagLst>
</file>

<file path=ppt/tags/tag566.xml><?xml version="1.0" encoding="utf-8"?>
<p:tagLst xmlns:a="http://schemas.openxmlformats.org/drawingml/2006/main" xmlns:r="http://schemas.openxmlformats.org/officeDocument/2006/relationships" xmlns:p="http://schemas.openxmlformats.org/presentationml/2006/main">
  <p:tag name="AS_UNIQUEID" val="1280"/>
</p:tagLst>
</file>

<file path=ppt/tags/tag567.xml><?xml version="1.0" encoding="utf-8"?>
<p:tagLst xmlns:a="http://schemas.openxmlformats.org/drawingml/2006/main" xmlns:r="http://schemas.openxmlformats.org/officeDocument/2006/relationships" xmlns:p="http://schemas.openxmlformats.org/presentationml/2006/main">
  <p:tag name="AS_UNIQUEID" val="1281"/>
</p:tagLst>
</file>

<file path=ppt/tags/tag568.xml><?xml version="1.0" encoding="utf-8"?>
<p:tagLst xmlns:a="http://schemas.openxmlformats.org/drawingml/2006/main" xmlns:r="http://schemas.openxmlformats.org/officeDocument/2006/relationships" xmlns:p="http://schemas.openxmlformats.org/presentationml/2006/main">
  <p:tag name="AS_UNIQUEID" val="1282"/>
</p:tagLst>
</file>

<file path=ppt/tags/tag569.xml><?xml version="1.0" encoding="utf-8"?>
<p:tagLst xmlns:a="http://schemas.openxmlformats.org/drawingml/2006/main" xmlns:r="http://schemas.openxmlformats.org/officeDocument/2006/relationships" xmlns:p="http://schemas.openxmlformats.org/presentationml/2006/main">
  <p:tag name="AS_UNIQUEID" val="1283"/>
</p:tagLst>
</file>

<file path=ppt/tags/tag57.xml><?xml version="1.0" encoding="utf-8"?>
<p:tagLst xmlns:a="http://schemas.openxmlformats.org/drawingml/2006/main" xmlns:r="http://schemas.openxmlformats.org/officeDocument/2006/relationships" xmlns:p="http://schemas.openxmlformats.org/presentationml/2006/main">
  <p:tag name="AS_UNIQUEID" val="756"/>
</p:tagLst>
</file>

<file path=ppt/tags/tag570.xml><?xml version="1.0" encoding="utf-8"?>
<p:tagLst xmlns:a="http://schemas.openxmlformats.org/drawingml/2006/main" xmlns:r="http://schemas.openxmlformats.org/officeDocument/2006/relationships" xmlns:p="http://schemas.openxmlformats.org/presentationml/2006/main">
  <p:tag name="AS_UNIQUEID" val="1284"/>
</p:tagLst>
</file>

<file path=ppt/tags/tag571.xml><?xml version="1.0" encoding="utf-8"?>
<p:tagLst xmlns:a="http://schemas.openxmlformats.org/drawingml/2006/main" xmlns:r="http://schemas.openxmlformats.org/officeDocument/2006/relationships" xmlns:p="http://schemas.openxmlformats.org/presentationml/2006/main">
  <p:tag name="AS_UNIQUEID" val="1285"/>
</p:tagLst>
</file>

<file path=ppt/tags/tag572.xml><?xml version="1.0" encoding="utf-8"?>
<p:tagLst xmlns:a="http://schemas.openxmlformats.org/drawingml/2006/main" xmlns:r="http://schemas.openxmlformats.org/officeDocument/2006/relationships" xmlns:p="http://schemas.openxmlformats.org/presentationml/2006/main">
  <p:tag name="AS_UNIQUEID" val="1286"/>
</p:tagLst>
</file>

<file path=ppt/tags/tag573.xml><?xml version="1.0" encoding="utf-8"?>
<p:tagLst xmlns:a="http://schemas.openxmlformats.org/drawingml/2006/main" xmlns:r="http://schemas.openxmlformats.org/officeDocument/2006/relationships" xmlns:p="http://schemas.openxmlformats.org/presentationml/2006/main">
  <p:tag name="AS_UNIQUEID" val="1287"/>
</p:tagLst>
</file>

<file path=ppt/tags/tag574.xml><?xml version="1.0" encoding="utf-8"?>
<p:tagLst xmlns:a="http://schemas.openxmlformats.org/drawingml/2006/main" xmlns:r="http://schemas.openxmlformats.org/officeDocument/2006/relationships" xmlns:p="http://schemas.openxmlformats.org/presentationml/2006/main">
  <p:tag name="AS_UNIQUEID" val="1292"/>
</p:tagLst>
</file>

<file path=ppt/tags/tag575.xml><?xml version="1.0" encoding="utf-8"?>
<p:tagLst xmlns:a="http://schemas.openxmlformats.org/drawingml/2006/main" xmlns:r="http://schemas.openxmlformats.org/officeDocument/2006/relationships" xmlns:p="http://schemas.openxmlformats.org/presentationml/2006/main">
  <p:tag name="AS_UNIQUEID" val="1297"/>
</p:tagLst>
</file>

<file path=ppt/tags/tag576.xml><?xml version="1.0" encoding="utf-8"?>
<p:tagLst xmlns:a="http://schemas.openxmlformats.org/drawingml/2006/main" xmlns:r="http://schemas.openxmlformats.org/officeDocument/2006/relationships" xmlns:p="http://schemas.openxmlformats.org/presentationml/2006/main">
  <p:tag name="AS_UNIQUEID" val="1302"/>
</p:tagLst>
</file>

<file path=ppt/tags/tag577.xml><?xml version="1.0" encoding="utf-8"?>
<p:tagLst xmlns:a="http://schemas.openxmlformats.org/drawingml/2006/main" xmlns:r="http://schemas.openxmlformats.org/officeDocument/2006/relationships" xmlns:p="http://schemas.openxmlformats.org/presentationml/2006/main">
  <p:tag name="AS_UNIQUEID" val="1303"/>
</p:tagLst>
</file>

<file path=ppt/tags/tag578.xml><?xml version="1.0" encoding="utf-8"?>
<p:tagLst xmlns:a="http://schemas.openxmlformats.org/drawingml/2006/main" xmlns:r="http://schemas.openxmlformats.org/officeDocument/2006/relationships" xmlns:p="http://schemas.openxmlformats.org/presentationml/2006/main">
  <p:tag name="AS_UNIQUEID" val="1304"/>
</p:tagLst>
</file>

<file path=ppt/tags/tag579.xml><?xml version="1.0" encoding="utf-8"?>
<p:tagLst xmlns:a="http://schemas.openxmlformats.org/drawingml/2006/main" xmlns:r="http://schemas.openxmlformats.org/officeDocument/2006/relationships" xmlns:p="http://schemas.openxmlformats.org/presentationml/2006/main">
  <p:tag name="AS_UNIQUEID" val="1305"/>
</p:tagLst>
</file>

<file path=ppt/tags/tag58.xml><?xml version="1.0" encoding="utf-8"?>
<p:tagLst xmlns:a="http://schemas.openxmlformats.org/drawingml/2006/main" xmlns:r="http://schemas.openxmlformats.org/officeDocument/2006/relationships" xmlns:p="http://schemas.openxmlformats.org/presentationml/2006/main">
  <p:tag name="AS_UNIQUEID" val="754"/>
</p:tagLst>
</file>

<file path=ppt/tags/tag580.xml><?xml version="1.0" encoding="utf-8"?>
<p:tagLst xmlns:a="http://schemas.openxmlformats.org/drawingml/2006/main" xmlns:r="http://schemas.openxmlformats.org/officeDocument/2006/relationships" xmlns:p="http://schemas.openxmlformats.org/presentationml/2006/main">
  <p:tag name="AS_UNIQUEID" val="1306"/>
</p:tagLst>
</file>

<file path=ppt/tags/tag581.xml><?xml version="1.0" encoding="utf-8"?>
<p:tagLst xmlns:a="http://schemas.openxmlformats.org/drawingml/2006/main" xmlns:r="http://schemas.openxmlformats.org/officeDocument/2006/relationships" xmlns:p="http://schemas.openxmlformats.org/presentationml/2006/main">
  <p:tag name="AS_UNIQUEID" val="1311"/>
</p:tagLst>
</file>

<file path=ppt/tags/tag582.xml><?xml version="1.0" encoding="utf-8"?>
<p:tagLst xmlns:a="http://schemas.openxmlformats.org/drawingml/2006/main" xmlns:r="http://schemas.openxmlformats.org/officeDocument/2006/relationships" xmlns:p="http://schemas.openxmlformats.org/presentationml/2006/main">
  <p:tag name="AS_UNIQUEID" val="1312"/>
</p:tagLst>
</file>

<file path=ppt/tags/tag583.xml><?xml version="1.0" encoding="utf-8"?>
<p:tagLst xmlns:a="http://schemas.openxmlformats.org/drawingml/2006/main" xmlns:r="http://schemas.openxmlformats.org/officeDocument/2006/relationships" xmlns:p="http://schemas.openxmlformats.org/presentationml/2006/main">
  <p:tag name="AS_UNIQUEID" val="1313"/>
</p:tagLst>
</file>

<file path=ppt/tags/tag584.xml><?xml version="1.0" encoding="utf-8"?>
<p:tagLst xmlns:a="http://schemas.openxmlformats.org/drawingml/2006/main" xmlns:r="http://schemas.openxmlformats.org/officeDocument/2006/relationships" xmlns:p="http://schemas.openxmlformats.org/presentationml/2006/main">
  <p:tag name="AS_UNIQUEID" val="1314"/>
</p:tagLst>
</file>

<file path=ppt/tags/tag585.xml><?xml version="1.0" encoding="utf-8"?>
<p:tagLst xmlns:a="http://schemas.openxmlformats.org/drawingml/2006/main" xmlns:r="http://schemas.openxmlformats.org/officeDocument/2006/relationships" xmlns:p="http://schemas.openxmlformats.org/presentationml/2006/main">
  <p:tag name="AS_UNIQUEID" val="1315"/>
</p:tagLst>
</file>

<file path=ppt/tags/tag586.xml><?xml version="1.0" encoding="utf-8"?>
<p:tagLst xmlns:a="http://schemas.openxmlformats.org/drawingml/2006/main" xmlns:r="http://schemas.openxmlformats.org/officeDocument/2006/relationships" xmlns:p="http://schemas.openxmlformats.org/presentationml/2006/main">
  <p:tag name="AS_UNIQUEID" val="1316"/>
</p:tagLst>
</file>

<file path=ppt/tags/tag587.xml><?xml version="1.0" encoding="utf-8"?>
<p:tagLst xmlns:a="http://schemas.openxmlformats.org/drawingml/2006/main" xmlns:r="http://schemas.openxmlformats.org/officeDocument/2006/relationships" xmlns:p="http://schemas.openxmlformats.org/presentationml/2006/main">
  <p:tag name="AS_UNIQUEID" val="1317"/>
</p:tagLst>
</file>

<file path=ppt/tags/tag588.xml><?xml version="1.0" encoding="utf-8"?>
<p:tagLst xmlns:a="http://schemas.openxmlformats.org/drawingml/2006/main" xmlns:r="http://schemas.openxmlformats.org/officeDocument/2006/relationships" xmlns:p="http://schemas.openxmlformats.org/presentationml/2006/main">
  <p:tag name="AS_UNIQUEID" val="1318"/>
</p:tagLst>
</file>

<file path=ppt/tags/tag589.xml><?xml version="1.0" encoding="utf-8"?>
<p:tagLst xmlns:a="http://schemas.openxmlformats.org/drawingml/2006/main" xmlns:r="http://schemas.openxmlformats.org/officeDocument/2006/relationships" xmlns:p="http://schemas.openxmlformats.org/presentationml/2006/main">
  <p:tag name="AS_UNIQUEID" val="1319"/>
</p:tagLst>
</file>

<file path=ppt/tags/tag59.xml><?xml version="1.0" encoding="utf-8"?>
<p:tagLst xmlns:a="http://schemas.openxmlformats.org/drawingml/2006/main" xmlns:r="http://schemas.openxmlformats.org/officeDocument/2006/relationships" xmlns:p="http://schemas.openxmlformats.org/presentationml/2006/main">
  <p:tag name="AS_UNIQUEID" val="755"/>
</p:tagLst>
</file>

<file path=ppt/tags/tag590.xml><?xml version="1.0" encoding="utf-8"?>
<p:tagLst xmlns:a="http://schemas.openxmlformats.org/drawingml/2006/main" xmlns:r="http://schemas.openxmlformats.org/officeDocument/2006/relationships" xmlns:p="http://schemas.openxmlformats.org/presentationml/2006/main">
  <p:tag name="AS_UNIQUEID" val="1320"/>
</p:tagLst>
</file>

<file path=ppt/tags/tag591.xml><?xml version="1.0" encoding="utf-8"?>
<p:tagLst xmlns:a="http://schemas.openxmlformats.org/drawingml/2006/main" xmlns:r="http://schemas.openxmlformats.org/officeDocument/2006/relationships" xmlns:p="http://schemas.openxmlformats.org/presentationml/2006/main">
  <p:tag name="AS_UNIQUEID" val="1321"/>
</p:tagLst>
</file>

<file path=ppt/tags/tag592.xml><?xml version="1.0" encoding="utf-8"?>
<p:tagLst xmlns:a="http://schemas.openxmlformats.org/drawingml/2006/main" xmlns:r="http://schemas.openxmlformats.org/officeDocument/2006/relationships" xmlns:p="http://schemas.openxmlformats.org/presentationml/2006/main">
  <p:tag name="AS_UNIQUEID" val="1322"/>
</p:tagLst>
</file>

<file path=ppt/tags/tag593.xml><?xml version="1.0" encoding="utf-8"?>
<p:tagLst xmlns:a="http://schemas.openxmlformats.org/drawingml/2006/main" xmlns:r="http://schemas.openxmlformats.org/officeDocument/2006/relationships" xmlns:p="http://schemas.openxmlformats.org/presentationml/2006/main">
  <p:tag name="AS_UNIQUEID" val="1265"/>
</p:tagLst>
</file>

<file path=ppt/tags/tag594.xml><?xml version="1.0" encoding="utf-8"?>
<p:tagLst xmlns:a="http://schemas.openxmlformats.org/drawingml/2006/main" xmlns:r="http://schemas.openxmlformats.org/officeDocument/2006/relationships" xmlns:p="http://schemas.openxmlformats.org/presentationml/2006/main">
  <p:tag name="AS_UNIQUEID" val="1266"/>
</p:tagLst>
</file>

<file path=ppt/tags/tag595.xml><?xml version="1.0" encoding="utf-8"?>
<p:tagLst xmlns:a="http://schemas.openxmlformats.org/drawingml/2006/main" xmlns:r="http://schemas.openxmlformats.org/officeDocument/2006/relationships" xmlns:p="http://schemas.openxmlformats.org/presentationml/2006/main">
  <p:tag name="AS_UNIQUEID" val="1307"/>
</p:tagLst>
</file>

<file path=ppt/tags/tag596.xml><?xml version="1.0" encoding="utf-8"?>
<p:tagLst xmlns:a="http://schemas.openxmlformats.org/drawingml/2006/main" xmlns:r="http://schemas.openxmlformats.org/officeDocument/2006/relationships" xmlns:p="http://schemas.openxmlformats.org/presentationml/2006/main">
  <p:tag name="AS_UNIQUEID" val="1308"/>
</p:tagLst>
</file>

<file path=ppt/tags/tag597.xml><?xml version="1.0" encoding="utf-8"?>
<p:tagLst xmlns:a="http://schemas.openxmlformats.org/drawingml/2006/main" xmlns:r="http://schemas.openxmlformats.org/officeDocument/2006/relationships" xmlns:p="http://schemas.openxmlformats.org/presentationml/2006/main">
  <p:tag name="AS_UNIQUEID" val="1309"/>
</p:tagLst>
</file>

<file path=ppt/tags/tag598.xml><?xml version="1.0" encoding="utf-8"?>
<p:tagLst xmlns:a="http://schemas.openxmlformats.org/drawingml/2006/main" xmlns:r="http://schemas.openxmlformats.org/officeDocument/2006/relationships" xmlns:p="http://schemas.openxmlformats.org/presentationml/2006/main">
  <p:tag name="AS_UNIQUEID" val="1310"/>
</p:tagLst>
</file>

<file path=ppt/tags/tag599.xml><?xml version="1.0" encoding="utf-8"?>
<p:tagLst xmlns:a="http://schemas.openxmlformats.org/drawingml/2006/main" xmlns:r="http://schemas.openxmlformats.org/officeDocument/2006/relationships" xmlns:p="http://schemas.openxmlformats.org/presentationml/2006/main">
  <p:tag name="AS_UNIQUEID" val="1298"/>
</p:tagLst>
</file>

<file path=ppt/tags/tag6.xml><?xml version="1.0" encoding="utf-8"?>
<p:tagLst xmlns:a="http://schemas.openxmlformats.org/drawingml/2006/main" xmlns:r="http://schemas.openxmlformats.org/officeDocument/2006/relationships" xmlns:p="http://schemas.openxmlformats.org/presentationml/2006/main">
  <p:tag name="AS_UNIQUEID" val="878"/>
</p:tagLst>
</file>

<file path=ppt/tags/tag60.xml><?xml version="1.0" encoding="utf-8"?>
<p:tagLst xmlns:a="http://schemas.openxmlformats.org/drawingml/2006/main" xmlns:r="http://schemas.openxmlformats.org/officeDocument/2006/relationships" xmlns:p="http://schemas.openxmlformats.org/presentationml/2006/main">
  <p:tag name="AS_UNIQUEID" val="753"/>
</p:tagLst>
</file>

<file path=ppt/tags/tag600.xml><?xml version="1.0" encoding="utf-8"?>
<p:tagLst xmlns:a="http://schemas.openxmlformats.org/drawingml/2006/main" xmlns:r="http://schemas.openxmlformats.org/officeDocument/2006/relationships" xmlns:p="http://schemas.openxmlformats.org/presentationml/2006/main">
  <p:tag name="AS_UNIQUEID" val="1299"/>
</p:tagLst>
</file>

<file path=ppt/tags/tag601.xml><?xml version="1.0" encoding="utf-8"?>
<p:tagLst xmlns:a="http://schemas.openxmlformats.org/drawingml/2006/main" xmlns:r="http://schemas.openxmlformats.org/officeDocument/2006/relationships" xmlns:p="http://schemas.openxmlformats.org/presentationml/2006/main">
  <p:tag name="AS_UNIQUEID" val="1300"/>
</p:tagLst>
</file>

<file path=ppt/tags/tag602.xml><?xml version="1.0" encoding="utf-8"?>
<p:tagLst xmlns:a="http://schemas.openxmlformats.org/drawingml/2006/main" xmlns:r="http://schemas.openxmlformats.org/officeDocument/2006/relationships" xmlns:p="http://schemas.openxmlformats.org/presentationml/2006/main">
  <p:tag name="AS_UNIQUEID" val="1301"/>
</p:tagLst>
</file>

<file path=ppt/tags/tag603.xml><?xml version="1.0" encoding="utf-8"?>
<p:tagLst xmlns:a="http://schemas.openxmlformats.org/drawingml/2006/main" xmlns:r="http://schemas.openxmlformats.org/officeDocument/2006/relationships" xmlns:p="http://schemas.openxmlformats.org/presentationml/2006/main">
  <p:tag name="AS_UNIQUEID" val="1293"/>
</p:tagLst>
</file>

<file path=ppt/tags/tag604.xml><?xml version="1.0" encoding="utf-8"?>
<p:tagLst xmlns:a="http://schemas.openxmlformats.org/drawingml/2006/main" xmlns:r="http://schemas.openxmlformats.org/officeDocument/2006/relationships" xmlns:p="http://schemas.openxmlformats.org/presentationml/2006/main">
  <p:tag name="AS_UNIQUEID" val="1294"/>
</p:tagLst>
</file>

<file path=ppt/tags/tag605.xml><?xml version="1.0" encoding="utf-8"?>
<p:tagLst xmlns:a="http://schemas.openxmlformats.org/drawingml/2006/main" xmlns:r="http://schemas.openxmlformats.org/officeDocument/2006/relationships" xmlns:p="http://schemas.openxmlformats.org/presentationml/2006/main">
  <p:tag name="AS_UNIQUEID" val="1295"/>
</p:tagLst>
</file>

<file path=ppt/tags/tag606.xml><?xml version="1.0" encoding="utf-8"?>
<p:tagLst xmlns:a="http://schemas.openxmlformats.org/drawingml/2006/main" xmlns:r="http://schemas.openxmlformats.org/officeDocument/2006/relationships" xmlns:p="http://schemas.openxmlformats.org/presentationml/2006/main">
  <p:tag name="AS_UNIQUEID" val="1296"/>
</p:tagLst>
</file>

<file path=ppt/tags/tag607.xml><?xml version="1.0" encoding="utf-8"?>
<p:tagLst xmlns:a="http://schemas.openxmlformats.org/drawingml/2006/main" xmlns:r="http://schemas.openxmlformats.org/officeDocument/2006/relationships" xmlns:p="http://schemas.openxmlformats.org/presentationml/2006/main">
  <p:tag name="AS_UNIQUEID" val="1288"/>
</p:tagLst>
</file>

<file path=ppt/tags/tag608.xml><?xml version="1.0" encoding="utf-8"?>
<p:tagLst xmlns:a="http://schemas.openxmlformats.org/drawingml/2006/main" xmlns:r="http://schemas.openxmlformats.org/officeDocument/2006/relationships" xmlns:p="http://schemas.openxmlformats.org/presentationml/2006/main">
  <p:tag name="AS_UNIQUEID" val="1289"/>
</p:tagLst>
</file>

<file path=ppt/tags/tag609.xml><?xml version="1.0" encoding="utf-8"?>
<p:tagLst xmlns:a="http://schemas.openxmlformats.org/drawingml/2006/main" xmlns:r="http://schemas.openxmlformats.org/officeDocument/2006/relationships" xmlns:p="http://schemas.openxmlformats.org/presentationml/2006/main">
  <p:tag name="AS_UNIQUEID" val="1290"/>
</p:tagLst>
</file>

<file path=ppt/tags/tag61.xml><?xml version="1.0" encoding="utf-8"?>
<p:tagLst xmlns:a="http://schemas.openxmlformats.org/drawingml/2006/main" xmlns:r="http://schemas.openxmlformats.org/officeDocument/2006/relationships" xmlns:p="http://schemas.openxmlformats.org/presentationml/2006/main">
  <p:tag name="AS_UNIQUEID" val="751"/>
</p:tagLst>
</file>

<file path=ppt/tags/tag610.xml><?xml version="1.0" encoding="utf-8"?>
<p:tagLst xmlns:a="http://schemas.openxmlformats.org/drawingml/2006/main" xmlns:r="http://schemas.openxmlformats.org/officeDocument/2006/relationships" xmlns:p="http://schemas.openxmlformats.org/presentationml/2006/main">
  <p:tag name="AS_UNIQUEID" val="1291"/>
</p:tagLst>
</file>

<file path=ppt/tags/tag611.xml><?xml version="1.0" encoding="utf-8"?>
<p:tagLst xmlns:a="http://schemas.openxmlformats.org/drawingml/2006/main" xmlns:r="http://schemas.openxmlformats.org/officeDocument/2006/relationships" xmlns:p="http://schemas.openxmlformats.org/presentationml/2006/main">
  <p:tag name="AS_UNIQUEID" val="1273"/>
</p:tagLst>
</file>

<file path=ppt/tags/tag612.xml><?xml version="1.0" encoding="utf-8"?>
<p:tagLst xmlns:a="http://schemas.openxmlformats.org/drawingml/2006/main" xmlns:r="http://schemas.openxmlformats.org/officeDocument/2006/relationships" xmlns:p="http://schemas.openxmlformats.org/presentationml/2006/main">
  <p:tag name="AS_UNIQUEID" val="1274"/>
</p:tagLst>
</file>

<file path=ppt/tags/tag613.xml><?xml version="1.0" encoding="utf-8"?>
<p:tagLst xmlns:a="http://schemas.openxmlformats.org/drawingml/2006/main" xmlns:r="http://schemas.openxmlformats.org/officeDocument/2006/relationships" xmlns:p="http://schemas.openxmlformats.org/presentationml/2006/main">
  <p:tag name="AS_UNIQUEID" val="1334"/>
</p:tagLst>
</file>

<file path=ppt/tags/tag614.xml><?xml version="1.0" encoding="utf-8"?>
<p:tagLst xmlns:a="http://schemas.openxmlformats.org/drawingml/2006/main" xmlns:r="http://schemas.openxmlformats.org/officeDocument/2006/relationships" xmlns:p="http://schemas.openxmlformats.org/presentationml/2006/main">
  <p:tag name="AS_UNIQUEID" val="1335"/>
</p:tagLst>
</file>

<file path=ppt/tags/tag615.xml><?xml version="1.0" encoding="utf-8"?>
<p:tagLst xmlns:a="http://schemas.openxmlformats.org/drawingml/2006/main" xmlns:r="http://schemas.openxmlformats.org/officeDocument/2006/relationships" xmlns:p="http://schemas.openxmlformats.org/presentationml/2006/main">
  <p:tag name="AS_UNIQUEID" val="1338"/>
</p:tagLst>
</file>

<file path=ppt/tags/tag616.xml><?xml version="1.0" encoding="utf-8"?>
<p:tagLst xmlns:a="http://schemas.openxmlformats.org/drawingml/2006/main" xmlns:r="http://schemas.openxmlformats.org/officeDocument/2006/relationships" xmlns:p="http://schemas.openxmlformats.org/presentationml/2006/main">
  <p:tag name="AS_UNIQUEID" val="1339"/>
</p:tagLst>
</file>

<file path=ppt/tags/tag617.xml><?xml version="1.0" encoding="utf-8"?>
<p:tagLst xmlns:a="http://schemas.openxmlformats.org/drawingml/2006/main" xmlns:r="http://schemas.openxmlformats.org/officeDocument/2006/relationships" xmlns:p="http://schemas.openxmlformats.org/presentationml/2006/main">
  <p:tag name="AS_UNIQUEID" val="1340"/>
</p:tagLst>
</file>

<file path=ppt/tags/tag618.xml><?xml version="1.0" encoding="utf-8"?>
<p:tagLst xmlns:a="http://schemas.openxmlformats.org/drawingml/2006/main" xmlns:r="http://schemas.openxmlformats.org/officeDocument/2006/relationships" xmlns:p="http://schemas.openxmlformats.org/presentationml/2006/main">
  <p:tag name="AS_UNIQUEID" val="1341"/>
</p:tagLst>
</file>

<file path=ppt/tags/tag619.xml><?xml version="1.0" encoding="utf-8"?>
<p:tagLst xmlns:a="http://schemas.openxmlformats.org/drawingml/2006/main" xmlns:r="http://schemas.openxmlformats.org/officeDocument/2006/relationships" xmlns:p="http://schemas.openxmlformats.org/presentationml/2006/main">
  <p:tag name="AS_UNIQUEID" val="1342"/>
</p:tagLst>
</file>

<file path=ppt/tags/tag62.xml><?xml version="1.0" encoding="utf-8"?>
<p:tagLst xmlns:a="http://schemas.openxmlformats.org/drawingml/2006/main" xmlns:r="http://schemas.openxmlformats.org/officeDocument/2006/relationships" xmlns:p="http://schemas.openxmlformats.org/presentationml/2006/main">
  <p:tag name="AS_UNIQUEID" val="752"/>
</p:tagLst>
</file>

<file path=ppt/tags/tag620.xml><?xml version="1.0" encoding="utf-8"?>
<p:tagLst xmlns:a="http://schemas.openxmlformats.org/drawingml/2006/main" xmlns:r="http://schemas.openxmlformats.org/officeDocument/2006/relationships" xmlns:p="http://schemas.openxmlformats.org/presentationml/2006/main">
  <p:tag name="AS_UNIQUEID" val="1343"/>
</p:tagLst>
</file>

<file path=ppt/tags/tag621.xml><?xml version="1.0" encoding="utf-8"?>
<p:tagLst xmlns:a="http://schemas.openxmlformats.org/drawingml/2006/main" xmlns:r="http://schemas.openxmlformats.org/officeDocument/2006/relationships" xmlns:p="http://schemas.openxmlformats.org/presentationml/2006/main">
  <p:tag name="AS_UNIQUEID" val="1344"/>
</p:tagLst>
</file>

<file path=ppt/tags/tag622.xml><?xml version="1.0" encoding="utf-8"?>
<p:tagLst xmlns:a="http://schemas.openxmlformats.org/drawingml/2006/main" xmlns:r="http://schemas.openxmlformats.org/officeDocument/2006/relationships" xmlns:p="http://schemas.openxmlformats.org/presentationml/2006/main">
  <p:tag name="AS_UNIQUEID" val="1345"/>
</p:tagLst>
</file>

<file path=ppt/tags/tag623.xml><?xml version="1.0" encoding="utf-8"?>
<p:tagLst xmlns:a="http://schemas.openxmlformats.org/drawingml/2006/main" xmlns:r="http://schemas.openxmlformats.org/officeDocument/2006/relationships" xmlns:p="http://schemas.openxmlformats.org/presentationml/2006/main">
  <p:tag name="AS_UNIQUEID" val="1336"/>
</p:tagLst>
</file>

<file path=ppt/tags/tag624.xml><?xml version="1.0" encoding="utf-8"?>
<p:tagLst xmlns:a="http://schemas.openxmlformats.org/drawingml/2006/main" xmlns:r="http://schemas.openxmlformats.org/officeDocument/2006/relationships" xmlns:p="http://schemas.openxmlformats.org/presentationml/2006/main">
  <p:tag name="AS_UNIQUEID" val="1337"/>
</p:tagLst>
</file>

<file path=ppt/tags/tag625.xml><?xml version="1.0" encoding="utf-8"?>
<p:tagLst xmlns:a="http://schemas.openxmlformats.org/drawingml/2006/main" xmlns:r="http://schemas.openxmlformats.org/officeDocument/2006/relationships" xmlns:p="http://schemas.openxmlformats.org/presentationml/2006/main">
  <p:tag name="AS_UNIQUEID" val="1347"/>
</p:tagLst>
</file>

<file path=ppt/tags/tag626.xml><?xml version="1.0" encoding="utf-8"?>
<p:tagLst xmlns:a="http://schemas.openxmlformats.org/drawingml/2006/main" xmlns:r="http://schemas.openxmlformats.org/officeDocument/2006/relationships" xmlns:p="http://schemas.openxmlformats.org/presentationml/2006/main">
  <p:tag name="AS_UNIQUEID" val="1348"/>
</p:tagLst>
</file>

<file path=ppt/tags/tag627.xml><?xml version="1.0" encoding="utf-8"?>
<p:tagLst xmlns:a="http://schemas.openxmlformats.org/drawingml/2006/main" xmlns:r="http://schemas.openxmlformats.org/officeDocument/2006/relationships" xmlns:p="http://schemas.openxmlformats.org/presentationml/2006/main">
  <p:tag name="AS_UNIQUEID" val="1349"/>
</p:tagLst>
</file>

<file path=ppt/tags/tag628.xml><?xml version="1.0" encoding="utf-8"?>
<p:tagLst xmlns:a="http://schemas.openxmlformats.org/drawingml/2006/main" xmlns:r="http://schemas.openxmlformats.org/officeDocument/2006/relationships" xmlns:p="http://schemas.openxmlformats.org/presentationml/2006/main">
  <p:tag name="AS_UNIQUEID" val="1350"/>
</p:tagLst>
</file>

<file path=ppt/tags/tag629.xml><?xml version="1.0" encoding="utf-8"?>
<p:tagLst xmlns:a="http://schemas.openxmlformats.org/drawingml/2006/main" xmlns:r="http://schemas.openxmlformats.org/officeDocument/2006/relationships" xmlns:p="http://schemas.openxmlformats.org/presentationml/2006/main">
  <p:tag name="AS_UNIQUEID" val="1351"/>
</p:tagLst>
</file>

<file path=ppt/tags/tag63.xml><?xml version="1.0" encoding="utf-8"?>
<p:tagLst xmlns:a="http://schemas.openxmlformats.org/drawingml/2006/main" xmlns:r="http://schemas.openxmlformats.org/officeDocument/2006/relationships" xmlns:p="http://schemas.openxmlformats.org/presentationml/2006/main">
  <p:tag name="AS_UNIQUEID" val="750"/>
</p:tagLst>
</file>

<file path=ppt/tags/tag630.xml><?xml version="1.0" encoding="utf-8"?>
<p:tagLst xmlns:a="http://schemas.openxmlformats.org/drawingml/2006/main" xmlns:r="http://schemas.openxmlformats.org/officeDocument/2006/relationships" xmlns:p="http://schemas.openxmlformats.org/presentationml/2006/main">
  <p:tag name="AS_UNIQUEID" val="1352"/>
</p:tagLst>
</file>

<file path=ppt/tags/tag631.xml><?xml version="1.0" encoding="utf-8"?>
<p:tagLst xmlns:a="http://schemas.openxmlformats.org/drawingml/2006/main" xmlns:r="http://schemas.openxmlformats.org/officeDocument/2006/relationships" xmlns:p="http://schemas.openxmlformats.org/presentationml/2006/main">
  <p:tag name="AS_UNIQUEID" val="1353"/>
</p:tagLst>
</file>

<file path=ppt/tags/tag632.xml><?xml version="1.0" encoding="utf-8"?>
<p:tagLst xmlns:a="http://schemas.openxmlformats.org/drawingml/2006/main" xmlns:r="http://schemas.openxmlformats.org/officeDocument/2006/relationships" xmlns:p="http://schemas.openxmlformats.org/presentationml/2006/main">
  <p:tag name="AS_UNIQUEID" val="1354"/>
</p:tagLst>
</file>

<file path=ppt/tags/tag633.xml><?xml version="1.0" encoding="utf-8"?>
<p:tagLst xmlns:a="http://schemas.openxmlformats.org/drawingml/2006/main" xmlns:r="http://schemas.openxmlformats.org/officeDocument/2006/relationships" xmlns:p="http://schemas.openxmlformats.org/presentationml/2006/main">
  <p:tag name="AS_UNIQUEID" val="1356"/>
</p:tagLst>
</file>

<file path=ppt/tags/tag634.xml><?xml version="1.0" encoding="utf-8"?>
<p:tagLst xmlns:a="http://schemas.openxmlformats.org/drawingml/2006/main" xmlns:r="http://schemas.openxmlformats.org/officeDocument/2006/relationships" xmlns:p="http://schemas.openxmlformats.org/presentationml/2006/main">
  <p:tag name="AS_UNIQUEID" val="1357"/>
</p:tagLst>
</file>

<file path=ppt/tags/tag635.xml><?xml version="1.0" encoding="utf-8"?>
<p:tagLst xmlns:a="http://schemas.openxmlformats.org/drawingml/2006/main" xmlns:r="http://schemas.openxmlformats.org/officeDocument/2006/relationships" xmlns:p="http://schemas.openxmlformats.org/presentationml/2006/main">
  <p:tag name="AS_UNIQUEID" val="1360"/>
</p:tagLst>
</file>

<file path=ppt/tags/tag636.xml><?xml version="1.0" encoding="utf-8"?>
<p:tagLst xmlns:a="http://schemas.openxmlformats.org/drawingml/2006/main" xmlns:r="http://schemas.openxmlformats.org/officeDocument/2006/relationships" xmlns:p="http://schemas.openxmlformats.org/presentationml/2006/main">
  <p:tag name="AS_UNIQUEID" val="1361"/>
</p:tagLst>
</file>

<file path=ppt/tags/tag637.xml><?xml version="1.0" encoding="utf-8"?>
<p:tagLst xmlns:a="http://schemas.openxmlformats.org/drawingml/2006/main" xmlns:r="http://schemas.openxmlformats.org/officeDocument/2006/relationships" xmlns:p="http://schemas.openxmlformats.org/presentationml/2006/main">
  <p:tag name="AS_UNIQUEID" val="1362"/>
</p:tagLst>
</file>

<file path=ppt/tags/tag638.xml><?xml version="1.0" encoding="utf-8"?>
<p:tagLst xmlns:a="http://schemas.openxmlformats.org/drawingml/2006/main" xmlns:r="http://schemas.openxmlformats.org/officeDocument/2006/relationships" xmlns:p="http://schemas.openxmlformats.org/presentationml/2006/main">
  <p:tag name="AS_UNIQUEID" val="1363"/>
</p:tagLst>
</file>

<file path=ppt/tags/tag639.xml><?xml version="1.0" encoding="utf-8"?>
<p:tagLst xmlns:a="http://schemas.openxmlformats.org/drawingml/2006/main" xmlns:r="http://schemas.openxmlformats.org/officeDocument/2006/relationships" xmlns:p="http://schemas.openxmlformats.org/presentationml/2006/main">
  <p:tag name="AS_UNIQUEID" val="1364"/>
</p:tagLst>
</file>

<file path=ppt/tags/tag64.xml><?xml version="1.0" encoding="utf-8"?>
<p:tagLst xmlns:a="http://schemas.openxmlformats.org/drawingml/2006/main" xmlns:r="http://schemas.openxmlformats.org/officeDocument/2006/relationships" xmlns:p="http://schemas.openxmlformats.org/presentationml/2006/main">
  <p:tag name="AS_UNIQUEID" val="748"/>
</p:tagLst>
</file>

<file path=ppt/tags/tag640.xml><?xml version="1.0" encoding="utf-8"?>
<p:tagLst xmlns:a="http://schemas.openxmlformats.org/drawingml/2006/main" xmlns:r="http://schemas.openxmlformats.org/officeDocument/2006/relationships" xmlns:p="http://schemas.openxmlformats.org/presentationml/2006/main">
  <p:tag name="AS_UNIQUEID" val="1358"/>
</p:tagLst>
</file>

<file path=ppt/tags/tag641.xml><?xml version="1.0" encoding="utf-8"?>
<p:tagLst xmlns:a="http://schemas.openxmlformats.org/drawingml/2006/main" xmlns:r="http://schemas.openxmlformats.org/officeDocument/2006/relationships" xmlns:p="http://schemas.openxmlformats.org/presentationml/2006/main">
  <p:tag name="AS_UNIQUEID" val="1359"/>
</p:tagLst>
</file>

<file path=ppt/tags/tag642.xml><?xml version="1.0" encoding="utf-8"?>
<p:tagLst xmlns:a="http://schemas.openxmlformats.org/drawingml/2006/main" xmlns:r="http://schemas.openxmlformats.org/officeDocument/2006/relationships" xmlns:p="http://schemas.openxmlformats.org/presentationml/2006/main">
  <p:tag name="AS_UNIQUEID" val="1366"/>
</p:tagLst>
</file>

<file path=ppt/tags/tag643.xml><?xml version="1.0" encoding="utf-8"?>
<p:tagLst xmlns:a="http://schemas.openxmlformats.org/drawingml/2006/main" xmlns:r="http://schemas.openxmlformats.org/officeDocument/2006/relationships" xmlns:p="http://schemas.openxmlformats.org/presentationml/2006/main">
  <p:tag name="AS_UNIQUEID" val="1367"/>
</p:tagLst>
</file>

<file path=ppt/tags/tag644.xml><?xml version="1.0" encoding="utf-8"?>
<p:tagLst xmlns:a="http://schemas.openxmlformats.org/drawingml/2006/main" xmlns:r="http://schemas.openxmlformats.org/officeDocument/2006/relationships" xmlns:p="http://schemas.openxmlformats.org/presentationml/2006/main">
  <p:tag name="AS_UNIQUEID" val="1368"/>
</p:tagLst>
</file>

<file path=ppt/tags/tag645.xml><?xml version="1.0" encoding="utf-8"?>
<p:tagLst xmlns:a="http://schemas.openxmlformats.org/drawingml/2006/main" xmlns:r="http://schemas.openxmlformats.org/officeDocument/2006/relationships" xmlns:p="http://schemas.openxmlformats.org/presentationml/2006/main">
  <p:tag name="AS_UNIQUEID" val="1381"/>
</p:tagLst>
</file>

<file path=ppt/tags/tag646.xml><?xml version="1.0" encoding="utf-8"?>
<p:tagLst xmlns:a="http://schemas.openxmlformats.org/drawingml/2006/main" xmlns:r="http://schemas.openxmlformats.org/officeDocument/2006/relationships" xmlns:p="http://schemas.openxmlformats.org/presentationml/2006/main">
  <p:tag name="AS_UNIQUEID" val="1382"/>
</p:tagLst>
</file>

<file path=ppt/tags/tag647.xml><?xml version="1.0" encoding="utf-8"?>
<p:tagLst xmlns:a="http://schemas.openxmlformats.org/drawingml/2006/main" xmlns:r="http://schemas.openxmlformats.org/officeDocument/2006/relationships" xmlns:p="http://schemas.openxmlformats.org/presentationml/2006/main">
  <p:tag name="AS_UNIQUEID" val="1383"/>
</p:tagLst>
</file>

<file path=ppt/tags/tag648.xml><?xml version="1.0" encoding="utf-8"?>
<p:tagLst xmlns:a="http://schemas.openxmlformats.org/drawingml/2006/main" xmlns:r="http://schemas.openxmlformats.org/officeDocument/2006/relationships" xmlns:p="http://schemas.openxmlformats.org/presentationml/2006/main">
  <p:tag name="AS_UNIQUEID" val="1384"/>
</p:tagLst>
</file>

<file path=ppt/tags/tag649.xml><?xml version="1.0" encoding="utf-8"?>
<p:tagLst xmlns:a="http://schemas.openxmlformats.org/drawingml/2006/main" xmlns:r="http://schemas.openxmlformats.org/officeDocument/2006/relationships" xmlns:p="http://schemas.openxmlformats.org/presentationml/2006/main">
  <p:tag name="AS_UNIQUEID" val="1396"/>
</p:tagLst>
</file>

<file path=ppt/tags/tag65.xml><?xml version="1.0" encoding="utf-8"?>
<p:tagLst xmlns:a="http://schemas.openxmlformats.org/drawingml/2006/main" xmlns:r="http://schemas.openxmlformats.org/officeDocument/2006/relationships" xmlns:p="http://schemas.openxmlformats.org/presentationml/2006/main">
  <p:tag name="AS_UNIQUEID" val="749"/>
</p:tagLst>
</file>

<file path=ppt/tags/tag650.xml><?xml version="1.0" encoding="utf-8"?>
<p:tagLst xmlns:a="http://schemas.openxmlformats.org/drawingml/2006/main" xmlns:r="http://schemas.openxmlformats.org/officeDocument/2006/relationships" xmlns:p="http://schemas.openxmlformats.org/presentationml/2006/main">
  <p:tag name="AS_UNIQUEID" val="1397"/>
</p:tagLst>
</file>

<file path=ppt/tags/tag651.xml><?xml version="1.0" encoding="utf-8"?>
<p:tagLst xmlns:a="http://schemas.openxmlformats.org/drawingml/2006/main" xmlns:r="http://schemas.openxmlformats.org/officeDocument/2006/relationships" xmlns:p="http://schemas.openxmlformats.org/presentationml/2006/main">
  <p:tag name="AS_UNIQUEID" val="1398"/>
</p:tagLst>
</file>

<file path=ppt/tags/tag652.xml><?xml version="1.0" encoding="utf-8"?>
<p:tagLst xmlns:a="http://schemas.openxmlformats.org/drawingml/2006/main" xmlns:r="http://schemas.openxmlformats.org/officeDocument/2006/relationships" xmlns:p="http://schemas.openxmlformats.org/presentationml/2006/main">
  <p:tag name="AS_UNIQUEID" val="1399"/>
</p:tagLst>
</file>

<file path=ppt/tags/tag653.xml><?xml version="1.0" encoding="utf-8"?>
<p:tagLst xmlns:a="http://schemas.openxmlformats.org/drawingml/2006/main" xmlns:r="http://schemas.openxmlformats.org/officeDocument/2006/relationships" xmlns:p="http://schemas.openxmlformats.org/presentationml/2006/main">
  <p:tag name="AS_UNIQUEID" val="1400"/>
</p:tagLst>
</file>

<file path=ppt/tags/tag654.xml><?xml version="1.0" encoding="utf-8"?>
<p:tagLst xmlns:a="http://schemas.openxmlformats.org/drawingml/2006/main" xmlns:r="http://schemas.openxmlformats.org/officeDocument/2006/relationships" xmlns:p="http://schemas.openxmlformats.org/presentationml/2006/main">
  <p:tag name="AS_UNIQUEID" val="1401"/>
</p:tagLst>
</file>

<file path=ppt/tags/tag655.xml><?xml version="1.0" encoding="utf-8"?>
<p:tagLst xmlns:a="http://schemas.openxmlformats.org/drawingml/2006/main" xmlns:r="http://schemas.openxmlformats.org/officeDocument/2006/relationships" xmlns:p="http://schemas.openxmlformats.org/presentationml/2006/main">
  <p:tag name="AS_UNIQUEID" val="1402"/>
</p:tagLst>
</file>

<file path=ppt/tags/tag656.xml><?xml version="1.0" encoding="utf-8"?>
<p:tagLst xmlns:a="http://schemas.openxmlformats.org/drawingml/2006/main" xmlns:r="http://schemas.openxmlformats.org/officeDocument/2006/relationships" xmlns:p="http://schemas.openxmlformats.org/presentationml/2006/main">
  <p:tag name="AS_UNIQUEID" val="1403"/>
</p:tagLst>
</file>

<file path=ppt/tags/tag657.xml><?xml version="1.0" encoding="utf-8"?>
<p:tagLst xmlns:a="http://schemas.openxmlformats.org/drawingml/2006/main" xmlns:r="http://schemas.openxmlformats.org/officeDocument/2006/relationships" xmlns:p="http://schemas.openxmlformats.org/presentationml/2006/main">
  <p:tag name="AS_UNIQUEID" val="1404"/>
</p:tagLst>
</file>

<file path=ppt/tags/tag658.xml><?xml version="1.0" encoding="utf-8"?>
<p:tagLst xmlns:a="http://schemas.openxmlformats.org/drawingml/2006/main" xmlns:r="http://schemas.openxmlformats.org/officeDocument/2006/relationships" xmlns:p="http://schemas.openxmlformats.org/presentationml/2006/main">
  <p:tag name="AS_UNIQUEID" val="1405"/>
</p:tagLst>
</file>

<file path=ppt/tags/tag659.xml><?xml version="1.0" encoding="utf-8"?>
<p:tagLst xmlns:a="http://schemas.openxmlformats.org/drawingml/2006/main" xmlns:r="http://schemas.openxmlformats.org/officeDocument/2006/relationships" xmlns:p="http://schemas.openxmlformats.org/presentationml/2006/main">
  <p:tag name="AS_UNIQUEID" val="1406"/>
</p:tagLst>
</file>

<file path=ppt/tags/tag66.xml><?xml version="1.0" encoding="utf-8"?>
<p:tagLst xmlns:a="http://schemas.openxmlformats.org/drawingml/2006/main" xmlns:r="http://schemas.openxmlformats.org/officeDocument/2006/relationships" xmlns:p="http://schemas.openxmlformats.org/presentationml/2006/main">
  <p:tag name="AS_UNIQUEID" val="747"/>
</p:tagLst>
</file>

<file path=ppt/tags/tag660.xml><?xml version="1.0" encoding="utf-8"?>
<p:tagLst xmlns:a="http://schemas.openxmlformats.org/drawingml/2006/main" xmlns:r="http://schemas.openxmlformats.org/officeDocument/2006/relationships" xmlns:p="http://schemas.openxmlformats.org/presentationml/2006/main">
  <p:tag name="AS_UNIQUEID" val="1407"/>
</p:tagLst>
</file>

<file path=ppt/tags/tag661.xml><?xml version="1.0" encoding="utf-8"?>
<p:tagLst xmlns:a="http://schemas.openxmlformats.org/drawingml/2006/main" xmlns:r="http://schemas.openxmlformats.org/officeDocument/2006/relationships" xmlns:p="http://schemas.openxmlformats.org/presentationml/2006/main">
  <p:tag name="AS_UNIQUEID" val="1408"/>
</p:tagLst>
</file>

<file path=ppt/tags/tag662.xml><?xml version="1.0" encoding="utf-8"?>
<p:tagLst xmlns:a="http://schemas.openxmlformats.org/drawingml/2006/main" xmlns:r="http://schemas.openxmlformats.org/officeDocument/2006/relationships" xmlns:p="http://schemas.openxmlformats.org/presentationml/2006/main">
  <p:tag name="AS_UNIQUEID" val="1409"/>
</p:tagLst>
</file>

<file path=ppt/tags/tag663.xml><?xml version="1.0" encoding="utf-8"?>
<p:tagLst xmlns:a="http://schemas.openxmlformats.org/drawingml/2006/main" xmlns:r="http://schemas.openxmlformats.org/officeDocument/2006/relationships" xmlns:p="http://schemas.openxmlformats.org/presentationml/2006/main">
  <p:tag name="AS_UNIQUEID" val="1410"/>
</p:tagLst>
</file>

<file path=ppt/tags/tag664.xml><?xml version="1.0" encoding="utf-8"?>
<p:tagLst xmlns:a="http://schemas.openxmlformats.org/drawingml/2006/main" xmlns:r="http://schemas.openxmlformats.org/officeDocument/2006/relationships" xmlns:p="http://schemas.openxmlformats.org/presentationml/2006/main">
  <p:tag name="AS_UNIQUEID" val="1361"/>
</p:tagLst>
</file>

<file path=ppt/tags/tag665.xml><?xml version="1.0" encoding="utf-8"?>
<p:tagLst xmlns:a="http://schemas.openxmlformats.org/drawingml/2006/main" xmlns:r="http://schemas.openxmlformats.org/officeDocument/2006/relationships" xmlns:p="http://schemas.openxmlformats.org/presentationml/2006/main">
  <p:tag name="AS_UNIQUEID" val="1362"/>
</p:tagLst>
</file>

<file path=ppt/tags/tag666.xml><?xml version="1.0" encoding="utf-8"?>
<p:tagLst xmlns:a="http://schemas.openxmlformats.org/drawingml/2006/main" xmlns:r="http://schemas.openxmlformats.org/officeDocument/2006/relationships" xmlns:p="http://schemas.openxmlformats.org/presentationml/2006/main">
  <p:tag name="AS_UNIQUEID" val="1363"/>
</p:tagLst>
</file>

<file path=ppt/tags/tag667.xml><?xml version="1.0" encoding="utf-8"?>
<p:tagLst xmlns:a="http://schemas.openxmlformats.org/drawingml/2006/main" xmlns:r="http://schemas.openxmlformats.org/officeDocument/2006/relationships" xmlns:p="http://schemas.openxmlformats.org/presentationml/2006/main">
  <p:tag name="AS_UNIQUEID" val="1364"/>
</p:tagLst>
</file>

<file path=ppt/tags/tag668.xml><?xml version="1.0" encoding="utf-8"?>
<p:tagLst xmlns:a="http://schemas.openxmlformats.org/drawingml/2006/main" xmlns:r="http://schemas.openxmlformats.org/officeDocument/2006/relationships" xmlns:p="http://schemas.openxmlformats.org/presentationml/2006/main">
  <p:tag name="AS_UNIQUEID" val="1365"/>
</p:tagLst>
</file>

<file path=ppt/tags/tag669.xml><?xml version="1.0" encoding="utf-8"?>
<p:tagLst xmlns:a="http://schemas.openxmlformats.org/drawingml/2006/main" xmlns:r="http://schemas.openxmlformats.org/officeDocument/2006/relationships" xmlns:p="http://schemas.openxmlformats.org/presentationml/2006/main">
  <p:tag name="AS_UNIQUEID" val="1366"/>
</p:tagLst>
</file>

<file path=ppt/tags/tag67.xml><?xml version="1.0" encoding="utf-8"?>
<p:tagLst xmlns:a="http://schemas.openxmlformats.org/drawingml/2006/main" xmlns:r="http://schemas.openxmlformats.org/officeDocument/2006/relationships" xmlns:p="http://schemas.openxmlformats.org/presentationml/2006/main">
  <p:tag name="AS_UNIQUEID" val="745"/>
</p:tagLst>
</file>

<file path=ppt/tags/tag670.xml><?xml version="1.0" encoding="utf-8"?>
<p:tagLst xmlns:a="http://schemas.openxmlformats.org/drawingml/2006/main" xmlns:r="http://schemas.openxmlformats.org/officeDocument/2006/relationships" xmlns:p="http://schemas.openxmlformats.org/presentationml/2006/main">
  <p:tag name="AS_UNIQUEID" val="1368"/>
</p:tagLst>
</file>

<file path=ppt/tags/tag671.xml><?xml version="1.0" encoding="utf-8"?>
<p:tagLst xmlns:a="http://schemas.openxmlformats.org/drawingml/2006/main" xmlns:r="http://schemas.openxmlformats.org/officeDocument/2006/relationships" xmlns:p="http://schemas.openxmlformats.org/presentationml/2006/main">
  <p:tag name="AS_UNIQUEID" val="1369"/>
</p:tagLst>
</file>

<file path=ppt/tags/tag672.xml><?xml version="1.0" encoding="utf-8"?>
<p:tagLst xmlns:a="http://schemas.openxmlformats.org/drawingml/2006/main" xmlns:r="http://schemas.openxmlformats.org/officeDocument/2006/relationships" xmlns:p="http://schemas.openxmlformats.org/presentationml/2006/main">
  <p:tag name="AS_UNIQUEID" val="1370"/>
</p:tagLst>
</file>

<file path=ppt/tags/tag673.xml><?xml version="1.0" encoding="utf-8"?>
<p:tagLst xmlns:a="http://schemas.openxmlformats.org/drawingml/2006/main" xmlns:r="http://schemas.openxmlformats.org/officeDocument/2006/relationships" xmlns:p="http://schemas.openxmlformats.org/presentationml/2006/main">
  <p:tag name="AS_UNIQUEID" val="1372"/>
</p:tagLst>
</file>

<file path=ppt/tags/tag674.xml><?xml version="1.0" encoding="utf-8"?>
<p:tagLst xmlns:a="http://schemas.openxmlformats.org/drawingml/2006/main" xmlns:r="http://schemas.openxmlformats.org/officeDocument/2006/relationships" xmlns:p="http://schemas.openxmlformats.org/presentationml/2006/main">
  <p:tag name="AS_UNIQUEID" val="1373"/>
</p:tagLst>
</file>

<file path=ppt/tags/tag675.xml><?xml version="1.0" encoding="utf-8"?>
<p:tagLst xmlns:a="http://schemas.openxmlformats.org/drawingml/2006/main" xmlns:r="http://schemas.openxmlformats.org/officeDocument/2006/relationships" xmlns:p="http://schemas.openxmlformats.org/presentationml/2006/main">
  <p:tag name="AS_UNIQUEID" val="1374"/>
</p:tagLst>
</file>

<file path=ppt/tags/tag676.xml><?xml version="1.0" encoding="utf-8"?>
<p:tagLst xmlns:a="http://schemas.openxmlformats.org/drawingml/2006/main" xmlns:r="http://schemas.openxmlformats.org/officeDocument/2006/relationships" xmlns:p="http://schemas.openxmlformats.org/presentationml/2006/main">
  <p:tag name="AS_UNIQUEID" val="1375"/>
</p:tagLst>
</file>

<file path=ppt/tags/tag677.xml><?xml version="1.0" encoding="utf-8"?>
<p:tagLst xmlns:a="http://schemas.openxmlformats.org/drawingml/2006/main" xmlns:r="http://schemas.openxmlformats.org/officeDocument/2006/relationships" xmlns:p="http://schemas.openxmlformats.org/presentationml/2006/main">
  <p:tag name="AS_UNIQUEID" val="1376"/>
</p:tagLst>
</file>

<file path=ppt/tags/tag678.xml><?xml version="1.0" encoding="utf-8"?>
<p:tagLst xmlns:a="http://schemas.openxmlformats.org/drawingml/2006/main" xmlns:r="http://schemas.openxmlformats.org/officeDocument/2006/relationships" xmlns:p="http://schemas.openxmlformats.org/presentationml/2006/main">
  <p:tag name="AS_UNIQUEID" val="1377"/>
</p:tagLst>
</file>

<file path=ppt/tags/tag679.xml><?xml version="1.0" encoding="utf-8"?>
<p:tagLst xmlns:a="http://schemas.openxmlformats.org/drawingml/2006/main" xmlns:r="http://schemas.openxmlformats.org/officeDocument/2006/relationships" xmlns:p="http://schemas.openxmlformats.org/presentationml/2006/main">
  <p:tag name="AS_UNIQUEID" val="1379"/>
</p:tagLst>
</file>

<file path=ppt/tags/tag68.xml><?xml version="1.0" encoding="utf-8"?>
<p:tagLst xmlns:a="http://schemas.openxmlformats.org/drawingml/2006/main" xmlns:r="http://schemas.openxmlformats.org/officeDocument/2006/relationships" xmlns:p="http://schemas.openxmlformats.org/presentationml/2006/main">
  <p:tag name="AS_UNIQUEID" val="746"/>
</p:tagLst>
</file>

<file path=ppt/tags/tag680.xml><?xml version="1.0" encoding="utf-8"?>
<p:tagLst xmlns:a="http://schemas.openxmlformats.org/drawingml/2006/main" xmlns:r="http://schemas.openxmlformats.org/officeDocument/2006/relationships" xmlns:p="http://schemas.openxmlformats.org/presentationml/2006/main">
  <p:tag name="AS_UNIQUEID" val="1380"/>
</p:tagLst>
</file>

<file path=ppt/tags/tag681.xml><?xml version="1.0" encoding="utf-8"?>
<p:tagLst xmlns:a="http://schemas.openxmlformats.org/drawingml/2006/main" xmlns:r="http://schemas.openxmlformats.org/officeDocument/2006/relationships" xmlns:p="http://schemas.openxmlformats.org/presentationml/2006/main">
  <p:tag name="AS_UNIQUEID" val="1381"/>
</p:tagLst>
</file>

<file path=ppt/tags/tag682.xml><?xml version="1.0" encoding="utf-8"?>
<p:tagLst xmlns:a="http://schemas.openxmlformats.org/drawingml/2006/main" xmlns:r="http://schemas.openxmlformats.org/officeDocument/2006/relationships" xmlns:p="http://schemas.openxmlformats.org/presentationml/2006/main">
  <p:tag name="AS_UNIQUEID" val="1383"/>
</p:tagLst>
</file>

<file path=ppt/tags/tag683.xml><?xml version="1.0" encoding="utf-8"?>
<p:tagLst xmlns:a="http://schemas.openxmlformats.org/drawingml/2006/main" xmlns:r="http://schemas.openxmlformats.org/officeDocument/2006/relationships" xmlns:p="http://schemas.openxmlformats.org/presentationml/2006/main">
  <p:tag name="AS_UNIQUEID" val="1384"/>
</p:tagLst>
</file>

<file path=ppt/tags/tag684.xml><?xml version="1.0" encoding="utf-8"?>
<p:tagLst xmlns:a="http://schemas.openxmlformats.org/drawingml/2006/main" xmlns:r="http://schemas.openxmlformats.org/officeDocument/2006/relationships" xmlns:p="http://schemas.openxmlformats.org/presentationml/2006/main">
  <p:tag name="AS_UNIQUEID" val="1385"/>
</p:tagLst>
</file>

<file path=ppt/tags/tag685.xml><?xml version="1.0" encoding="utf-8"?>
<p:tagLst xmlns:a="http://schemas.openxmlformats.org/drawingml/2006/main" xmlns:r="http://schemas.openxmlformats.org/officeDocument/2006/relationships" xmlns:p="http://schemas.openxmlformats.org/presentationml/2006/main">
  <p:tag name="AS_UNIQUEID" val="1386"/>
</p:tagLst>
</file>

<file path=ppt/tags/tag686.xml><?xml version="1.0" encoding="utf-8"?>
<p:tagLst xmlns:a="http://schemas.openxmlformats.org/drawingml/2006/main" xmlns:r="http://schemas.openxmlformats.org/officeDocument/2006/relationships" xmlns:p="http://schemas.openxmlformats.org/presentationml/2006/main">
  <p:tag name="AS_UNIQUEID" val="1387"/>
</p:tagLst>
</file>

<file path=ppt/tags/tag687.xml><?xml version="1.0" encoding="utf-8"?>
<p:tagLst xmlns:a="http://schemas.openxmlformats.org/drawingml/2006/main" xmlns:r="http://schemas.openxmlformats.org/officeDocument/2006/relationships" xmlns:p="http://schemas.openxmlformats.org/presentationml/2006/main">
  <p:tag name="AS_UNIQUEID" val="1388"/>
</p:tagLst>
</file>

<file path=ppt/tags/tag688.xml><?xml version="1.0" encoding="utf-8"?>
<p:tagLst xmlns:a="http://schemas.openxmlformats.org/drawingml/2006/main" xmlns:r="http://schemas.openxmlformats.org/officeDocument/2006/relationships" xmlns:p="http://schemas.openxmlformats.org/presentationml/2006/main">
  <p:tag name="AS_UNIQUEID" val="1389"/>
</p:tagLst>
</file>

<file path=ppt/tags/tag689.xml><?xml version="1.0" encoding="utf-8"?>
<p:tagLst xmlns:a="http://schemas.openxmlformats.org/drawingml/2006/main" xmlns:r="http://schemas.openxmlformats.org/officeDocument/2006/relationships" xmlns:p="http://schemas.openxmlformats.org/presentationml/2006/main">
  <p:tag name="AS_UNIQUEID" val="1390"/>
</p:tagLst>
</file>

<file path=ppt/tags/tag69.xml><?xml version="1.0" encoding="utf-8"?>
<p:tagLst xmlns:a="http://schemas.openxmlformats.org/drawingml/2006/main" xmlns:r="http://schemas.openxmlformats.org/officeDocument/2006/relationships" xmlns:p="http://schemas.openxmlformats.org/presentationml/2006/main">
  <p:tag name="AS_UNIQUEID" val="897"/>
</p:tagLst>
</file>

<file path=ppt/tags/tag690.xml><?xml version="1.0" encoding="utf-8"?>
<p:tagLst xmlns:a="http://schemas.openxmlformats.org/drawingml/2006/main" xmlns:r="http://schemas.openxmlformats.org/officeDocument/2006/relationships" xmlns:p="http://schemas.openxmlformats.org/presentationml/2006/main">
  <p:tag name="AS_UNIQUEID" val="1391"/>
</p:tagLst>
</file>

<file path=ppt/tags/tag691.xml><?xml version="1.0" encoding="utf-8"?>
<p:tagLst xmlns:a="http://schemas.openxmlformats.org/drawingml/2006/main" xmlns:r="http://schemas.openxmlformats.org/officeDocument/2006/relationships" xmlns:p="http://schemas.openxmlformats.org/presentationml/2006/main">
  <p:tag name="AS_UNIQUEID" val="1392"/>
</p:tagLst>
</file>

<file path=ppt/tags/tag692.xml><?xml version="1.0" encoding="utf-8"?>
<p:tagLst xmlns:a="http://schemas.openxmlformats.org/drawingml/2006/main" xmlns:r="http://schemas.openxmlformats.org/officeDocument/2006/relationships" xmlns:p="http://schemas.openxmlformats.org/presentationml/2006/main">
  <p:tag name="AS_UNIQUEID" val="1393"/>
</p:tagLst>
</file>

<file path=ppt/tags/tag693.xml><?xml version="1.0" encoding="utf-8"?>
<p:tagLst xmlns:a="http://schemas.openxmlformats.org/drawingml/2006/main" xmlns:r="http://schemas.openxmlformats.org/officeDocument/2006/relationships" xmlns:p="http://schemas.openxmlformats.org/presentationml/2006/main">
  <p:tag name="AS_UNIQUEID" val="1398"/>
</p:tagLst>
</file>

<file path=ppt/tags/tag694.xml><?xml version="1.0" encoding="utf-8"?>
<p:tagLst xmlns:a="http://schemas.openxmlformats.org/drawingml/2006/main" xmlns:r="http://schemas.openxmlformats.org/officeDocument/2006/relationships" xmlns:p="http://schemas.openxmlformats.org/presentationml/2006/main">
  <p:tag name="AS_UNIQUEID" val="1403"/>
</p:tagLst>
</file>

<file path=ppt/tags/tag695.xml><?xml version="1.0" encoding="utf-8"?>
<p:tagLst xmlns:a="http://schemas.openxmlformats.org/drawingml/2006/main" xmlns:r="http://schemas.openxmlformats.org/officeDocument/2006/relationships" xmlns:p="http://schemas.openxmlformats.org/presentationml/2006/main">
  <p:tag name="AS_UNIQUEID" val="1404"/>
</p:tagLst>
</file>

<file path=ppt/tags/tag696.xml><?xml version="1.0" encoding="utf-8"?>
<p:tagLst xmlns:a="http://schemas.openxmlformats.org/drawingml/2006/main" xmlns:r="http://schemas.openxmlformats.org/officeDocument/2006/relationships" xmlns:p="http://schemas.openxmlformats.org/presentationml/2006/main">
  <p:tag name="AS_UNIQUEID" val="1405"/>
</p:tagLst>
</file>

<file path=ppt/tags/tag697.xml><?xml version="1.0" encoding="utf-8"?>
<p:tagLst xmlns:a="http://schemas.openxmlformats.org/drawingml/2006/main" xmlns:r="http://schemas.openxmlformats.org/officeDocument/2006/relationships" xmlns:p="http://schemas.openxmlformats.org/presentationml/2006/main">
  <p:tag name="AS_UNIQUEID" val="1406"/>
</p:tagLst>
</file>

<file path=ppt/tags/tag698.xml><?xml version="1.0" encoding="utf-8"?>
<p:tagLst xmlns:a="http://schemas.openxmlformats.org/drawingml/2006/main" xmlns:r="http://schemas.openxmlformats.org/officeDocument/2006/relationships" xmlns:p="http://schemas.openxmlformats.org/presentationml/2006/main">
  <p:tag name="AS_UNIQUEID" val="1407"/>
</p:tagLst>
</file>

<file path=ppt/tags/tag699.xml><?xml version="1.0" encoding="utf-8"?>
<p:tagLst xmlns:a="http://schemas.openxmlformats.org/drawingml/2006/main" xmlns:r="http://schemas.openxmlformats.org/officeDocument/2006/relationships" xmlns:p="http://schemas.openxmlformats.org/presentationml/2006/main">
  <p:tag name="AS_UNIQUEID" val="1408"/>
</p:tagLst>
</file>

<file path=ppt/tags/tag7.xml><?xml version="1.0" encoding="utf-8"?>
<p:tagLst xmlns:a="http://schemas.openxmlformats.org/drawingml/2006/main" xmlns:r="http://schemas.openxmlformats.org/officeDocument/2006/relationships" xmlns:p="http://schemas.openxmlformats.org/presentationml/2006/main">
  <p:tag name="AS_UNIQUEID" val="879"/>
</p:tagLst>
</file>

<file path=ppt/tags/tag70.xml><?xml version="1.0" encoding="utf-8"?>
<p:tagLst xmlns:a="http://schemas.openxmlformats.org/drawingml/2006/main" xmlns:r="http://schemas.openxmlformats.org/officeDocument/2006/relationships" xmlns:p="http://schemas.openxmlformats.org/presentationml/2006/main">
  <p:tag name="AS_UNIQUEID" val="896"/>
</p:tagLst>
</file>

<file path=ppt/tags/tag700.xml><?xml version="1.0" encoding="utf-8"?>
<p:tagLst xmlns:a="http://schemas.openxmlformats.org/drawingml/2006/main" xmlns:r="http://schemas.openxmlformats.org/officeDocument/2006/relationships" xmlns:p="http://schemas.openxmlformats.org/presentationml/2006/main">
  <p:tag name="AS_UNIQUEID" val="1413"/>
</p:tagLst>
</file>

<file path=ppt/tags/tag701.xml><?xml version="1.0" encoding="utf-8"?>
<p:tagLst xmlns:a="http://schemas.openxmlformats.org/drawingml/2006/main" xmlns:r="http://schemas.openxmlformats.org/officeDocument/2006/relationships" xmlns:p="http://schemas.openxmlformats.org/presentationml/2006/main">
  <p:tag name="AS_UNIQUEID" val="1414"/>
</p:tagLst>
</file>

<file path=ppt/tags/tag702.xml><?xml version="1.0" encoding="utf-8"?>
<p:tagLst xmlns:a="http://schemas.openxmlformats.org/drawingml/2006/main" xmlns:r="http://schemas.openxmlformats.org/officeDocument/2006/relationships" xmlns:p="http://schemas.openxmlformats.org/presentationml/2006/main">
  <p:tag name="AS_UNIQUEID" val="1415"/>
</p:tagLst>
</file>

<file path=ppt/tags/tag703.xml><?xml version="1.0" encoding="utf-8"?>
<p:tagLst xmlns:a="http://schemas.openxmlformats.org/drawingml/2006/main" xmlns:r="http://schemas.openxmlformats.org/officeDocument/2006/relationships" xmlns:p="http://schemas.openxmlformats.org/presentationml/2006/main">
  <p:tag name="AS_UNIQUEID" val="1416"/>
</p:tagLst>
</file>

<file path=ppt/tags/tag704.xml><?xml version="1.0" encoding="utf-8"?>
<p:tagLst xmlns:a="http://schemas.openxmlformats.org/drawingml/2006/main" xmlns:r="http://schemas.openxmlformats.org/officeDocument/2006/relationships" xmlns:p="http://schemas.openxmlformats.org/presentationml/2006/main">
  <p:tag name="AS_UNIQUEID" val="1421"/>
</p:tagLst>
</file>

<file path=ppt/tags/tag705.xml><?xml version="1.0" encoding="utf-8"?>
<p:tagLst xmlns:a="http://schemas.openxmlformats.org/drawingml/2006/main" xmlns:r="http://schemas.openxmlformats.org/officeDocument/2006/relationships" xmlns:p="http://schemas.openxmlformats.org/presentationml/2006/main">
  <p:tag name="AS_UNIQUEID" val="1422"/>
</p:tagLst>
</file>

<file path=ppt/tags/tag706.xml><?xml version="1.0" encoding="utf-8"?>
<p:tagLst xmlns:a="http://schemas.openxmlformats.org/drawingml/2006/main" xmlns:r="http://schemas.openxmlformats.org/officeDocument/2006/relationships" xmlns:p="http://schemas.openxmlformats.org/presentationml/2006/main">
  <p:tag name="AS_UNIQUEID" val="1423"/>
</p:tagLst>
</file>

<file path=ppt/tags/tag707.xml><?xml version="1.0" encoding="utf-8"?>
<p:tagLst xmlns:a="http://schemas.openxmlformats.org/drawingml/2006/main" xmlns:r="http://schemas.openxmlformats.org/officeDocument/2006/relationships" xmlns:p="http://schemas.openxmlformats.org/presentationml/2006/main">
  <p:tag name="AS_UNIQUEID" val="1424"/>
</p:tagLst>
</file>

<file path=ppt/tags/tag708.xml><?xml version="1.0" encoding="utf-8"?>
<p:tagLst xmlns:a="http://schemas.openxmlformats.org/drawingml/2006/main" xmlns:r="http://schemas.openxmlformats.org/officeDocument/2006/relationships" xmlns:p="http://schemas.openxmlformats.org/presentationml/2006/main">
  <p:tag name="AS_UNIQUEID" val="1429"/>
</p:tagLst>
</file>

<file path=ppt/tags/tag709.xml><?xml version="1.0" encoding="utf-8"?>
<p:tagLst xmlns:a="http://schemas.openxmlformats.org/drawingml/2006/main" xmlns:r="http://schemas.openxmlformats.org/officeDocument/2006/relationships" xmlns:p="http://schemas.openxmlformats.org/presentationml/2006/main">
  <p:tag name="AS_UNIQUEID" val="1430"/>
</p:tagLst>
</file>

<file path=ppt/tags/tag71.xml><?xml version="1.0" encoding="utf-8"?>
<p:tagLst xmlns:a="http://schemas.openxmlformats.org/drawingml/2006/main" xmlns:r="http://schemas.openxmlformats.org/officeDocument/2006/relationships" xmlns:p="http://schemas.openxmlformats.org/presentationml/2006/main">
  <p:tag name="AS_UNIQUEID" val="898"/>
</p:tagLst>
</file>

<file path=ppt/tags/tag710.xml><?xml version="1.0" encoding="utf-8"?>
<p:tagLst xmlns:a="http://schemas.openxmlformats.org/drawingml/2006/main" xmlns:r="http://schemas.openxmlformats.org/officeDocument/2006/relationships" xmlns:p="http://schemas.openxmlformats.org/presentationml/2006/main">
  <p:tag name="AS_UNIQUEID" val="1431"/>
</p:tagLst>
</file>

<file path=ppt/tags/tag711.xml><?xml version="1.0" encoding="utf-8"?>
<p:tagLst xmlns:a="http://schemas.openxmlformats.org/drawingml/2006/main" xmlns:r="http://schemas.openxmlformats.org/officeDocument/2006/relationships" xmlns:p="http://schemas.openxmlformats.org/presentationml/2006/main">
  <p:tag name="AS_UNIQUEID" val="1432"/>
</p:tagLst>
</file>

<file path=ppt/tags/tag712.xml><?xml version="1.0" encoding="utf-8"?>
<p:tagLst xmlns:a="http://schemas.openxmlformats.org/drawingml/2006/main" xmlns:r="http://schemas.openxmlformats.org/officeDocument/2006/relationships" xmlns:p="http://schemas.openxmlformats.org/presentationml/2006/main">
  <p:tag name="AS_UNIQUEID" val="1433"/>
</p:tagLst>
</file>

<file path=ppt/tags/tag713.xml><?xml version="1.0" encoding="utf-8"?>
<p:tagLst xmlns:a="http://schemas.openxmlformats.org/drawingml/2006/main" xmlns:r="http://schemas.openxmlformats.org/officeDocument/2006/relationships" xmlns:p="http://schemas.openxmlformats.org/presentationml/2006/main">
  <p:tag name="AS_UNIQUEID" val="1434"/>
</p:tagLst>
</file>

<file path=ppt/tags/tag714.xml><?xml version="1.0" encoding="utf-8"?>
<p:tagLst xmlns:a="http://schemas.openxmlformats.org/drawingml/2006/main" xmlns:r="http://schemas.openxmlformats.org/officeDocument/2006/relationships" xmlns:p="http://schemas.openxmlformats.org/presentationml/2006/main">
  <p:tag name="AS_UNIQUEID" val="1439"/>
</p:tagLst>
</file>

<file path=ppt/tags/tag715.xml><?xml version="1.0" encoding="utf-8"?>
<p:tagLst xmlns:a="http://schemas.openxmlformats.org/drawingml/2006/main" xmlns:r="http://schemas.openxmlformats.org/officeDocument/2006/relationships" xmlns:p="http://schemas.openxmlformats.org/presentationml/2006/main">
  <p:tag name="AS_UNIQUEID" val="1441"/>
</p:tagLst>
</file>

<file path=ppt/tags/tag716.xml><?xml version="1.0" encoding="utf-8"?>
<p:tagLst xmlns:a="http://schemas.openxmlformats.org/drawingml/2006/main" xmlns:r="http://schemas.openxmlformats.org/officeDocument/2006/relationships" xmlns:p="http://schemas.openxmlformats.org/presentationml/2006/main">
  <p:tag name="AS_UNIQUEID" val="1442"/>
</p:tagLst>
</file>

<file path=ppt/tags/tag717.xml><?xml version="1.0" encoding="utf-8"?>
<p:tagLst xmlns:a="http://schemas.openxmlformats.org/drawingml/2006/main" xmlns:r="http://schemas.openxmlformats.org/officeDocument/2006/relationships" xmlns:p="http://schemas.openxmlformats.org/presentationml/2006/main">
  <p:tag name="AS_UNIQUEID" val="1443"/>
</p:tagLst>
</file>

<file path=ppt/tags/tag718.xml><?xml version="1.0" encoding="utf-8"?>
<p:tagLst xmlns:a="http://schemas.openxmlformats.org/drawingml/2006/main" xmlns:r="http://schemas.openxmlformats.org/officeDocument/2006/relationships" xmlns:p="http://schemas.openxmlformats.org/presentationml/2006/main">
  <p:tag name="AS_UNIQUEID" val="1435"/>
</p:tagLst>
</file>

<file path=ppt/tags/tag719.xml><?xml version="1.0" encoding="utf-8"?>
<p:tagLst xmlns:a="http://schemas.openxmlformats.org/drawingml/2006/main" xmlns:r="http://schemas.openxmlformats.org/officeDocument/2006/relationships" xmlns:p="http://schemas.openxmlformats.org/presentationml/2006/main">
  <p:tag name="AS_UNIQUEID" val="1436"/>
</p:tagLst>
</file>

<file path=ppt/tags/tag72.xml><?xml version="1.0" encoding="utf-8"?>
<p:tagLst xmlns:a="http://schemas.openxmlformats.org/drawingml/2006/main" xmlns:r="http://schemas.openxmlformats.org/officeDocument/2006/relationships" xmlns:p="http://schemas.openxmlformats.org/presentationml/2006/main">
  <p:tag name="AS_UNIQUEID" val="899"/>
</p:tagLst>
</file>

<file path=ppt/tags/tag720.xml><?xml version="1.0" encoding="utf-8"?>
<p:tagLst xmlns:a="http://schemas.openxmlformats.org/drawingml/2006/main" xmlns:r="http://schemas.openxmlformats.org/officeDocument/2006/relationships" xmlns:p="http://schemas.openxmlformats.org/presentationml/2006/main">
  <p:tag name="AS_UNIQUEID" val="1437"/>
</p:tagLst>
</file>

<file path=ppt/tags/tag721.xml><?xml version="1.0" encoding="utf-8"?>
<p:tagLst xmlns:a="http://schemas.openxmlformats.org/drawingml/2006/main" xmlns:r="http://schemas.openxmlformats.org/officeDocument/2006/relationships" xmlns:p="http://schemas.openxmlformats.org/presentationml/2006/main">
  <p:tag name="AS_UNIQUEID" val="1438"/>
</p:tagLst>
</file>

<file path=ppt/tags/tag722.xml><?xml version="1.0" encoding="utf-8"?>
<p:tagLst xmlns:a="http://schemas.openxmlformats.org/drawingml/2006/main" xmlns:r="http://schemas.openxmlformats.org/officeDocument/2006/relationships" xmlns:p="http://schemas.openxmlformats.org/presentationml/2006/main">
  <p:tag name="AS_UNIQUEID" val="1425"/>
</p:tagLst>
</file>

<file path=ppt/tags/tag723.xml><?xml version="1.0" encoding="utf-8"?>
<p:tagLst xmlns:a="http://schemas.openxmlformats.org/drawingml/2006/main" xmlns:r="http://schemas.openxmlformats.org/officeDocument/2006/relationships" xmlns:p="http://schemas.openxmlformats.org/presentationml/2006/main">
  <p:tag name="AS_UNIQUEID" val="1426"/>
</p:tagLst>
</file>

<file path=ppt/tags/tag724.xml><?xml version="1.0" encoding="utf-8"?>
<p:tagLst xmlns:a="http://schemas.openxmlformats.org/drawingml/2006/main" xmlns:r="http://schemas.openxmlformats.org/officeDocument/2006/relationships" xmlns:p="http://schemas.openxmlformats.org/presentationml/2006/main">
  <p:tag name="AS_UNIQUEID" val="1427"/>
</p:tagLst>
</file>

<file path=ppt/tags/tag725.xml><?xml version="1.0" encoding="utf-8"?>
<p:tagLst xmlns:a="http://schemas.openxmlformats.org/drawingml/2006/main" xmlns:r="http://schemas.openxmlformats.org/officeDocument/2006/relationships" xmlns:p="http://schemas.openxmlformats.org/presentationml/2006/main">
  <p:tag name="AS_UNIQUEID" val="1428"/>
</p:tagLst>
</file>

<file path=ppt/tags/tag726.xml><?xml version="1.0" encoding="utf-8"?>
<p:tagLst xmlns:a="http://schemas.openxmlformats.org/drawingml/2006/main" xmlns:r="http://schemas.openxmlformats.org/officeDocument/2006/relationships" xmlns:p="http://schemas.openxmlformats.org/presentationml/2006/main">
  <p:tag name="AS_UNIQUEID" val="1417"/>
</p:tagLst>
</file>

<file path=ppt/tags/tag727.xml><?xml version="1.0" encoding="utf-8"?>
<p:tagLst xmlns:a="http://schemas.openxmlformats.org/drawingml/2006/main" xmlns:r="http://schemas.openxmlformats.org/officeDocument/2006/relationships" xmlns:p="http://schemas.openxmlformats.org/presentationml/2006/main">
  <p:tag name="AS_UNIQUEID" val="1418"/>
</p:tagLst>
</file>

<file path=ppt/tags/tag728.xml><?xml version="1.0" encoding="utf-8"?>
<p:tagLst xmlns:a="http://schemas.openxmlformats.org/drawingml/2006/main" xmlns:r="http://schemas.openxmlformats.org/officeDocument/2006/relationships" xmlns:p="http://schemas.openxmlformats.org/presentationml/2006/main">
  <p:tag name="AS_UNIQUEID" val="1419"/>
</p:tagLst>
</file>

<file path=ppt/tags/tag729.xml><?xml version="1.0" encoding="utf-8"?>
<p:tagLst xmlns:a="http://schemas.openxmlformats.org/drawingml/2006/main" xmlns:r="http://schemas.openxmlformats.org/officeDocument/2006/relationships" xmlns:p="http://schemas.openxmlformats.org/presentationml/2006/main">
  <p:tag name="AS_UNIQUEID" val="1420"/>
</p:tagLst>
</file>

<file path=ppt/tags/tag73.xml><?xml version="1.0" encoding="utf-8"?>
<p:tagLst xmlns:a="http://schemas.openxmlformats.org/drawingml/2006/main" xmlns:r="http://schemas.openxmlformats.org/officeDocument/2006/relationships" xmlns:p="http://schemas.openxmlformats.org/presentationml/2006/main">
  <p:tag name="AS_UNIQUEID" val="909"/>
</p:tagLst>
</file>

<file path=ppt/tags/tag730.xml><?xml version="1.0" encoding="utf-8"?>
<p:tagLst xmlns:a="http://schemas.openxmlformats.org/drawingml/2006/main" xmlns:r="http://schemas.openxmlformats.org/officeDocument/2006/relationships" xmlns:p="http://schemas.openxmlformats.org/presentationml/2006/main">
  <p:tag name="AS_UNIQUEID" val="1409"/>
</p:tagLst>
</file>

<file path=ppt/tags/tag731.xml><?xml version="1.0" encoding="utf-8"?>
<p:tagLst xmlns:a="http://schemas.openxmlformats.org/drawingml/2006/main" xmlns:r="http://schemas.openxmlformats.org/officeDocument/2006/relationships" xmlns:p="http://schemas.openxmlformats.org/presentationml/2006/main">
  <p:tag name="AS_UNIQUEID" val="1410"/>
</p:tagLst>
</file>

<file path=ppt/tags/tag732.xml><?xml version="1.0" encoding="utf-8"?>
<p:tagLst xmlns:a="http://schemas.openxmlformats.org/drawingml/2006/main" xmlns:r="http://schemas.openxmlformats.org/officeDocument/2006/relationships" xmlns:p="http://schemas.openxmlformats.org/presentationml/2006/main">
  <p:tag name="AS_UNIQUEID" val="1411"/>
</p:tagLst>
</file>

<file path=ppt/tags/tag733.xml><?xml version="1.0" encoding="utf-8"?>
<p:tagLst xmlns:a="http://schemas.openxmlformats.org/drawingml/2006/main" xmlns:r="http://schemas.openxmlformats.org/officeDocument/2006/relationships" xmlns:p="http://schemas.openxmlformats.org/presentationml/2006/main">
  <p:tag name="AS_UNIQUEID" val="1412"/>
</p:tagLst>
</file>

<file path=ppt/tags/tag734.xml><?xml version="1.0" encoding="utf-8"?>
<p:tagLst xmlns:a="http://schemas.openxmlformats.org/drawingml/2006/main" xmlns:r="http://schemas.openxmlformats.org/officeDocument/2006/relationships" xmlns:p="http://schemas.openxmlformats.org/presentationml/2006/main">
  <p:tag name="AS_UNIQUEID" val="1399"/>
</p:tagLst>
</file>

<file path=ppt/tags/tag735.xml><?xml version="1.0" encoding="utf-8"?>
<p:tagLst xmlns:a="http://schemas.openxmlformats.org/drawingml/2006/main" xmlns:r="http://schemas.openxmlformats.org/officeDocument/2006/relationships" xmlns:p="http://schemas.openxmlformats.org/presentationml/2006/main">
  <p:tag name="AS_UNIQUEID" val="1400"/>
</p:tagLst>
</file>

<file path=ppt/tags/tag736.xml><?xml version="1.0" encoding="utf-8"?>
<p:tagLst xmlns:a="http://schemas.openxmlformats.org/drawingml/2006/main" xmlns:r="http://schemas.openxmlformats.org/officeDocument/2006/relationships" xmlns:p="http://schemas.openxmlformats.org/presentationml/2006/main">
  <p:tag name="AS_UNIQUEID" val="1401"/>
</p:tagLst>
</file>

<file path=ppt/tags/tag737.xml><?xml version="1.0" encoding="utf-8"?>
<p:tagLst xmlns:a="http://schemas.openxmlformats.org/drawingml/2006/main" xmlns:r="http://schemas.openxmlformats.org/officeDocument/2006/relationships" xmlns:p="http://schemas.openxmlformats.org/presentationml/2006/main">
  <p:tag name="AS_UNIQUEID" val="1402"/>
</p:tagLst>
</file>

<file path=ppt/tags/tag738.xml><?xml version="1.0" encoding="utf-8"?>
<p:tagLst xmlns:a="http://schemas.openxmlformats.org/drawingml/2006/main" xmlns:r="http://schemas.openxmlformats.org/officeDocument/2006/relationships" xmlns:p="http://schemas.openxmlformats.org/presentationml/2006/main">
  <p:tag name="AS_UNIQUEID" val="1394"/>
</p:tagLst>
</file>

<file path=ppt/tags/tag739.xml><?xml version="1.0" encoding="utf-8"?>
<p:tagLst xmlns:a="http://schemas.openxmlformats.org/drawingml/2006/main" xmlns:r="http://schemas.openxmlformats.org/officeDocument/2006/relationships" xmlns:p="http://schemas.openxmlformats.org/presentationml/2006/main">
  <p:tag name="AS_UNIQUEID" val="1395"/>
</p:tagLst>
</file>

<file path=ppt/tags/tag74.xml><?xml version="1.0" encoding="utf-8"?>
<p:tagLst xmlns:a="http://schemas.openxmlformats.org/drawingml/2006/main" xmlns:r="http://schemas.openxmlformats.org/officeDocument/2006/relationships" xmlns:p="http://schemas.openxmlformats.org/presentationml/2006/main">
  <p:tag name="AS_UNIQUEID" val="910"/>
</p:tagLst>
</file>

<file path=ppt/tags/tag740.xml><?xml version="1.0" encoding="utf-8"?>
<p:tagLst xmlns:a="http://schemas.openxmlformats.org/drawingml/2006/main" xmlns:r="http://schemas.openxmlformats.org/officeDocument/2006/relationships" xmlns:p="http://schemas.openxmlformats.org/presentationml/2006/main">
  <p:tag name="AS_UNIQUEID" val="1396"/>
</p:tagLst>
</file>

<file path=ppt/tags/tag741.xml><?xml version="1.0" encoding="utf-8"?>
<p:tagLst xmlns:a="http://schemas.openxmlformats.org/drawingml/2006/main" xmlns:r="http://schemas.openxmlformats.org/officeDocument/2006/relationships" xmlns:p="http://schemas.openxmlformats.org/presentationml/2006/main">
  <p:tag name="AS_UNIQUEID" val="1397"/>
</p:tagLst>
</file>

<file path=ppt/tags/tag742.xml><?xml version="1.0" encoding="utf-8"?>
<p:tagLst xmlns:a="http://schemas.openxmlformats.org/drawingml/2006/main" xmlns:r="http://schemas.openxmlformats.org/officeDocument/2006/relationships" xmlns:p="http://schemas.openxmlformats.org/presentationml/2006/main">
  <p:tag name="AS_UNIQUEID" val="1445"/>
</p:tagLst>
</file>

<file path=ppt/tags/tag743.xml><?xml version="1.0" encoding="utf-8"?>
<p:tagLst xmlns:a="http://schemas.openxmlformats.org/drawingml/2006/main" xmlns:r="http://schemas.openxmlformats.org/officeDocument/2006/relationships" xmlns:p="http://schemas.openxmlformats.org/presentationml/2006/main">
  <p:tag name="AS_UNIQUEID" val="1446"/>
</p:tagLst>
</file>

<file path=ppt/tags/tag744.xml><?xml version="1.0" encoding="utf-8"?>
<p:tagLst xmlns:a="http://schemas.openxmlformats.org/drawingml/2006/main" xmlns:r="http://schemas.openxmlformats.org/officeDocument/2006/relationships" xmlns:p="http://schemas.openxmlformats.org/presentationml/2006/main">
  <p:tag name="AS_UNIQUEID" val="1447"/>
</p:tagLst>
</file>

<file path=ppt/tags/tag745.xml><?xml version="1.0" encoding="utf-8"?>
<p:tagLst xmlns:a="http://schemas.openxmlformats.org/drawingml/2006/main" xmlns:r="http://schemas.openxmlformats.org/officeDocument/2006/relationships" xmlns:p="http://schemas.openxmlformats.org/presentationml/2006/main">
  <p:tag name="AS_UNIQUEID" val="1448"/>
</p:tagLst>
</file>

<file path=ppt/tags/tag746.xml><?xml version="1.0" encoding="utf-8"?>
<p:tagLst xmlns:a="http://schemas.openxmlformats.org/drawingml/2006/main" xmlns:r="http://schemas.openxmlformats.org/officeDocument/2006/relationships" xmlns:p="http://schemas.openxmlformats.org/presentationml/2006/main">
  <p:tag name="AS_UNIQUEID" val="1449"/>
</p:tagLst>
</file>

<file path=ppt/tags/tag747.xml><?xml version="1.0" encoding="utf-8"?>
<p:tagLst xmlns:a="http://schemas.openxmlformats.org/drawingml/2006/main" xmlns:r="http://schemas.openxmlformats.org/officeDocument/2006/relationships" xmlns:p="http://schemas.openxmlformats.org/presentationml/2006/main">
  <p:tag name="AS_UNIQUEID" val="1450"/>
</p:tagLst>
</file>

<file path=ppt/tags/tag748.xml><?xml version="1.0" encoding="utf-8"?>
<p:tagLst xmlns:a="http://schemas.openxmlformats.org/drawingml/2006/main" xmlns:r="http://schemas.openxmlformats.org/officeDocument/2006/relationships" xmlns:p="http://schemas.openxmlformats.org/presentationml/2006/main">
  <p:tag name="AS_UNIQUEID" val="1451"/>
</p:tagLst>
</file>

<file path=ppt/tags/tag749.xml><?xml version="1.0" encoding="utf-8"?>
<p:tagLst xmlns:a="http://schemas.openxmlformats.org/drawingml/2006/main" xmlns:r="http://schemas.openxmlformats.org/officeDocument/2006/relationships" xmlns:p="http://schemas.openxmlformats.org/presentationml/2006/main">
  <p:tag name="AS_UNIQUEID" val="1452"/>
</p:tagLst>
</file>

<file path=ppt/tags/tag75.xml><?xml version="1.0" encoding="utf-8"?>
<p:tagLst xmlns:a="http://schemas.openxmlformats.org/drawingml/2006/main" xmlns:r="http://schemas.openxmlformats.org/officeDocument/2006/relationships" xmlns:p="http://schemas.openxmlformats.org/presentationml/2006/main">
  <p:tag name="AS_UNIQUEID" val="911"/>
</p:tagLst>
</file>

<file path=ppt/tags/tag750.xml><?xml version="1.0" encoding="utf-8"?>
<p:tagLst xmlns:a="http://schemas.openxmlformats.org/drawingml/2006/main" xmlns:r="http://schemas.openxmlformats.org/officeDocument/2006/relationships" xmlns:p="http://schemas.openxmlformats.org/presentationml/2006/main">
  <p:tag name="AS_UNIQUEID" val="1455"/>
</p:tagLst>
</file>

<file path=ppt/tags/tag751.xml><?xml version="1.0" encoding="utf-8"?>
<p:tagLst xmlns:a="http://schemas.openxmlformats.org/drawingml/2006/main" xmlns:r="http://schemas.openxmlformats.org/officeDocument/2006/relationships" xmlns:p="http://schemas.openxmlformats.org/presentationml/2006/main">
  <p:tag name="AS_UNIQUEID" val="1456"/>
</p:tagLst>
</file>

<file path=ppt/tags/tag752.xml><?xml version="1.0" encoding="utf-8"?>
<p:tagLst xmlns:a="http://schemas.openxmlformats.org/drawingml/2006/main" xmlns:r="http://schemas.openxmlformats.org/officeDocument/2006/relationships" xmlns:p="http://schemas.openxmlformats.org/presentationml/2006/main">
  <p:tag name="AS_UNIQUEID" val="1457"/>
</p:tagLst>
</file>

<file path=ppt/tags/tag753.xml><?xml version="1.0" encoding="utf-8"?>
<p:tagLst xmlns:a="http://schemas.openxmlformats.org/drawingml/2006/main" xmlns:r="http://schemas.openxmlformats.org/officeDocument/2006/relationships" xmlns:p="http://schemas.openxmlformats.org/presentationml/2006/main">
  <p:tag name="AS_UNIQUEID" val="1453"/>
</p:tagLst>
</file>

<file path=ppt/tags/tag754.xml><?xml version="1.0" encoding="utf-8"?>
<p:tagLst xmlns:a="http://schemas.openxmlformats.org/drawingml/2006/main" xmlns:r="http://schemas.openxmlformats.org/officeDocument/2006/relationships" xmlns:p="http://schemas.openxmlformats.org/presentationml/2006/main">
  <p:tag name="AS_UNIQUEID" val="1454"/>
</p:tagLst>
</file>

<file path=ppt/tags/tag755.xml><?xml version="1.0" encoding="utf-8"?>
<p:tagLst xmlns:a="http://schemas.openxmlformats.org/drawingml/2006/main" xmlns:r="http://schemas.openxmlformats.org/officeDocument/2006/relationships" xmlns:p="http://schemas.openxmlformats.org/presentationml/2006/main">
  <p:tag name="AS_UNIQUEID" val="1459"/>
</p:tagLst>
</file>

<file path=ppt/tags/tag756.xml><?xml version="1.0" encoding="utf-8"?>
<p:tagLst xmlns:a="http://schemas.openxmlformats.org/drawingml/2006/main" xmlns:r="http://schemas.openxmlformats.org/officeDocument/2006/relationships" xmlns:p="http://schemas.openxmlformats.org/presentationml/2006/main">
  <p:tag name="AS_UNIQUEID" val="1460"/>
</p:tagLst>
</file>

<file path=ppt/tags/tag757.xml><?xml version="1.0" encoding="utf-8"?>
<p:tagLst xmlns:a="http://schemas.openxmlformats.org/drawingml/2006/main" xmlns:r="http://schemas.openxmlformats.org/officeDocument/2006/relationships" xmlns:p="http://schemas.openxmlformats.org/presentationml/2006/main">
  <p:tag name="AS_UNIQUEID" val="1463"/>
</p:tagLst>
</file>

<file path=ppt/tags/tag758.xml><?xml version="1.0" encoding="utf-8"?>
<p:tagLst xmlns:a="http://schemas.openxmlformats.org/drawingml/2006/main" xmlns:r="http://schemas.openxmlformats.org/officeDocument/2006/relationships" xmlns:p="http://schemas.openxmlformats.org/presentationml/2006/main">
  <p:tag name="AS_UNIQUEID" val="1464"/>
  <p:tag name="KSO_WM_UNIT_TABLE_BEAUTIFY" val="smartTable{563cb03a-b070-40b4-8a68-c4dd84bb1691}"/>
</p:tagLst>
</file>

<file path=ppt/tags/tag759.xml><?xml version="1.0" encoding="utf-8"?>
<p:tagLst xmlns:a="http://schemas.openxmlformats.org/drawingml/2006/main" xmlns:r="http://schemas.openxmlformats.org/officeDocument/2006/relationships" xmlns:p="http://schemas.openxmlformats.org/presentationml/2006/main">
  <p:tag name="AS_UNIQUEID" val="1465"/>
</p:tagLst>
</file>

<file path=ppt/tags/tag76.xml><?xml version="1.0" encoding="utf-8"?>
<p:tagLst xmlns:a="http://schemas.openxmlformats.org/drawingml/2006/main" xmlns:r="http://schemas.openxmlformats.org/officeDocument/2006/relationships" xmlns:p="http://schemas.openxmlformats.org/presentationml/2006/main">
  <p:tag name="AS_UNIQUEID" val="912"/>
</p:tagLst>
</file>

<file path=ppt/tags/tag760.xml><?xml version="1.0" encoding="utf-8"?>
<p:tagLst xmlns:a="http://schemas.openxmlformats.org/drawingml/2006/main" xmlns:r="http://schemas.openxmlformats.org/officeDocument/2006/relationships" xmlns:p="http://schemas.openxmlformats.org/presentationml/2006/main">
  <p:tag name="AS_UNIQUEID" val="1466"/>
</p:tagLst>
</file>

<file path=ppt/tags/tag761.xml><?xml version="1.0" encoding="utf-8"?>
<p:tagLst xmlns:a="http://schemas.openxmlformats.org/drawingml/2006/main" xmlns:r="http://schemas.openxmlformats.org/officeDocument/2006/relationships" xmlns:p="http://schemas.openxmlformats.org/presentationml/2006/main">
  <p:tag name="AS_UNIQUEID" val="1461"/>
</p:tagLst>
</file>

<file path=ppt/tags/tag762.xml><?xml version="1.0" encoding="utf-8"?>
<p:tagLst xmlns:a="http://schemas.openxmlformats.org/drawingml/2006/main" xmlns:r="http://schemas.openxmlformats.org/officeDocument/2006/relationships" xmlns:p="http://schemas.openxmlformats.org/presentationml/2006/main">
  <p:tag name="AS_UNIQUEID" val="1462"/>
</p:tagLst>
</file>

<file path=ppt/tags/tag763.xml><?xml version="1.0" encoding="utf-8"?>
<p:tagLst xmlns:a="http://schemas.openxmlformats.org/drawingml/2006/main" xmlns:r="http://schemas.openxmlformats.org/officeDocument/2006/relationships" xmlns:p="http://schemas.openxmlformats.org/presentationml/2006/main">
  <p:tag name="AS_UNIQUEID" val="1468"/>
</p:tagLst>
</file>

<file path=ppt/tags/tag764.xml><?xml version="1.0" encoding="utf-8"?>
<p:tagLst xmlns:a="http://schemas.openxmlformats.org/drawingml/2006/main" xmlns:r="http://schemas.openxmlformats.org/officeDocument/2006/relationships" xmlns:p="http://schemas.openxmlformats.org/presentationml/2006/main">
  <p:tag name="AS_UNIQUEID" val="1469"/>
</p:tagLst>
</file>

<file path=ppt/tags/tag765.xml><?xml version="1.0" encoding="utf-8"?>
<p:tagLst xmlns:a="http://schemas.openxmlformats.org/drawingml/2006/main" xmlns:r="http://schemas.openxmlformats.org/officeDocument/2006/relationships" xmlns:p="http://schemas.openxmlformats.org/presentationml/2006/main">
  <p:tag name="AS_UNIQUEID" val="1472"/>
</p:tagLst>
</file>

<file path=ppt/tags/tag766.xml><?xml version="1.0" encoding="utf-8"?>
<p:tagLst xmlns:a="http://schemas.openxmlformats.org/drawingml/2006/main" xmlns:r="http://schemas.openxmlformats.org/officeDocument/2006/relationships" xmlns:p="http://schemas.openxmlformats.org/presentationml/2006/main">
  <p:tag name="AS_UNIQUEID" val="1473"/>
  <p:tag name="KSO_WM_UNIT_TABLE_BEAUTIFY" val="smartTable{563cb03a-b070-40b4-8a68-c4dd84bb1691}"/>
</p:tagLst>
</file>

<file path=ppt/tags/tag767.xml><?xml version="1.0" encoding="utf-8"?>
<p:tagLst xmlns:a="http://schemas.openxmlformats.org/drawingml/2006/main" xmlns:r="http://schemas.openxmlformats.org/officeDocument/2006/relationships" xmlns:p="http://schemas.openxmlformats.org/presentationml/2006/main">
  <p:tag name="AS_UNIQUEID" val="1474"/>
</p:tagLst>
</file>

<file path=ppt/tags/tag768.xml><?xml version="1.0" encoding="utf-8"?>
<p:tagLst xmlns:a="http://schemas.openxmlformats.org/drawingml/2006/main" xmlns:r="http://schemas.openxmlformats.org/officeDocument/2006/relationships" xmlns:p="http://schemas.openxmlformats.org/presentationml/2006/main">
  <p:tag name="AS_UNIQUEID" val="1475"/>
</p:tagLst>
</file>

<file path=ppt/tags/tag769.xml><?xml version="1.0" encoding="utf-8"?>
<p:tagLst xmlns:a="http://schemas.openxmlformats.org/drawingml/2006/main" xmlns:r="http://schemas.openxmlformats.org/officeDocument/2006/relationships" xmlns:p="http://schemas.openxmlformats.org/presentationml/2006/main">
  <p:tag name="AS_UNIQUEID" val="1470"/>
</p:tagLst>
</file>

<file path=ppt/tags/tag77.xml><?xml version="1.0" encoding="utf-8"?>
<p:tagLst xmlns:a="http://schemas.openxmlformats.org/drawingml/2006/main" xmlns:r="http://schemas.openxmlformats.org/officeDocument/2006/relationships" xmlns:p="http://schemas.openxmlformats.org/presentationml/2006/main">
  <p:tag name="AS_UNIQUEID" val="913"/>
</p:tagLst>
</file>

<file path=ppt/tags/tag770.xml><?xml version="1.0" encoding="utf-8"?>
<p:tagLst xmlns:a="http://schemas.openxmlformats.org/drawingml/2006/main" xmlns:r="http://schemas.openxmlformats.org/officeDocument/2006/relationships" xmlns:p="http://schemas.openxmlformats.org/presentationml/2006/main">
  <p:tag name="AS_UNIQUEID" val="1471"/>
</p:tagLst>
</file>

<file path=ppt/tags/tag771.xml><?xml version="1.0" encoding="utf-8"?>
<p:tagLst xmlns:a="http://schemas.openxmlformats.org/drawingml/2006/main" xmlns:r="http://schemas.openxmlformats.org/officeDocument/2006/relationships" xmlns:p="http://schemas.openxmlformats.org/presentationml/2006/main">
  <p:tag name="AS_UNIQUEID" val="1477"/>
</p:tagLst>
</file>

<file path=ppt/tags/tag772.xml><?xml version="1.0" encoding="utf-8"?>
<p:tagLst xmlns:a="http://schemas.openxmlformats.org/drawingml/2006/main" xmlns:r="http://schemas.openxmlformats.org/officeDocument/2006/relationships" xmlns:p="http://schemas.openxmlformats.org/presentationml/2006/main">
  <p:tag name="AS_UNIQUEID" val="1478"/>
</p:tagLst>
</file>

<file path=ppt/tags/tag773.xml><?xml version="1.0" encoding="utf-8"?>
<p:tagLst xmlns:a="http://schemas.openxmlformats.org/drawingml/2006/main" xmlns:r="http://schemas.openxmlformats.org/officeDocument/2006/relationships" xmlns:p="http://schemas.openxmlformats.org/presentationml/2006/main">
  <p:tag name="AS_UNIQUEID" val="1481"/>
</p:tagLst>
</file>

<file path=ppt/tags/tag774.xml><?xml version="1.0" encoding="utf-8"?>
<p:tagLst xmlns:a="http://schemas.openxmlformats.org/drawingml/2006/main" xmlns:r="http://schemas.openxmlformats.org/officeDocument/2006/relationships" xmlns:p="http://schemas.openxmlformats.org/presentationml/2006/main">
  <p:tag name="AS_UNIQUEID" val="1482"/>
  <p:tag name="KSO_WM_UNIT_TABLE_BEAUTIFY" val="smartTable{563cb03a-b070-40b4-8a68-c4dd84bb1691}"/>
</p:tagLst>
</file>

<file path=ppt/tags/tag775.xml><?xml version="1.0" encoding="utf-8"?>
<p:tagLst xmlns:a="http://schemas.openxmlformats.org/drawingml/2006/main" xmlns:r="http://schemas.openxmlformats.org/officeDocument/2006/relationships" xmlns:p="http://schemas.openxmlformats.org/presentationml/2006/main">
  <p:tag name="AS_UNIQUEID" val="1483"/>
</p:tagLst>
</file>

<file path=ppt/tags/tag776.xml><?xml version="1.0" encoding="utf-8"?>
<p:tagLst xmlns:a="http://schemas.openxmlformats.org/drawingml/2006/main" xmlns:r="http://schemas.openxmlformats.org/officeDocument/2006/relationships" xmlns:p="http://schemas.openxmlformats.org/presentationml/2006/main">
  <p:tag name="AS_UNIQUEID" val="1484"/>
</p:tagLst>
</file>

<file path=ppt/tags/tag777.xml><?xml version="1.0" encoding="utf-8"?>
<p:tagLst xmlns:a="http://schemas.openxmlformats.org/drawingml/2006/main" xmlns:r="http://schemas.openxmlformats.org/officeDocument/2006/relationships" xmlns:p="http://schemas.openxmlformats.org/presentationml/2006/main">
  <p:tag name="AS_UNIQUEID" val="1479"/>
</p:tagLst>
</file>

<file path=ppt/tags/tag778.xml><?xml version="1.0" encoding="utf-8"?>
<p:tagLst xmlns:a="http://schemas.openxmlformats.org/drawingml/2006/main" xmlns:r="http://schemas.openxmlformats.org/officeDocument/2006/relationships" xmlns:p="http://schemas.openxmlformats.org/presentationml/2006/main">
  <p:tag name="AS_UNIQUEID" val="1480"/>
</p:tagLst>
</file>

<file path=ppt/tags/tag779.xml><?xml version="1.0" encoding="utf-8"?>
<p:tagLst xmlns:a="http://schemas.openxmlformats.org/drawingml/2006/main" xmlns:r="http://schemas.openxmlformats.org/officeDocument/2006/relationships" xmlns:p="http://schemas.openxmlformats.org/presentationml/2006/main">
  <p:tag name="AS_UNIQUEID" val="1486"/>
</p:tagLst>
</file>

<file path=ppt/tags/tag78.xml><?xml version="1.0" encoding="utf-8"?>
<p:tagLst xmlns:a="http://schemas.openxmlformats.org/drawingml/2006/main" xmlns:r="http://schemas.openxmlformats.org/officeDocument/2006/relationships" xmlns:p="http://schemas.openxmlformats.org/presentationml/2006/main">
  <p:tag name="AS_UNIQUEID" val="914"/>
</p:tagLst>
</file>

<file path=ppt/tags/tag780.xml><?xml version="1.0" encoding="utf-8"?>
<p:tagLst xmlns:a="http://schemas.openxmlformats.org/drawingml/2006/main" xmlns:r="http://schemas.openxmlformats.org/officeDocument/2006/relationships" xmlns:p="http://schemas.openxmlformats.org/presentationml/2006/main">
  <p:tag name="AS_UNIQUEID" val="1487"/>
</p:tagLst>
</file>

<file path=ppt/tags/tag781.xml><?xml version="1.0" encoding="utf-8"?>
<p:tagLst xmlns:a="http://schemas.openxmlformats.org/drawingml/2006/main" xmlns:r="http://schemas.openxmlformats.org/officeDocument/2006/relationships" xmlns:p="http://schemas.openxmlformats.org/presentationml/2006/main">
  <p:tag name="AS_UNIQUEID" val="1488"/>
</p:tagLst>
</file>

<file path=ppt/tags/tag782.xml><?xml version="1.0" encoding="utf-8"?>
<p:tagLst xmlns:a="http://schemas.openxmlformats.org/drawingml/2006/main" xmlns:r="http://schemas.openxmlformats.org/officeDocument/2006/relationships" xmlns:p="http://schemas.openxmlformats.org/presentationml/2006/main">
  <p:tag name="AS_UNIQUEID" val="1491"/>
</p:tagLst>
</file>

<file path=ppt/tags/tag783.xml><?xml version="1.0" encoding="utf-8"?>
<p:tagLst xmlns:a="http://schemas.openxmlformats.org/drawingml/2006/main" xmlns:r="http://schemas.openxmlformats.org/officeDocument/2006/relationships" xmlns:p="http://schemas.openxmlformats.org/presentationml/2006/main">
  <p:tag name="AS_UNIQUEID" val="1492"/>
</p:tagLst>
</file>

<file path=ppt/tags/tag784.xml><?xml version="1.0" encoding="utf-8"?>
<p:tagLst xmlns:a="http://schemas.openxmlformats.org/drawingml/2006/main" xmlns:r="http://schemas.openxmlformats.org/officeDocument/2006/relationships" xmlns:p="http://schemas.openxmlformats.org/presentationml/2006/main">
  <p:tag name="AS_UNIQUEID" val="1493"/>
</p:tagLst>
</file>

<file path=ppt/tags/tag785.xml><?xml version="1.0" encoding="utf-8"?>
<p:tagLst xmlns:a="http://schemas.openxmlformats.org/drawingml/2006/main" xmlns:r="http://schemas.openxmlformats.org/officeDocument/2006/relationships" xmlns:p="http://schemas.openxmlformats.org/presentationml/2006/main">
  <p:tag name="AS_UNIQUEID" val="1494"/>
</p:tagLst>
</file>

<file path=ppt/tags/tag786.xml><?xml version="1.0" encoding="utf-8"?>
<p:tagLst xmlns:a="http://schemas.openxmlformats.org/drawingml/2006/main" xmlns:r="http://schemas.openxmlformats.org/officeDocument/2006/relationships" xmlns:p="http://schemas.openxmlformats.org/presentationml/2006/main">
  <p:tag name="AS_UNIQUEID" val="1489"/>
</p:tagLst>
</file>

<file path=ppt/tags/tag787.xml><?xml version="1.0" encoding="utf-8"?>
<p:tagLst xmlns:a="http://schemas.openxmlformats.org/drawingml/2006/main" xmlns:r="http://schemas.openxmlformats.org/officeDocument/2006/relationships" xmlns:p="http://schemas.openxmlformats.org/presentationml/2006/main">
  <p:tag name="AS_UNIQUEID" val="1490"/>
</p:tagLst>
</file>

<file path=ppt/tags/tag788.xml><?xml version="1.0" encoding="utf-8"?>
<p:tagLst xmlns:a="http://schemas.openxmlformats.org/drawingml/2006/main" xmlns:r="http://schemas.openxmlformats.org/officeDocument/2006/relationships" xmlns:p="http://schemas.openxmlformats.org/presentationml/2006/main">
  <p:tag name="AS_UNIQUEID" val="1496"/>
</p:tagLst>
</file>

<file path=ppt/tags/tag789.xml><?xml version="1.0" encoding="utf-8"?>
<p:tagLst xmlns:a="http://schemas.openxmlformats.org/drawingml/2006/main" xmlns:r="http://schemas.openxmlformats.org/officeDocument/2006/relationships" xmlns:p="http://schemas.openxmlformats.org/presentationml/2006/main">
  <p:tag name="AS_UNIQUEID" val="1497"/>
</p:tagLst>
</file>

<file path=ppt/tags/tag79.xml><?xml version="1.0" encoding="utf-8"?>
<p:tagLst xmlns:a="http://schemas.openxmlformats.org/drawingml/2006/main" xmlns:r="http://schemas.openxmlformats.org/officeDocument/2006/relationships" xmlns:p="http://schemas.openxmlformats.org/presentationml/2006/main">
  <p:tag name="AS_UNIQUEID" val="915"/>
</p:tagLst>
</file>

<file path=ppt/tags/tag790.xml><?xml version="1.0" encoding="utf-8"?>
<p:tagLst xmlns:a="http://schemas.openxmlformats.org/drawingml/2006/main" xmlns:r="http://schemas.openxmlformats.org/officeDocument/2006/relationships" xmlns:p="http://schemas.openxmlformats.org/presentationml/2006/main">
  <p:tag name="AS_UNIQUEID" val="1498"/>
</p:tagLst>
</file>

<file path=ppt/tags/tag791.xml><?xml version="1.0" encoding="utf-8"?>
<p:tagLst xmlns:a="http://schemas.openxmlformats.org/drawingml/2006/main" xmlns:r="http://schemas.openxmlformats.org/officeDocument/2006/relationships" xmlns:p="http://schemas.openxmlformats.org/presentationml/2006/main">
  <p:tag name="AS_UNIQUEID" val="1501"/>
</p:tagLst>
</file>

<file path=ppt/tags/tag792.xml><?xml version="1.0" encoding="utf-8"?>
<p:tagLst xmlns:a="http://schemas.openxmlformats.org/drawingml/2006/main" xmlns:r="http://schemas.openxmlformats.org/officeDocument/2006/relationships" xmlns:p="http://schemas.openxmlformats.org/presentationml/2006/main">
  <p:tag name="AS_UNIQUEID" val="1502"/>
</p:tagLst>
</file>

<file path=ppt/tags/tag793.xml><?xml version="1.0" encoding="utf-8"?>
<p:tagLst xmlns:a="http://schemas.openxmlformats.org/drawingml/2006/main" xmlns:r="http://schemas.openxmlformats.org/officeDocument/2006/relationships" xmlns:p="http://schemas.openxmlformats.org/presentationml/2006/main">
  <p:tag name="AS_UNIQUEID" val="1503"/>
</p:tagLst>
</file>

<file path=ppt/tags/tag794.xml><?xml version="1.0" encoding="utf-8"?>
<p:tagLst xmlns:a="http://schemas.openxmlformats.org/drawingml/2006/main" xmlns:r="http://schemas.openxmlformats.org/officeDocument/2006/relationships" xmlns:p="http://schemas.openxmlformats.org/presentationml/2006/main">
  <p:tag name="AS_UNIQUEID" val="1499"/>
</p:tagLst>
</file>

<file path=ppt/tags/tag795.xml><?xml version="1.0" encoding="utf-8"?>
<p:tagLst xmlns:a="http://schemas.openxmlformats.org/drawingml/2006/main" xmlns:r="http://schemas.openxmlformats.org/officeDocument/2006/relationships" xmlns:p="http://schemas.openxmlformats.org/presentationml/2006/main">
  <p:tag name="AS_UNIQUEID" val="1500"/>
</p:tagLst>
</file>

<file path=ppt/tags/tag796.xml><?xml version="1.0" encoding="utf-8"?>
<p:tagLst xmlns:a="http://schemas.openxmlformats.org/drawingml/2006/main" xmlns:r="http://schemas.openxmlformats.org/officeDocument/2006/relationships" xmlns:p="http://schemas.openxmlformats.org/presentationml/2006/main">
  <p:tag name="AS_UNIQUEID" val="1215"/>
</p:tagLst>
</file>

<file path=ppt/tags/tag8.xml><?xml version="1.0" encoding="utf-8"?>
<p:tagLst xmlns:a="http://schemas.openxmlformats.org/drawingml/2006/main" xmlns:r="http://schemas.openxmlformats.org/officeDocument/2006/relationships" xmlns:p="http://schemas.openxmlformats.org/presentationml/2006/main">
  <p:tag name="AS_UNIQUEID" val="728"/>
</p:tagLst>
</file>

<file path=ppt/tags/tag80.xml><?xml version="1.0" encoding="utf-8"?>
<p:tagLst xmlns:a="http://schemas.openxmlformats.org/drawingml/2006/main" xmlns:r="http://schemas.openxmlformats.org/officeDocument/2006/relationships" xmlns:p="http://schemas.openxmlformats.org/presentationml/2006/main">
  <p:tag name="AS_UNIQUEID" val="897"/>
</p:tagLst>
</file>

<file path=ppt/tags/tag81.xml><?xml version="1.0" encoding="utf-8"?>
<p:tagLst xmlns:a="http://schemas.openxmlformats.org/drawingml/2006/main" xmlns:r="http://schemas.openxmlformats.org/officeDocument/2006/relationships" xmlns:p="http://schemas.openxmlformats.org/presentationml/2006/main">
  <p:tag name="AS_UNIQUEID" val="898"/>
</p:tagLst>
</file>

<file path=ppt/tags/tag82.xml><?xml version="1.0" encoding="utf-8"?>
<p:tagLst xmlns:a="http://schemas.openxmlformats.org/drawingml/2006/main" xmlns:r="http://schemas.openxmlformats.org/officeDocument/2006/relationships" xmlns:p="http://schemas.openxmlformats.org/presentationml/2006/main">
  <p:tag name="AS_UNIQUEID" val="899"/>
</p:tagLst>
</file>

<file path=ppt/tags/tag83.xml><?xml version="1.0" encoding="utf-8"?>
<p:tagLst xmlns:a="http://schemas.openxmlformats.org/drawingml/2006/main" xmlns:r="http://schemas.openxmlformats.org/officeDocument/2006/relationships" xmlns:p="http://schemas.openxmlformats.org/presentationml/2006/main">
  <p:tag name="AS_UNIQUEID" val="909"/>
</p:tagLst>
</file>

<file path=ppt/tags/tag84.xml><?xml version="1.0" encoding="utf-8"?>
<p:tagLst xmlns:a="http://schemas.openxmlformats.org/drawingml/2006/main" xmlns:r="http://schemas.openxmlformats.org/officeDocument/2006/relationships" xmlns:p="http://schemas.openxmlformats.org/presentationml/2006/main">
  <p:tag name="AS_UNIQUEID" val="926"/>
</p:tagLst>
</file>

<file path=ppt/tags/tag85.xml><?xml version="1.0" encoding="utf-8"?>
<p:tagLst xmlns:a="http://schemas.openxmlformats.org/drawingml/2006/main" xmlns:r="http://schemas.openxmlformats.org/officeDocument/2006/relationships" xmlns:p="http://schemas.openxmlformats.org/presentationml/2006/main">
  <p:tag name="AS_UNIQUEID" val="927"/>
</p:tagLst>
</file>

<file path=ppt/tags/tag86.xml><?xml version="1.0" encoding="utf-8"?>
<p:tagLst xmlns:a="http://schemas.openxmlformats.org/drawingml/2006/main" xmlns:r="http://schemas.openxmlformats.org/officeDocument/2006/relationships" xmlns:p="http://schemas.openxmlformats.org/presentationml/2006/main">
  <p:tag name="AS_UNIQUEID" val="928"/>
</p:tagLst>
</file>

<file path=ppt/tags/tag87.xml><?xml version="1.0" encoding="utf-8"?>
<p:tagLst xmlns:a="http://schemas.openxmlformats.org/drawingml/2006/main" xmlns:r="http://schemas.openxmlformats.org/officeDocument/2006/relationships" xmlns:p="http://schemas.openxmlformats.org/presentationml/2006/main">
  <p:tag name="AS_UNIQUEID" val="929"/>
</p:tagLst>
</file>

<file path=ppt/tags/tag88.xml><?xml version="1.0" encoding="utf-8"?>
<p:tagLst xmlns:a="http://schemas.openxmlformats.org/drawingml/2006/main" xmlns:r="http://schemas.openxmlformats.org/officeDocument/2006/relationships" xmlns:p="http://schemas.openxmlformats.org/presentationml/2006/main">
  <p:tag name="AS_UNIQUEID" val="930"/>
</p:tagLst>
</file>

<file path=ppt/tags/tag89.xml><?xml version="1.0" encoding="utf-8"?>
<p:tagLst xmlns:a="http://schemas.openxmlformats.org/drawingml/2006/main" xmlns:r="http://schemas.openxmlformats.org/officeDocument/2006/relationships" xmlns:p="http://schemas.openxmlformats.org/presentationml/2006/main">
  <p:tag name="AS_UNIQUEID" val="931"/>
</p:tagLst>
</file>

<file path=ppt/tags/tag9.xml><?xml version="1.0" encoding="utf-8"?>
<p:tagLst xmlns:a="http://schemas.openxmlformats.org/drawingml/2006/main" xmlns:r="http://schemas.openxmlformats.org/officeDocument/2006/relationships" xmlns:p="http://schemas.openxmlformats.org/presentationml/2006/main">
  <p:tag name="AS_UNIQUEID" val="729"/>
</p:tagLst>
</file>

<file path=ppt/tags/tag90.xml><?xml version="1.0" encoding="utf-8"?>
<p:tagLst xmlns:a="http://schemas.openxmlformats.org/drawingml/2006/main" xmlns:r="http://schemas.openxmlformats.org/officeDocument/2006/relationships" xmlns:p="http://schemas.openxmlformats.org/presentationml/2006/main">
  <p:tag name="AS_UNIQUEID" val="935"/>
</p:tagLst>
</file>

<file path=ppt/tags/tag91.xml><?xml version="1.0" encoding="utf-8"?>
<p:tagLst xmlns:a="http://schemas.openxmlformats.org/drawingml/2006/main" xmlns:r="http://schemas.openxmlformats.org/officeDocument/2006/relationships" xmlns:p="http://schemas.openxmlformats.org/presentationml/2006/main">
  <p:tag name="AS_UNIQUEID" val="932"/>
</p:tagLst>
</file>

<file path=ppt/tags/tag92.xml><?xml version="1.0" encoding="utf-8"?>
<p:tagLst xmlns:a="http://schemas.openxmlformats.org/drawingml/2006/main" xmlns:r="http://schemas.openxmlformats.org/officeDocument/2006/relationships" xmlns:p="http://schemas.openxmlformats.org/presentationml/2006/main">
  <p:tag name="AS_UNIQUEID" val="933"/>
</p:tagLst>
</file>

<file path=ppt/tags/tag93.xml><?xml version="1.0" encoding="utf-8"?>
<p:tagLst xmlns:a="http://schemas.openxmlformats.org/drawingml/2006/main" xmlns:r="http://schemas.openxmlformats.org/officeDocument/2006/relationships" xmlns:p="http://schemas.openxmlformats.org/presentationml/2006/main">
  <p:tag name="AS_UNIQUEID" val="808"/>
</p:tagLst>
</file>

<file path=ppt/tags/tag94.xml><?xml version="1.0" encoding="utf-8"?>
<p:tagLst xmlns:a="http://schemas.openxmlformats.org/drawingml/2006/main" xmlns:r="http://schemas.openxmlformats.org/officeDocument/2006/relationships" xmlns:p="http://schemas.openxmlformats.org/presentationml/2006/main">
  <p:tag name="AS_UNIQUEID" val="809"/>
</p:tagLst>
</file>

<file path=ppt/tags/tag95.xml><?xml version="1.0" encoding="utf-8"?>
<p:tagLst xmlns:a="http://schemas.openxmlformats.org/drawingml/2006/main" xmlns:r="http://schemas.openxmlformats.org/officeDocument/2006/relationships" xmlns:p="http://schemas.openxmlformats.org/presentationml/2006/main">
  <p:tag name="AS_UNIQUEID" val="810"/>
</p:tagLst>
</file>

<file path=ppt/tags/tag96.xml><?xml version="1.0" encoding="utf-8"?>
<p:tagLst xmlns:a="http://schemas.openxmlformats.org/drawingml/2006/main" xmlns:r="http://schemas.openxmlformats.org/officeDocument/2006/relationships" xmlns:p="http://schemas.openxmlformats.org/presentationml/2006/main">
  <p:tag name="AS_UNIQUEID" val="811"/>
</p:tagLst>
</file>

<file path=ppt/tags/tag97.xml><?xml version="1.0" encoding="utf-8"?>
<p:tagLst xmlns:a="http://schemas.openxmlformats.org/drawingml/2006/main" xmlns:r="http://schemas.openxmlformats.org/officeDocument/2006/relationships" xmlns:p="http://schemas.openxmlformats.org/presentationml/2006/main">
  <p:tag name="AS_UNIQUEID" val="812"/>
</p:tagLst>
</file>

<file path=ppt/tags/tag98.xml><?xml version="1.0" encoding="utf-8"?>
<p:tagLst xmlns:a="http://schemas.openxmlformats.org/drawingml/2006/main" xmlns:r="http://schemas.openxmlformats.org/officeDocument/2006/relationships" xmlns:p="http://schemas.openxmlformats.org/presentationml/2006/main">
  <p:tag name="AS_UNIQUEID" val="813"/>
</p:tagLst>
</file>

<file path=ppt/tags/tag99.xml><?xml version="1.0" encoding="utf-8"?>
<p:tagLst xmlns:a="http://schemas.openxmlformats.org/drawingml/2006/main" xmlns:r="http://schemas.openxmlformats.org/officeDocument/2006/relationships" xmlns:p="http://schemas.openxmlformats.org/presentationml/2006/main">
  <p:tag name="AS_UNIQUEID" val="814"/>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3060</TotalTime>
  <Words>8620</Words>
  <Application>Microsoft Office PowerPoint</Application>
  <PresentationFormat>宽屏</PresentationFormat>
  <Paragraphs>1276</Paragraphs>
  <Slides>119</Slides>
  <Notes>13</Notes>
  <HiddenSlides>9</HiddenSlides>
  <MMClips>1</MMClips>
  <ScaleCrop>false</ScaleCrop>
  <HeadingPairs>
    <vt:vector size="8" baseType="variant">
      <vt:variant>
        <vt:lpstr>已用的字体</vt:lpstr>
      </vt:variant>
      <vt:variant>
        <vt:i4>29</vt:i4>
      </vt:variant>
      <vt:variant>
        <vt:lpstr>主题</vt:lpstr>
      </vt:variant>
      <vt:variant>
        <vt:i4>1</vt:i4>
      </vt:variant>
      <vt:variant>
        <vt:lpstr>嵌入 OLE 服务器</vt:lpstr>
      </vt:variant>
      <vt:variant>
        <vt:i4>1</vt:i4>
      </vt:variant>
      <vt:variant>
        <vt:lpstr>幻灯片标题</vt:lpstr>
      </vt:variant>
      <vt:variant>
        <vt:i4>119</vt:i4>
      </vt:variant>
    </vt:vector>
  </HeadingPairs>
  <TitlesOfParts>
    <vt:vector size="150" baseType="lpstr">
      <vt:lpstr>等线</vt:lpstr>
      <vt:lpstr>方正粗黑宋简体</vt:lpstr>
      <vt:lpstr>方正姚体</vt:lpstr>
      <vt:lpstr>仿宋</vt:lpstr>
      <vt:lpstr>仿宋_GB2312</vt:lpstr>
      <vt:lpstr>黑体</vt:lpstr>
      <vt:lpstr>华文琥珀</vt:lpstr>
      <vt:lpstr>华文楷体</vt:lpstr>
      <vt:lpstr>华文隶书</vt:lpstr>
      <vt:lpstr>华文细黑</vt:lpstr>
      <vt:lpstr>华文新魏</vt:lpstr>
      <vt:lpstr>华文中宋</vt:lpstr>
      <vt:lpstr>楷体</vt:lpstr>
      <vt:lpstr>楷体_GB2312</vt:lpstr>
      <vt:lpstr>隶书</vt:lpstr>
      <vt:lpstr>宋体</vt:lpstr>
      <vt:lpstr>微软雅黑</vt:lpstr>
      <vt:lpstr>微软雅黑</vt:lpstr>
      <vt:lpstr>新宋体</vt:lpstr>
      <vt:lpstr>Arial</vt:lpstr>
      <vt:lpstr>Calibri</vt:lpstr>
      <vt:lpstr>Calibri Light</vt:lpstr>
      <vt:lpstr>Comic Sans MS</vt:lpstr>
      <vt:lpstr>Courier New</vt:lpstr>
      <vt:lpstr>Franklin Gothic Book</vt:lpstr>
      <vt:lpstr>Symbol</vt:lpstr>
      <vt:lpstr>Tahoma</vt:lpstr>
      <vt:lpstr>Times New Roman</vt:lpstr>
      <vt:lpstr>Wingdings</vt:lpstr>
      <vt:lpstr>Office 主题</vt:lpstr>
      <vt:lpstr>BMP 图象</vt:lpstr>
      <vt:lpstr>PowerPoint 演示文稿</vt:lpstr>
      <vt:lpstr>基础知识</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思考2：长江的水能主要集中在哪一段？为什么？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黄土高原水土流失的治理 　　——工程措施（打坝淤地）</vt:lpstr>
      <vt:lpstr>黄土高原水土流失的治理 　——工程措施（修建水平）梯田</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Microsoft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主题式探究 系列</dc:title>
  <dc:creator>User</dc:creator>
  <cp:lastModifiedBy>User</cp:lastModifiedBy>
  <cp:revision>104</cp:revision>
  <dcterms:created xsi:type="dcterms:W3CDTF">2021-01-08T02:41:20Z</dcterms:created>
  <dcterms:modified xsi:type="dcterms:W3CDTF">2021-01-18T04:22:33Z</dcterms:modified>
</cp:coreProperties>
</file>